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36" r:id="rId3"/>
    <p:sldId id="266" r:id="rId4"/>
    <p:sldId id="304" r:id="rId6"/>
    <p:sldId id="267" r:id="rId7"/>
    <p:sldId id="268" r:id="rId8"/>
    <p:sldId id="278" r:id="rId9"/>
    <p:sldId id="333" r:id="rId10"/>
    <p:sldId id="279" r:id="rId11"/>
    <p:sldId id="280" r:id="rId12"/>
    <p:sldId id="281" r:id="rId13"/>
    <p:sldId id="282" r:id="rId14"/>
    <p:sldId id="269" r:id="rId15"/>
    <p:sldId id="270" r:id="rId16"/>
    <p:sldId id="334" r:id="rId17"/>
    <p:sldId id="271" r:id="rId18"/>
    <p:sldId id="283" r:id="rId19"/>
    <p:sldId id="284" r:id="rId20"/>
    <p:sldId id="285" r:id="rId21"/>
    <p:sldId id="286" r:id="rId22"/>
    <p:sldId id="287" r:id="rId23"/>
    <p:sldId id="288" r:id="rId24"/>
    <p:sldId id="335" r:id="rId25"/>
    <p:sldId id="277" r:id="rId26"/>
    <p:sldId id="256" r:id="rId27"/>
    <p:sldId id="257" r:id="rId28"/>
    <p:sldId id="258" r:id="rId29"/>
    <p:sldId id="259" r:id="rId30"/>
    <p:sldId id="260" r:id="rId3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46D8-86A0-7C4A-B2E2-135D9485A0C0}" type="datetime1">
              <a:rPr lang="en-AU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3AF6-6E79-854A-8A42-20198630BA58}" type="datetime1">
              <a:rPr lang="en-AU" altLang="zh-CN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40AC4-D565-734E-8D33-32244CE73331}" type="datetime1">
              <a:rPr lang="en-AU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A5D9-9DC7-7E43-A557-F8F240A8C3A4}" type="datetime1">
              <a:rPr lang="en-AU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95BD3-D342-0048-AF8D-66CF095700DF}" type="datetime1">
              <a:rPr lang="en-AU" altLang="zh-CN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9629-821C-5546-AFAD-59D0BCDCBA25}" type="datetime1">
              <a:rPr lang="en-AU" altLang="zh-CN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FDCCB-345E-B04D-BB19-6EE88729C240}" type="datetime1">
              <a:rPr lang="en-AU" altLang="zh-CN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D956-D687-EF44-894B-DD154574B499}" type="datetime1">
              <a:rPr lang="en-AU" altLang="zh-CN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196B-31A3-C649-9495-B6CE8EBF034C}" type="datetime1">
              <a:rPr lang="en-AU" altLang="zh-CN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7893-BE00-1646-AAF5-682DB53DED5F}" type="datetime1">
              <a:rPr lang="en-AU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6DDAF-25CB-8A44-9DE6-7FB885ABC858}" type="datetime1">
              <a:rPr lang="en-AU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8712"/>
            <a:ext cx="9144000" cy="468908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7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Agenda</a:t>
            </a:r>
            <a:endParaRPr lang="en-US" altLang="zh-CN" dirty="0" smtClean="0"/>
          </a:p>
          <a:p>
            <a:pPr marL="457200" indent="-457200" algn="l">
              <a:lnSpc>
                <a:spcPts val="5000"/>
              </a:lnSpc>
              <a:buAutoNum type="arabicPeriod"/>
            </a:pPr>
            <a:r>
              <a:rPr lang="en-US" altLang="zh-CN" sz="3600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US" altLang="zh-CN" sz="3600" dirty="0" smtClean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lnSpc>
                <a:spcPts val="5000"/>
              </a:lnSpc>
              <a:buAutoNum type="arabicPeriod"/>
            </a:pPr>
            <a:r>
              <a:rPr lang="en-US" altLang="zh-CN" sz="36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zh-CN" sz="3600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unctionalities of</a:t>
            </a:r>
            <a:r>
              <a:rPr lang="zh-CN" altLang="en-US" sz="3600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600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end</a:t>
            </a:r>
            <a:r>
              <a:rPr lang="zh-CN" altLang="en-US" sz="3600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600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users(Part01)</a:t>
            </a:r>
            <a:r>
              <a:rPr lang="zh-CN" altLang="en-US" sz="3600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3600" dirty="0" smtClean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lnSpc>
                <a:spcPts val="5000"/>
              </a:lnSpc>
              <a:buFont typeface="Arial" panose="020B0604020202020204" pitchFamily="34" charset="0"/>
              <a:buAutoNum type="arabicPeriod"/>
            </a:pPr>
            <a:r>
              <a:rPr lang="en-US" altLang="zh-CN" sz="36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Functionalities of</a:t>
            </a:r>
            <a:r>
              <a:rPr lang="zh-CN" altLang="en-US" sz="36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6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end</a:t>
            </a:r>
            <a:r>
              <a:rPr lang="zh-CN" altLang="en-US" sz="36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600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users(Part02)</a:t>
            </a:r>
            <a:r>
              <a:rPr lang="zh-CN" altLang="en-US" sz="3600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3600" dirty="0" smtClean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lnSpc>
                <a:spcPts val="5000"/>
              </a:lnSpc>
              <a:buFont typeface="Arial" panose="020B0604020202020204" pitchFamily="34" charset="0"/>
              <a:buAutoNum type="arabicPeriod"/>
            </a:pPr>
            <a:r>
              <a:rPr lang="en-US" altLang="zh-CN" sz="3600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Functionalities </a:t>
            </a:r>
            <a:r>
              <a:rPr lang="en-US" altLang="zh-CN" sz="36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of</a:t>
            </a:r>
            <a:r>
              <a:rPr lang="zh-CN" altLang="en-US" sz="36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600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doctors</a:t>
            </a:r>
            <a:endParaRPr lang="en-US" altLang="zh-CN" sz="36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lnSpc>
                <a:spcPts val="5000"/>
              </a:lnSpc>
              <a:buFont typeface="Arial" panose="020B0604020202020204" pitchFamily="34" charset="0"/>
              <a:buAutoNum type="arabicPeriod"/>
            </a:pPr>
            <a:r>
              <a:rPr lang="en-US" altLang="zh-CN" sz="3600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Functionalities </a:t>
            </a:r>
            <a:r>
              <a:rPr lang="en-US" altLang="zh-CN" sz="36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of</a:t>
            </a:r>
            <a:r>
              <a:rPr lang="zh-CN" altLang="en-US" sz="36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600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technicians</a:t>
            </a:r>
            <a:endParaRPr lang="en-US" altLang="zh-CN" sz="36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AutoNum type="arabicPeriod"/>
            </a:pPr>
            <a:endParaRPr lang="en-US" altLang="zh-CN" dirty="0" smtClean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27145" y="-49530"/>
            <a:ext cx="4069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users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310" y="240665"/>
            <a:ext cx="1939925" cy="2381250"/>
          </a:xfrm>
          <a:prstGeom prst="rect">
            <a:avLst/>
          </a:prstGeom>
        </p:spPr>
      </p:pic>
      <p:pic>
        <p:nvPicPr>
          <p:cNvPr id="14" name="image47.png"/>
          <p:cNvPicPr preferRelativeResize="0"/>
          <p:nvPr/>
        </p:nvPicPr>
        <p:blipFill>
          <a:blip r:embed="rId2"/>
          <a:srcRect/>
          <a:stretch>
            <a:fillRect/>
          </a:stretch>
        </p:blipFill>
        <p:spPr>
          <a:xfrm>
            <a:off x="2503170" y="1149350"/>
            <a:ext cx="7682230" cy="536829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27145" y="-49530"/>
            <a:ext cx="4069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users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310" y="240665"/>
            <a:ext cx="1939925" cy="2381250"/>
          </a:xfrm>
          <a:prstGeom prst="rect">
            <a:avLst/>
          </a:prstGeom>
        </p:spPr>
      </p:pic>
      <p:pic>
        <p:nvPicPr>
          <p:cNvPr id="29" name="image63.png"/>
          <p:cNvPicPr preferRelativeResize="0"/>
          <p:nvPr/>
        </p:nvPicPr>
        <p:blipFill>
          <a:blip r:embed="rId2"/>
          <a:srcRect/>
          <a:stretch>
            <a:fillRect/>
          </a:stretch>
        </p:blipFill>
        <p:spPr>
          <a:xfrm>
            <a:off x="2546350" y="1243330"/>
            <a:ext cx="7838440" cy="532955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64.png"/>
          <p:cNvPicPr preferRelativeResize="0"/>
          <p:nvPr/>
        </p:nvPicPr>
        <p:blipFill>
          <a:blip r:embed="rId1"/>
          <a:srcRect/>
          <a:stretch>
            <a:fillRect/>
          </a:stretch>
        </p:blipFill>
        <p:spPr>
          <a:xfrm>
            <a:off x="2720340" y="1149350"/>
            <a:ext cx="7514590" cy="533654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827145" y="-49530"/>
            <a:ext cx="4069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users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10" y="240665"/>
            <a:ext cx="1939925" cy="23812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43.png"/>
          <p:cNvPicPr preferRelativeResize="0"/>
          <p:nvPr/>
        </p:nvPicPr>
        <p:blipFill>
          <a:blip r:embed="rId1"/>
          <a:srcRect/>
          <a:stretch>
            <a:fillRect/>
          </a:stretch>
        </p:blipFill>
        <p:spPr>
          <a:xfrm>
            <a:off x="2746375" y="1028700"/>
            <a:ext cx="7233285" cy="562737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827145" y="-49530"/>
            <a:ext cx="4069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users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10" y="240665"/>
            <a:ext cx="1939925" cy="23812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27145" y="-49530"/>
            <a:ext cx="4069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users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310" y="240665"/>
            <a:ext cx="1939925" cy="2381250"/>
          </a:xfrm>
          <a:prstGeom prst="rect">
            <a:avLst/>
          </a:prstGeom>
        </p:spPr>
      </p:pic>
      <p:pic>
        <p:nvPicPr>
          <p:cNvPr id="16" name="image49.png"/>
          <p:cNvPicPr preferRelativeResize="0"/>
          <p:nvPr/>
        </p:nvPicPr>
        <p:blipFill>
          <a:blip r:embed="rId2"/>
          <a:srcRect/>
          <a:stretch>
            <a:fillRect/>
          </a:stretch>
        </p:blipFill>
        <p:spPr>
          <a:xfrm>
            <a:off x="2450589" y="1030868"/>
            <a:ext cx="7813675" cy="50133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21980" y="6171684"/>
            <a:ext cx="650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Figure2</a:t>
            </a:r>
            <a:r>
              <a:rPr lang="zh-CN" altLang="en-US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Activity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diagram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for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adding</a:t>
            </a:r>
            <a:r>
              <a:rPr lang="zh-CN" altLang="en-US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personal</a:t>
            </a:r>
            <a:r>
              <a:rPr lang="zh-CN" altLang="en-US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information</a:t>
            </a:r>
            <a:r>
              <a:rPr lang="zh-CN" altLang="en-US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procedure</a:t>
            </a:r>
            <a:endParaRPr lang="en-US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14850" y="-49530"/>
            <a:ext cx="28740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Doctor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030" y="345440"/>
            <a:ext cx="1570990" cy="2633345"/>
          </a:xfrm>
          <a:prstGeom prst="rect">
            <a:avLst/>
          </a:prstGeom>
        </p:spPr>
      </p:pic>
      <p:pic>
        <p:nvPicPr>
          <p:cNvPr id="26" name="image60.png"/>
          <p:cNvPicPr preferRelativeResize="0"/>
          <p:nvPr/>
        </p:nvPicPr>
        <p:blipFill>
          <a:blip r:embed="rId2"/>
          <a:srcRect/>
          <a:stretch>
            <a:fillRect/>
          </a:stretch>
        </p:blipFill>
        <p:spPr>
          <a:xfrm>
            <a:off x="2583180" y="1328420"/>
            <a:ext cx="7632065" cy="53022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14850" y="-49530"/>
            <a:ext cx="28740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Doctor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030" y="345440"/>
            <a:ext cx="1570990" cy="2633345"/>
          </a:xfrm>
          <a:prstGeom prst="rect">
            <a:avLst/>
          </a:prstGeom>
        </p:spPr>
      </p:pic>
      <p:pic>
        <p:nvPicPr>
          <p:cNvPr id="19" name="image53.png"/>
          <p:cNvPicPr preferRelativeResize="0"/>
          <p:nvPr/>
        </p:nvPicPr>
        <p:blipFill>
          <a:blip r:embed="rId2"/>
          <a:srcRect/>
          <a:stretch>
            <a:fillRect/>
          </a:stretch>
        </p:blipFill>
        <p:spPr>
          <a:xfrm>
            <a:off x="2576830" y="1010285"/>
            <a:ext cx="7863205" cy="58559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14850" y="-49530"/>
            <a:ext cx="28740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Doctor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030" y="345440"/>
            <a:ext cx="1570990" cy="2633345"/>
          </a:xfrm>
          <a:prstGeom prst="rect">
            <a:avLst/>
          </a:prstGeom>
        </p:spPr>
      </p:pic>
      <p:pic>
        <p:nvPicPr>
          <p:cNvPr id="3" name="image8.png"/>
          <p:cNvPicPr preferRelativeResize="0"/>
          <p:nvPr/>
        </p:nvPicPr>
        <p:blipFill>
          <a:blip r:embed="rId2"/>
          <a:srcRect/>
          <a:stretch>
            <a:fillRect/>
          </a:stretch>
        </p:blipFill>
        <p:spPr>
          <a:xfrm>
            <a:off x="2527935" y="1058545"/>
            <a:ext cx="7911465" cy="560197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14850" y="-49530"/>
            <a:ext cx="28740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Doctor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030" y="345440"/>
            <a:ext cx="1570990" cy="2633345"/>
          </a:xfrm>
          <a:prstGeom prst="rect">
            <a:avLst/>
          </a:prstGeom>
        </p:spPr>
      </p:pic>
      <p:pic>
        <p:nvPicPr>
          <p:cNvPr id="5" name="image38.png"/>
          <p:cNvPicPr preferRelativeResize="0"/>
          <p:nvPr/>
        </p:nvPicPr>
        <p:blipFill>
          <a:blip r:embed="rId2"/>
          <a:srcRect/>
          <a:stretch>
            <a:fillRect/>
          </a:stretch>
        </p:blipFill>
        <p:spPr>
          <a:xfrm>
            <a:off x="2637790" y="1149350"/>
            <a:ext cx="7826375" cy="557784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14850" y="-49530"/>
            <a:ext cx="28740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Doctor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030" y="345440"/>
            <a:ext cx="1570990" cy="2633345"/>
          </a:xfrm>
          <a:prstGeom prst="rect">
            <a:avLst/>
          </a:prstGeom>
        </p:spPr>
      </p:pic>
      <p:pic>
        <p:nvPicPr>
          <p:cNvPr id="17" name="image50.png"/>
          <p:cNvPicPr preferRelativeResize="0"/>
          <p:nvPr/>
        </p:nvPicPr>
        <p:blipFill>
          <a:blip r:embed="rId2"/>
          <a:srcRect/>
          <a:stretch>
            <a:fillRect/>
          </a:stretch>
        </p:blipFill>
        <p:spPr>
          <a:xfrm>
            <a:off x="2527300" y="1149350"/>
            <a:ext cx="8010525" cy="517588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60.png"/>
          <p:cNvPicPr preferRelativeResize="0"/>
          <p:nvPr/>
        </p:nvPicPr>
        <p:blipFill>
          <a:blip r:embed="rId1"/>
          <a:srcRect/>
          <a:stretch>
            <a:fillRect/>
          </a:stretch>
        </p:blipFill>
        <p:spPr>
          <a:xfrm>
            <a:off x="2583180" y="1328420"/>
            <a:ext cx="7632065" cy="53022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827145" y="-49530"/>
            <a:ext cx="4069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users</a:t>
            </a:r>
            <a:endParaRPr lang="en-US" sz="7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10" y="240665"/>
            <a:ext cx="1939925" cy="23812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14850" y="-49530"/>
            <a:ext cx="28740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Doctor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030" y="345440"/>
            <a:ext cx="1570990" cy="2633345"/>
          </a:xfrm>
          <a:prstGeom prst="rect">
            <a:avLst/>
          </a:prstGeom>
        </p:spPr>
      </p:pic>
      <p:pic>
        <p:nvPicPr>
          <p:cNvPr id="24" name="image58.png"/>
          <p:cNvPicPr preferRelativeResize="0"/>
          <p:nvPr/>
        </p:nvPicPr>
        <p:blipFill>
          <a:blip r:embed="rId2"/>
          <a:srcRect/>
          <a:stretch>
            <a:fillRect/>
          </a:stretch>
        </p:blipFill>
        <p:spPr>
          <a:xfrm>
            <a:off x="2387600" y="1239520"/>
            <a:ext cx="8048625" cy="506984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14850" y="-49530"/>
            <a:ext cx="28740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Doctor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030" y="345440"/>
            <a:ext cx="1570990" cy="2633345"/>
          </a:xfrm>
          <a:prstGeom prst="rect">
            <a:avLst/>
          </a:prstGeom>
        </p:spPr>
      </p:pic>
      <p:pic>
        <p:nvPicPr>
          <p:cNvPr id="11" name="image44.png"/>
          <p:cNvPicPr preferRelativeResize="0"/>
          <p:nvPr/>
        </p:nvPicPr>
        <p:blipFill>
          <a:blip r:embed="rId2"/>
          <a:srcRect/>
          <a:stretch>
            <a:fillRect/>
          </a:stretch>
        </p:blipFill>
        <p:spPr>
          <a:xfrm>
            <a:off x="2393950" y="956310"/>
            <a:ext cx="7962265" cy="540639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14850" y="-49530"/>
            <a:ext cx="28740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Doctor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030" y="345440"/>
            <a:ext cx="1570990" cy="263334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94566" y="6088566"/>
            <a:ext cx="571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Figure3</a:t>
            </a:r>
            <a:r>
              <a:rPr lang="zh-CN" altLang="en-US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Activity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diagram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for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making</a:t>
            </a:r>
            <a:r>
              <a:rPr lang="zh-CN" altLang="en-US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prescription</a:t>
            </a:r>
            <a:r>
              <a:rPr lang="zh-CN" altLang="en-US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procedure</a:t>
            </a:r>
            <a:endParaRPr lang="en-US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1365885"/>
            <a:ext cx="8490585" cy="42976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60.png"/>
          <p:cNvPicPr preferRelativeResize="0"/>
          <p:nvPr/>
        </p:nvPicPr>
        <p:blipFill>
          <a:blip r:embed="rId1"/>
          <a:srcRect/>
          <a:stretch>
            <a:fillRect/>
          </a:stretch>
        </p:blipFill>
        <p:spPr>
          <a:xfrm>
            <a:off x="2529840" y="1066800"/>
            <a:ext cx="7685405" cy="555180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827145" y="-49530"/>
            <a:ext cx="500062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Technicians 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" y="144780"/>
            <a:ext cx="2033905" cy="22796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4" descr="https://lh4.googleusercontent.com/QQJ-79rm-zoMpToP5Hd0nxP7dPd-Z_gl2FJtJKor98nb6Im7Dt1FN635R3SIOBvsTcPsF9BC10RMTFmtgHLPCN06BJc3PkhDMNUJG_MWksjYRdc-XZ4Wpgb-kORKKsxH3Kd-vibL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46960" y="1054100"/>
            <a:ext cx="8242300" cy="564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3827145" y="-49530"/>
            <a:ext cx="500062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Technicians 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" y="144780"/>
            <a:ext cx="2033905" cy="22796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67.png"/>
          <p:cNvPicPr preferRelativeResize="0"/>
          <p:nvPr/>
        </p:nvPicPr>
        <p:blipFill>
          <a:blip r:embed="rId1"/>
          <a:srcRect/>
          <a:stretch>
            <a:fillRect/>
          </a:stretch>
        </p:blipFill>
        <p:spPr>
          <a:xfrm>
            <a:off x="2129155" y="1108075"/>
            <a:ext cx="8730615" cy="50399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27145" y="-49530"/>
            <a:ext cx="500062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Technicians 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" y="144780"/>
            <a:ext cx="2033905" cy="227965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59.png"/>
          <p:cNvPicPr preferRelativeResize="0"/>
          <p:nvPr/>
        </p:nvPicPr>
        <p:blipFill>
          <a:blip r:embed="rId1"/>
          <a:srcRect/>
          <a:stretch>
            <a:fillRect/>
          </a:stretch>
        </p:blipFill>
        <p:spPr>
          <a:xfrm>
            <a:off x="2416810" y="1549400"/>
            <a:ext cx="8105775" cy="47942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827145" y="-49530"/>
            <a:ext cx="500062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Technicians 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" y="144780"/>
            <a:ext cx="2033905" cy="22796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66.png"/>
          <p:cNvPicPr preferRelativeResize="0"/>
          <p:nvPr/>
        </p:nvPicPr>
        <p:blipFill>
          <a:blip r:embed="rId1"/>
          <a:srcRect/>
          <a:stretch>
            <a:fillRect/>
          </a:stretch>
        </p:blipFill>
        <p:spPr>
          <a:xfrm>
            <a:off x="2341880" y="1287780"/>
            <a:ext cx="8222615" cy="498221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827145" y="-49530"/>
            <a:ext cx="500062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Technicians 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" y="144780"/>
            <a:ext cx="2033905" cy="22796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39.png"/>
          <p:cNvPicPr preferRelativeResize="0"/>
          <p:nvPr/>
        </p:nvPicPr>
        <p:blipFill>
          <a:blip r:embed="rId1"/>
          <a:srcRect/>
          <a:stretch>
            <a:fillRect/>
          </a:stretch>
        </p:blipFill>
        <p:spPr>
          <a:xfrm>
            <a:off x="2618740" y="1149351"/>
            <a:ext cx="8139430" cy="470504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827145" y="-49530"/>
            <a:ext cx="500062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Technicians 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" y="144780"/>
            <a:ext cx="2033905" cy="22796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15837" y="5920704"/>
            <a:ext cx="554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Figure4</a:t>
            </a:r>
            <a:r>
              <a:rPr lang="zh-CN" altLang="en-US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Activity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diagram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for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drug</a:t>
            </a:r>
            <a:r>
              <a:rPr lang="zh-CN" altLang="en-US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management</a:t>
            </a:r>
            <a:r>
              <a:rPr lang="zh-CN" altLang="en-US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procedure</a:t>
            </a:r>
            <a:endParaRPr lang="en-US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27145" y="-49530"/>
            <a:ext cx="4069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users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310" y="240665"/>
            <a:ext cx="1939925" cy="2381250"/>
          </a:xfrm>
          <a:prstGeom prst="rect">
            <a:avLst/>
          </a:prstGeom>
        </p:spPr>
      </p:pic>
      <p:pic>
        <p:nvPicPr>
          <p:cNvPr id="27" name="image61.png"/>
          <p:cNvPicPr preferRelativeResize="0"/>
          <p:nvPr/>
        </p:nvPicPr>
        <p:blipFill>
          <a:blip r:embed="rId2"/>
          <a:srcRect/>
          <a:stretch>
            <a:fillRect/>
          </a:stretch>
        </p:blipFill>
        <p:spPr>
          <a:xfrm>
            <a:off x="2597150" y="1003300"/>
            <a:ext cx="7540625" cy="542417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27145" y="-49530"/>
            <a:ext cx="4069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users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310" y="240665"/>
            <a:ext cx="1939925" cy="2381250"/>
          </a:xfrm>
          <a:prstGeom prst="rect">
            <a:avLst/>
          </a:prstGeom>
        </p:spPr>
      </p:pic>
      <p:pic>
        <p:nvPicPr>
          <p:cNvPr id="28" name="image62.png"/>
          <p:cNvPicPr preferRelativeResize="0"/>
          <p:nvPr/>
        </p:nvPicPr>
        <p:blipFill>
          <a:blip r:embed="rId2"/>
          <a:srcRect/>
          <a:stretch>
            <a:fillRect/>
          </a:stretch>
        </p:blipFill>
        <p:spPr>
          <a:xfrm>
            <a:off x="2648585" y="1016635"/>
            <a:ext cx="7344410" cy="546671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27145" y="-49530"/>
            <a:ext cx="4069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users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310" y="240665"/>
            <a:ext cx="1939925" cy="2381250"/>
          </a:xfrm>
          <a:prstGeom prst="rect">
            <a:avLst/>
          </a:prstGeom>
        </p:spPr>
      </p:pic>
      <p:pic>
        <p:nvPicPr>
          <p:cNvPr id="23" name="image57.png"/>
          <p:cNvPicPr preferRelativeResize="0"/>
          <p:nvPr/>
        </p:nvPicPr>
        <p:blipFill>
          <a:blip r:embed="rId2"/>
          <a:srcRect/>
          <a:stretch>
            <a:fillRect/>
          </a:stretch>
        </p:blipFill>
        <p:spPr>
          <a:xfrm>
            <a:off x="2380615" y="1034415"/>
            <a:ext cx="7527290" cy="52736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27145" y="-49530"/>
            <a:ext cx="4069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users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310" y="240665"/>
            <a:ext cx="1939925" cy="2381250"/>
          </a:xfrm>
          <a:prstGeom prst="rect">
            <a:avLst/>
          </a:prstGeom>
        </p:spPr>
      </p:pic>
      <p:pic>
        <p:nvPicPr>
          <p:cNvPr id="13" name="image46.png"/>
          <p:cNvPicPr preferRelativeResize="0"/>
          <p:nvPr/>
        </p:nvPicPr>
        <p:blipFill>
          <a:blip r:embed="rId2"/>
          <a:srcRect/>
          <a:stretch>
            <a:fillRect/>
          </a:stretch>
        </p:blipFill>
        <p:spPr>
          <a:xfrm>
            <a:off x="2403475" y="1149350"/>
            <a:ext cx="7486650" cy="535749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27145" y="-49530"/>
            <a:ext cx="4069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users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310" y="240665"/>
            <a:ext cx="1939925" cy="2381250"/>
          </a:xfrm>
          <a:prstGeom prst="rect">
            <a:avLst/>
          </a:prstGeom>
        </p:spPr>
      </p:pic>
      <p:pic>
        <p:nvPicPr>
          <p:cNvPr id="4" name="image55.png"/>
          <p:cNvPicPr preferRelativeResize="0"/>
          <p:nvPr/>
        </p:nvPicPr>
        <p:blipFill>
          <a:blip r:embed="rId2"/>
          <a:srcRect/>
          <a:stretch>
            <a:fillRect/>
          </a:stretch>
        </p:blipFill>
        <p:spPr>
          <a:xfrm>
            <a:off x="2455545" y="1148715"/>
            <a:ext cx="7435850" cy="473202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27145" y="5987018"/>
            <a:ext cx="436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Figure1</a:t>
            </a:r>
            <a:r>
              <a:rPr lang="zh-CN" altLang="en-US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Activity</a:t>
            </a:r>
            <a:r>
              <a:rPr lang="zh-CN" altLang="en-US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diagram</a:t>
            </a:r>
            <a:r>
              <a:rPr lang="zh-CN" altLang="en-US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for</a:t>
            </a:r>
            <a:r>
              <a:rPr lang="zh-CN" altLang="en-US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login</a:t>
            </a:r>
            <a:r>
              <a:rPr lang="zh-CN" altLang="en-US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procedure</a:t>
            </a:r>
            <a:endParaRPr lang="en-US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27145" y="-49530"/>
            <a:ext cx="4069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users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310" y="240665"/>
            <a:ext cx="1939925" cy="2381250"/>
          </a:xfrm>
          <a:prstGeom prst="rect">
            <a:avLst/>
          </a:prstGeom>
        </p:spPr>
      </p:pic>
      <p:pic>
        <p:nvPicPr>
          <p:cNvPr id="8" name="image41.png"/>
          <p:cNvPicPr preferRelativeResize="0"/>
          <p:nvPr/>
        </p:nvPicPr>
        <p:blipFill>
          <a:blip r:embed="rId2"/>
          <a:srcRect/>
          <a:stretch>
            <a:fillRect/>
          </a:stretch>
        </p:blipFill>
        <p:spPr>
          <a:xfrm>
            <a:off x="2588260" y="1149985"/>
            <a:ext cx="7476490" cy="534289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27145" y="-49530"/>
            <a:ext cx="4069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indent="0" algn="l"/>
            <a:r>
              <a:rPr 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users</a:t>
            </a:r>
            <a:endParaRPr 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310" y="240665"/>
            <a:ext cx="1939925" cy="2381250"/>
          </a:xfrm>
          <a:prstGeom prst="rect">
            <a:avLst/>
          </a:prstGeom>
        </p:spPr>
      </p:pic>
      <p:pic>
        <p:nvPicPr>
          <p:cNvPr id="20" name="image54.png"/>
          <p:cNvPicPr preferRelativeResize="0"/>
          <p:nvPr/>
        </p:nvPicPr>
        <p:blipFill>
          <a:blip r:embed="rId2"/>
          <a:srcRect/>
          <a:stretch>
            <a:fillRect/>
          </a:stretch>
        </p:blipFill>
        <p:spPr>
          <a:xfrm>
            <a:off x="2540635" y="1274445"/>
            <a:ext cx="7778750" cy="521906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635</Words>
  <Application>WPS 演示</Application>
  <PresentationFormat>Widescreen</PresentationFormat>
  <Paragraphs>127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Xuan</dc:creator>
  <cp:lastModifiedBy>Xuan</cp:lastModifiedBy>
  <cp:revision>7</cp:revision>
  <dcterms:created xsi:type="dcterms:W3CDTF">2017-10-15T04:25:00Z</dcterms:created>
  <dcterms:modified xsi:type="dcterms:W3CDTF">2017-10-15T22:53:22Z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