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sldIdLst>
    <p:sldId id="273" r:id="rId2"/>
    <p:sldId id="277" r:id="rId3"/>
    <p:sldId id="298" r:id="rId4"/>
    <p:sldId id="301" r:id="rId5"/>
    <p:sldId id="306" r:id="rId6"/>
    <p:sldId id="300" r:id="rId7"/>
    <p:sldId id="304" r:id="rId8"/>
    <p:sldId id="303" r:id="rId9"/>
    <p:sldId id="288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4474"/>
    <a:srgbClr val="364254"/>
    <a:srgbClr val="7B5A85"/>
    <a:srgbClr val="182038"/>
    <a:srgbClr val="C35954"/>
    <a:srgbClr val="141E40"/>
    <a:srgbClr val="1B2955"/>
    <a:srgbClr val="0B1123"/>
    <a:srgbClr val="0977B8"/>
    <a:srgbClr val="F47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73895"/>
  </p:normalViewPr>
  <p:slideViewPr>
    <p:cSldViewPr snapToGrid="0">
      <p:cViewPr>
        <p:scale>
          <a:sx n="98" d="100"/>
          <a:sy n="98" d="100"/>
        </p:scale>
        <p:origin x="1168" y="-24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B175-F814-4F53-B8E0-1C5A2A083ED2}" type="datetimeFigureOut">
              <a:rPr lang="ko-KR" altLang="en-US" smtClean="0"/>
              <a:t>2017. 10. 22.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F1251-5FD2-45C3-99F5-F440BDBD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9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1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Questions:</a:t>
            </a:r>
          </a:p>
          <a:p>
            <a:r>
              <a:rPr lang="en-US" altLang="ko-KR" dirty="0" smtClean="0"/>
              <a:t>Management method?</a:t>
            </a:r>
          </a:p>
          <a:p>
            <a:r>
              <a:rPr lang="en-US" altLang="ko-KR" dirty="0" smtClean="0"/>
              <a:t>Reflection: criticism?</a:t>
            </a:r>
          </a:p>
          <a:p>
            <a:r>
              <a:rPr lang="en-US" altLang="ko-KR" dirty="0" smtClean="0"/>
              <a:t>Private key public key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Need demo with</a:t>
            </a:r>
            <a:r>
              <a:rPr lang="en-US" altLang="ko-KR" baseline="0" dirty="0" smtClean="0"/>
              <a:t> real process?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8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7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0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5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4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0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33500"/>
            <a:ext cx="12192000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96366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5185" r="24271" b="5185"/>
          <a:stretch/>
        </p:blipFill>
        <p:spPr>
          <a:xfrm>
            <a:off x="3352800" y="741331"/>
            <a:ext cx="5486400" cy="53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3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r="41786"/>
          <a:stretch/>
        </p:blipFill>
        <p:spPr>
          <a:xfrm>
            <a:off x="478972" y="0"/>
            <a:ext cx="629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1CB06-F1F8-D442-BCD0-E59952CA77E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8" r:id="rId12"/>
    <p:sldLayoutId id="2147483740" r:id="rId13"/>
    <p:sldLayoutId id="2147483741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96366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3600" dirty="0" smtClean="0">
                <a:effectLst/>
                <a:latin typeface="Calibri" panose="020F0502020204030204" pitchFamily="34" charset="0"/>
              </a:rPr>
              <a:t>CONTENTS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cxnSp>
        <p:nvCxnSpPr>
          <p:cNvPr id="14" name="직선 연결선 14"/>
          <p:cNvCxnSpPr/>
          <p:nvPr/>
        </p:nvCxnSpPr>
        <p:spPr>
          <a:xfrm>
            <a:off x="3669506" y="4496089"/>
            <a:ext cx="560325" cy="698034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5"/>
          <p:cNvCxnSpPr/>
          <p:nvPr/>
        </p:nvCxnSpPr>
        <p:spPr>
          <a:xfrm flipH="1">
            <a:off x="4810937" y="4934861"/>
            <a:ext cx="911881" cy="45594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6"/>
          <p:cNvCxnSpPr/>
          <p:nvPr/>
        </p:nvCxnSpPr>
        <p:spPr>
          <a:xfrm flipH="1">
            <a:off x="6268161" y="3423997"/>
            <a:ext cx="241381" cy="100128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7"/>
          <p:cNvCxnSpPr/>
          <p:nvPr/>
        </p:nvCxnSpPr>
        <p:spPr>
          <a:xfrm flipV="1">
            <a:off x="6957696" y="2330377"/>
            <a:ext cx="986213" cy="508710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0" name="그룹 30"/>
          <p:cNvGrpSpPr/>
          <p:nvPr/>
        </p:nvGrpSpPr>
        <p:grpSpPr>
          <a:xfrm>
            <a:off x="540121" y="3752827"/>
            <a:ext cx="2316335" cy="939783"/>
            <a:chOff x="7260819" y="1766847"/>
            <a:chExt cx="1606608" cy="862219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7260819" y="1766847"/>
              <a:ext cx="1606606" cy="474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 algn="r"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0</a:t>
              </a:r>
            </a:p>
            <a:p>
              <a:pPr marL="0" lvl="1" algn="r">
                <a:lnSpc>
                  <a:spcPct val="80000"/>
                </a:lnSpc>
              </a:pPr>
              <a:r>
                <a:rPr lang="en-US" altLang="ko-KR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Team Introduction</a:t>
              </a:r>
              <a:endParaRPr lang="en-US" altLang="ko-KR" b="1" dirty="0">
                <a:solidFill>
                  <a:srgbClr val="C35954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2" name="Rectangle 3"/>
            <p:cNvSpPr txBox="1">
              <a:spLocks noChangeArrowheads="1"/>
            </p:cNvSpPr>
            <p:nvPr/>
          </p:nvSpPr>
          <p:spPr bwMode="auto">
            <a:xfrm>
              <a:off x="7260819" y="2233742"/>
              <a:ext cx="1606608" cy="395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r">
                <a:defRPr/>
              </a:pP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Who we are and individual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job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description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.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19557" y="3815868"/>
            <a:ext cx="769168" cy="769168"/>
            <a:chOff x="3019557" y="3815868"/>
            <a:chExt cx="769168" cy="769168"/>
          </a:xfrm>
        </p:grpSpPr>
        <p:sp>
          <p:nvSpPr>
            <p:cNvPr id="6" name="타원 6"/>
            <p:cNvSpPr/>
            <p:nvPr/>
          </p:nvSpPr>
          <p:spPr>
            <a:xfrm>
              <a:off x="3019557" y="3815868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10352" y="3979569"/>
              <a:ext cx="387578" cy="441766"/>
              <a:chOff x="4021138" y="1814513"/>
              <a:chExt cx="669925" cy="763588"/>
            </a:xfrm>
            <a:solidFill>
              <a:srgbClr val="C35954"/>
            </a:solidFill>
          </p:grpSpPr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7901307" y="1771650"/>
            <a:ext cx="769168" cy="769168"/>
            <a:chOff x="7901307" y="1771650"/>
            <a:chExt cx="769168" cy="769168"/>
          </a:xfrm>
        </p:grpSpPr>
        <p:sp>
          <p:nvSpPr>
            <p:cNvPr id="12" name="타원 12"/>
            <p:cNvSpPr/>
            <p:nvPr/>
          </p:nvSpPr>
          <p:spPr>
            <a:xfrm>
              <a:off x="7901307" y="1771650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064549" y="1923871"/>
              <a:ext cx="442684" cy="464727"/>
            </a:xfrm>
            <a:custGeom>
              <a:avLst/>
              <a:gdLst>
                <a:gd name="T0" fmla="*/ 449 w 482"/>
                <a:gd name="T1" fmla="*/ 33 h 506"/>
                <a:gd name="T2" fmla="*/ 353 w 482"/>
                <a:gd name="T3" fmla="*/ 120 h 506"/>
                <a:gd name="T4" fmla="*/ 197 w 482"/>
                <a:gd name="T5" fmla="*/ 81 h 506"/>
                <a:gd name="T6" fmla="*/ 58 w 482"/>
                <a:gd name="T7" fmla="*/ 138 h 506"/>
                <a:gd name="T8" fmla="*/ 4 w 482"/>
                <a:gd name="T9" fmla="*/ 315 h 506"/>
                <a:gd name="T10" fmla="*/ 54 w 482"/>
                <a:gd name="T11" fmla="*/ 506 h 506"/>
                <a:gd name="T12" fmla="*/ 197 w 482"/>
                <a:gd name="T13" fmla="*/ 475 h 506"/>
                <a:gd name="T14" fmla="*/ 336 w 482"/>
                <a:gd name="T15" fmla="*/ 418 h 506"/>
                <a:gd name="T16" fmla="*/ 395 w 482"/>
                <a:gd name="T17" fmla="*/ 279 h 506"/>
                <a:gd name="T18" fmla="*/ 404 w 482"/>
                <a:gd name="T19" fmla="*/ 136 h 506"/>
                <a:gd name="T20" fmla="*/ 398 w 482"/>
                <a:gd name="T21" fmla="*/ 74 h 506"/>
                <a:gd name="T22" fmla="*/ 289 w 482"/>
                <a:gd name="T23" fmla="*/ 492 h 506"/>
                <a:gd name="T24" fmla="*/ 373 w 482"/>
                <a:gd name="T25" fmla="*/ 331 h 506"/>
                <a:gd name="T26" fmla="*/ 267 w 482"/>
                <a:gd name="T27" fmla="*/ 447 h 506"/>
                <a:gd name="T28" fmla="*/ 144 w 482"/>
                <a:gd name="T29" fmla="*/ 454 h 506"/>
                <a:gd name="T30" fmla="*/ 27 w 482"/>
                <a:gd name="T31" fmla="*/ 347 h 506"/>
                <a:gd name="T32" fmla="*/ 45 w 482"/>
                <a:gd name="T33" fmla="*/ 177 h 506"/>
                <a:gd name="T34" fmla="*/ 179 w 482"/>
                <a:gd name="T35" fmla="*/ 96 h 506"/>
                <a:gd name="T36" fmla="*/ 325 w 482"/>
                <a:gd name="T37" fmla="*/ 148 h 506"/>
                <a:gd name="T38" fmla="*/ 197 w 482"/>
                <a:gd name="T39" fmla="*/ 130 h 506"/>
                <a:gd name="T40" fmla="*/ 92 w 482"/>
                <a:gd name="T41" fmla="*/ 173 h 506"/>
                <a:gd name="T42" fmla="*/ 51 w 482"/>
                <a:gd name="T43" fmla="*/ 307 h 506"/>
                <a:gd name="T44" fmla="*/ 127 w 482"/>
                <a:gd name="T45" fmla="*/ 409 h 506"/>
                <a:gd name="T46" fmla="*/ 254 w 482"/>
                <a:gd name="T47" fmla="*/ 416 h 506"/>
                <a:gd name="T48" fmla="*/ 339 w 482"/>
                <a:gd name="T49" fmla="*/ 322 h 506"/>
                <a:gd name="T50" fmla="*/ 325 w 482"/>
                <a:gd name="T51" fmla="*/ 203 h 506"/>
                <a:gd name="T52" fmla="*/ 377 w 482"/>
                <a:gd name="T53" fmla="*/ 245 h 506"/>
                <a:gd name="T54" fmla="*/ 222 w 482"/>
                <a:gd name="T55" fmla="*/ 303 h 506"/>
                <a:gd name="T56" fmla="*/ 172 w 482"/>
                <a:gd name="T57" fmla="*/ 303 h 506"/>
                <a:gd name="T58" fmla="*/ 177 w 482"/>
                <a:gd name="T59" fmla="*/ 248 h 506"/>
                <a:gd name="T60" fmla="*/ 211 w 482"/>
                <a:gd name="T61" fmla="*/ 262 h 506"/>
                <a:gd name="T62" fmla="*/ 221 w 482"/>
                <a:gd name="T63" fmla="*/ 272 h 506"/>
                <a:gd name="T64" fmla="*/ 207 w 482"/>
                <a:gd name="T65" fmla="*/ 230 h 506"/>
                <a:gd name="T66" fmla="*/ 148 w 482"/>
                <a:gd name="T67" fmla="*/ 269 h 506"/>
                <a:gd name="T68" fmla="*/ 197 w 482"/>
                <a:gd name="T69" fmla="*/ 327 h 506"/>
                <a:gd name="T70" fmla="*/ 247 w 482"/>
                <a:gd name="T71" fmla="*/ 279 h 506"/>
                <a:gd name="T72" fmla="*/ 285 w 482"/>
                <a:gd name="T73" fmla="*/ 263 h 506"/>
                <a:gd name="T74" fmla="*/ 261 w 482"/>
                <a:gd name="T75" fmla="*/ 341 h 506"/>
                <a:gd name="T76" fmla="*/ 197 w 482"/>
                <a:gd name="T77" fmla="*/ 368 h 506"/>
                <a:gd name="T78" fmla="*/ 133 w 482"/>
                <a:gd name="T79" fmla="*/ 341 h 506"/>
                <a:gd name="T80" fmla="*/ 107 w 482"/>
                <a:gd name="T81" fmla="*/ 270 h 506"/>
                <a:gd name="T82" fmla="*/ 147 w 482"/>
                <a:gd name="T83" fmla="*/ 203 h 506"/>
                <a:gd name="T84" fmla="*/ 223 w 482"/>
                <a:gd name="T85" fmla="*/ 192 h 506"/>
                <a:gd name="T86" fmla="*/ 254 w 482"/>
                <a:gd name="T87" fmla="*/ 191 h 506"/>
                <a:gd name="T88" fmla="*/ 167 w 482"/>
                <a:gd name="T89" fmla="*/ 178 h 506"/>
                <a:gd name="T90" fmla="*/ 101 w 482"/>
                <a:gd name="T91" fmla="*/ 239 h 506"/>
                <a:gd name="T92" fmla="*/ 110 w 482"/>
                <a:gd name="T93" fmla="*/ 336 h 506"/>
                <a:gd name="T94" fmla="*/ 187 w 482"/>
                <a:gd name="T95" fmla="*/ 381 h 506"/>
                <a:gd name="T96" fmla="*/ 255 w 482"/>
                <a:gd name="T97" fmla="*/ 365 h 506"/>
                <a:gd name="T98" fmla="*/ 301 w 482"/>
                <a:gd name="T99" fmla="*/ 288 h 506"/>
                <a:gd name="T100" fmla="*/ 279 w 482"/>
                <a:gd name="T101" fmla="*/ 214 h 506"/>
                <a:gd name="T102" fmla="*/ 332 w 482"/>
                <a:gd name="T103" fmla="*/ 279 h 506"/>
                <a:gd name="T104" fmla="*/ 292 w 482"/>
                <a:gd name="T105" fmla="*/ 374 h 506"/>
                <a:gd name="T106" fmla="*/ 184 w 482"/>
                <a:gd name="T107" fmla="*/ 412 h 506"/>
                <a:gd name="T108" fmla="*/ 85 w 482"/>
                <a:gd name="T109" fmla="*/ 352 h 506"/>
                <a:gd name="T110" fmla="*/ 73 w 482"/>
                <a:gd name="T111" fmla="*/ 228 h 506"/>
                <a:gd name="T112" fmla="*/ 158 w 482"/>
                <a:gd name="T113" fmla="*/ 149 h 506"/>
                <a:gd name="T114" fmla="*/ 270 w 482"/>
                <a:gd name="T115" fmla="*/ 16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506">
                  <a:moveTo>
                    <a:pt x="404" y="136"/>
                  </a:moveTo>
                  <a:lnTo>
                    <a:pt x="482" y="57"/>
                  </a:lnTo>
                  <a:lnTo>
                    <a:pt x="447" y="45"/>
                  </a:lnTo>
                  <a:lnTo>
                    <a:pt x="449" y="44"/>
                  </a:lnTo>
                  <a:lnTo>
                    <a:pt x="449" y="44"/>
                  </a:lnTo>
                  <a:lnTo>
                    <a:pt x="451" y="42"/>
                  </a:lnTo>
                  <a:lnTo>
                    <a:pt x="451" y="39"/>
                  </a:lnTo>
                  <a:lnTo>
                    <a:pt x="451" y="37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6" y="32"/>
                  </a:lnTo>
                  <a:lnTo>
                    <a:pt x="444" y="32"/>
                  </a:lnTo>
                  <a:lnTo>
                    <a:pt x="441" y="32"/>
                  </a:lnTo>
                  <a:lnTo>
                    <a:pt x="439" y="33"/>
                  </a:lnTo>
                  <a:lnTo>
                    <a:pt x="437" y="36"/>
                  </a:lnTo>
                  <a:lnTo>
                    <a:pt x="425" y="0"/>
                  </a:lnTo>
                  <a:lnTo>
                    <a:pt x="346" y="79"/>
                  </a:lnTo>
                  <a:lnTo>
                    <a:pt x="358" y="114"/>
                  </a:lnTo>
                  <a:lnTo>
                    <a:pt x="353" y="119"/>
                  </a:lnTo>
                  <a:lnTo>
                    <a:pt x="353" y="120"/>
                  </a:lnTo>
                  <a:lnTo>
                    <a:pt x="335" y="137"/>
                  </a:lnTo>
                  <a:lnTo>
                    <a:pt x="335" y="137"/>
                  </a:lnTo>
                  <a:lnTo>
                    <a:pt x="321" y="124"/>
                  </a:lnTo>
                  <a:lnTo>
                    <a:pt x="305" y="113"/>
                  </a:lnTo>
                  <a:lnTo>
                    <a:pt x="289" y="104"/>
                  </a:lnTo>
                  <a:lnTo>
                    <a:pt x="271" y="95"/>
                  </a:lnTo>
                  <a:lnTo>
                    <a:pt x="254" y="90"/>
                  </a:lnTo>
                  <a:lnTo>
                    <a:pt x="236" y="84"/>
                  </a:lnTo>
                  <a:lnTo>
                    <a:pt x="216" y="82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77" y="82"/>
                  </a:lnTo>
                  <a:lnTo>
                    <a:pt x="158" y="84"/>
                  </a:lnTo>
                  <a:lnTo>
                    <a:pt x="140" y="90"/>
                  </a:lnTo>
                  <a:lnTo>
                    <a:pt x="121" y="96"/>
                  </a:lnTo>
                  <a:lnTo>
                    <a:pt x="104" y="104"/>
                  </a:lnTo>
                  <a:lnTo>
                    <a:pt x="88" y="114"/>
                  </a:lnTo>
                  <a:lnTo>
                    <a:pt x="72" y="125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44" y="153"/>
                  </a:lnTo>
                  <a:lnTo>
                    <a:pt x="33" y="169"/>
                  </a:lnTo>
                  <a:lnTo>
                    <a:pt x="22" y="187"/>
                  </a:lnTo>
                  <a:lnTo>
                    <a:pt x="14" y="204"/>
                  </a:lnTo>
                  <a:lnTo>
                    <a:pt x="8" y="221"/>
                  </a:lnTo>
                  <a:lnTo>
                    <a:pt x="4" y="241"/>
                  </a:lnTo>
                  <a:lnTo>
                    <a:pt x="0" y="259"/>
                  </a:lnTo>
                  <a:lnTo>
                    <a:pt x="0" y="279"/>
                  </a:lnTo>
                  <a:lnTo>
                    <a:pt x="0" y="297"/>
                  </a:lnTo>
                  <a:lnTo>
                    <a:pt x="4" y="315"/>
                  </a:lnTo>
                  <a:lnTo>
                    <a:pt x="8" y="335"/>
                  </a:lnTo>
                  <a:lnTo>
                    <a:pt x="14" y="352"/>
                  </a:lnTo>
                  <a:lnTo>
                    <a:pt x="22" y="369"/>
                  </a:lnTo>
                  <a:lnTo>
                    <a:pt x="33" y="387"/>
                  </a:lnTo>
                  <a:lnTo>
                    <a:pt x="44" y="403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66" y="425"/>
                  </a:lnTo>
                  <a:lnTo>
                    <a:pt x="76" y="433"/>
                  </a:lnTo>
                  <a:lnTo>
                    <a:pt x="54" y="506"/>
                  </a:lnTo>
                  <a:lnTo>
                    <a:pt x="115" y="506"/>
                  </a:lnTo>
                  <a:lnTo>
                    <a:pt x="128" y="462"/>
                  </a:lnTo>
                  <a:lnTo>
                    <a:pt x="128" y="462"/>
                  </a:lnTo>
                  <a:lnTo>
                    <a:pt x="144" y="469"/>
                  </a:lnTo>
                  <a:lnTo>
                    <a:pt x="161" y="472"/>
                  </a:lnTo>
                  <a:lnTo>
                    <a:pt x="180" y="474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215" y="474"/>
                  </a:lnTo>
                  <a:lnTo>
                    <a:pt x="233" y="472"/>
                  </a:lnTo>
                  <a:lnTo>
                    <a:pt x="249" y="469"/>
                  </a:lnTo>
                  <a:lnTo>
                    <a:pt x="266" y="463"/>
                  </a:lnTo>
                  <a:lnTo>
                    <a:pt x="278" y="506"/>
                  </a:lnTo>
                  <a:lnTo>
                    <a:pt x="338" y="506"/>
                  </a:lnTo>
                  <a:lnTo>
                    <a:pt x="318" y="434"/>
                  </a:lnTo>
                  <a:lnTo>
                    <a:pt x="318" y="434"/>
                  </a:lnTo>
                  <a:lnTo>
                    <a:pt x="328" y="427"/>
                  </a:lnTo>
                  <a:lnTo>
                    <a:pt x="336" y="418"/>
                  </a:lnTo>
                  <a:lnTo>
                    <a:pt x="336" y="418"/>
                  </a:lnTo>
                  <a:lnTo>
                    <a:pt x="350" y="403"/>
                  </a:lnTo>
                  <a:lnTo>
                    <a:pt x="361" y="388"/>
                  </a:lnTo>
                  <a:lnTo>
                    <a:pt x="371" y="371"/>
                  </a:lnTo>
                  <a:lnTo>
                    <a:pt x="379" y="354"/>
                  </a:lnTo>
                  <a:lnTo>
                    <a:pt x="386" y="336"/>
                  </a:lnTo>
                  <a:lnTo>
                    <a:pt x="390" y="316"/>
                  </a:lnTo>
                  <a:lnTo>
                    <a:pt x="393" y="298"/>
                  </a:lnTo>
                  <a:lnTo>
                    <a:pt x="395" y="279"/>
                  </a:lnTo>
                  <a:lnTo>
                    <a:pt x="395" y="279"/>
                  </a:lnTo>
                  <a:lnTo>
                    <a:pt x="393" y="260"/>
                  </a:lnTo>
                  <a:lnTo>
                    <a:pt x="391" y="242"/>
                  </a:lnTo>
                  <a:lnTo>
                    <a:pt x="387" y="225"/>
                  </a:lnTo>
                  <a:lnTo>
                    <a:pt x="382" y="208"/>
                  </a:lnTo>
                  <a:lnTo>
                    <a:pt x="375" y="192"/>
                  </a:lnTo>
                  <a:lnTo>
                    <a:pt x="366" y="176"/>
                  </a:lnTo>
                  <a:lnTo>
                    <a:pt x="357" y="162"/>
                  </a:lnTo>
                  <a:lnTo>
                    <a:pt x="345" y="148"/>
                  </a:lnTo>
                  <a:lnTo>
                    <a:pt x="369" y="124"/>
                  </a:lnTo>
                  <a:lnTo>
                    <a:pt x="404" y="136"/>
                  </a:lnTo>
                  <a:close/>
                  <a:moveTo>
                    <a:pt x="456" y="64"/>
                  </a:moveTo>
                  <a:lnTo>
                    <a:pt x="400" y="120"/>
                  </a:lnTo>
                  <a:lnTo>
                    <a:pt x="379" y="113"/>
                  </a:lnTo>
                  <a:lnTo>
                    <a:pt x="436" y="57"/>
                  </a:lnTo>
                  <a:lnTo>
                    <a:pt x="456" y="64"/>
                  </a:lnTo>
                  <a:close/>
                  <a:moveTo>
                    <a:pt x="370" y="103"/>
                  </a:moveTo>
                  <a:lnTo>
                    <a:pt x="362" y="82"/>
                  </a:lnTo>
                  <a:lnTo>
                    <a:pt x="418" y="26"/>
                  </a:lnTo>
                  <a:lnTo>
                    <a:pt x="426" y="46"/>
                  </a:lnTo>
                  <a:lnTo>
                    <a:pt x="398" y="74"/>
                  </a:lnTo>
                  <a:lnTo>
                    <a:pt x="370" y="103"/>
                  </a:lnTo>
                  <a:close/>
                  <a:moveTo>
                    <a:pt x="104" y="492"/>
                  </a:moveTo>
                  <a:lnTo>
                    <a:pt x="74" y="492"/>
                  </a:lnTo>
                  <a:lnTo>
                    <a:pt x="88" y="443"/>
                  </a:lnTo>
                  <a:lnTo>
                    <a:pt x="88" y="443"/>
                  </a:lnTo>
                  <a:lnTo>
                    <a:pt x="101" y="450"/>
                  </a:lnTo>
                  <a:lnTo>
                    <a:pt x="114" y="457"/>
                  </a:lnTo>
                  <a:lnTo>
                    <a:pt x="104" y="492"/>
                  </a:lnTo>
                  <a:close/>
                  <a:moveTo>
                    <a:pt x="319" y="492"/>
                  </a:moveTo>
                  <a:lnTo>
                    <a:pt x="289" y="492"/>
                  </a:lnTo>
                  <a:lnTo>
                    <a:pt x="279" y="458"/>
                  </a:lnTo>
                  <a:lnTo>
                    <a:pt x="279" y="458"/>
                  </a:lnTo>
                  <a:lnTo>
                    <a:pt x="292" y="451"/>
                  </a:lnTo>
                  <a:lnTo>
                    <a:pt x="305" y="443"/>
                  </a:lnTo>
                  <a:lnTo>
                    <a:pt x="319" y="492"/>
                  </a:lnTo>
                  <a:close/>
                  <a:moveTo>
                    <a:pt x="380" y="279"/>
                  </a:moveTo>
                  <a:lnTo>
                    <a:pt x="380" y="279"/>
                  </a:lnTo>
                  <a:lnTo>
                    <a:pt x="379" y="296"/>
                  </a:lnTo>
                  <a:lnTo>
                    <a:pt x="377" y="314"/>
                  </a:lnTo>
                  <a:lnTo>
                    <a:pt x="373" y="331"/>
                  </a:lnTo>
                  <a:lnTo>
                    <a:pt x="366" y="348"/>
                  </a:lnTo>
                  <a:lnTo>
                    <a:pt x="359" y="364"/>
                  </a:lnTo>
                  <a:lnTo>
                    <a:pt x="349" y="380"/>
                  </a:lnTo>
                  <a:lnTo>
                    <a:pt x="338" y="394"/>
                  </a:lnTo>
                  <a:lnTo>
                    <a:pt x="326" y="407"/>
                  </a:lnTo>
                  <a:lnTo>
                    <a:pt x="326" y="407"/>
                  </a:lnTo>
                  <a:lnTo>
                    <a:pt x="314" y="420"/>
                  </a:lnTo>
                  <a:lnTo>
                    <a:pt x="298" y="431"/>
                  </a:lnTo>
                  <a:lnTo>
                    <a:pt x="283" y="439"/>
                  </a:lnTo>
                  <a:lnTo>
                    <a:pt x="267" y="447"/>
                  </a:lnTo>
                  <a:lnTo>
                    <a:pt x="251" y="454"/>
                  </a:lnTo>
                  <a:lnTo>
                    <a:pt x="234" y="458"/>
                  </a:lnTo>
                  <a:lnTo>
                    <a:pt x="215" y="460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79" y="460"/>
                  </a:lnTo>
                  <a:lnTo>
                    <a:pt x="161" y="458"/>
                  </a:lnTo>
                  <a:lnTo>
                    <a:pt x="144" y="454"/>
                  </a:lnTo>
                  <a:lnTo>
                    <a:pt x="127" y="447"/>
                  </a:lnTo>
                  <a:lnTo>
                    <a:pt x="110" y="439"/>
                  </a:lnTo>
                  <a:lnTo>
                    <a:pt x="95" y="431"/>
                  </a:lnTo>
                  <a:lnTo>
                    <a:pt x="81" y="420"/>
                  </a:lnTo>
                  <a:lnTo>
                    <a:pt x="67" y="407"/>
                  </a:lnTo>
                  <a:lnTo>
                    <a:pt x="67" y="407"/>
                  </a:lnTo>
                  <a:lnTo>
                    <a:pt x="55" y="394"/>
                  </a:lnTo>
                  <a:lnTo>
                    <a:pt x="45" y="379"/>
                  </a:lnTo>
                  <a:lnTo>
                    <a:pt x="35" y="363"/>
                  </a:lnTo>
                  <a:lnTo>
                    <a:pt x="27" y="347"/>
                  </a:lnTo>
                  <a:lnTo>
                    <a:pt x="22" y="330"/>
                  </a:lnTo>
                  <a:lnTo>
                    <a:pt x="18" y="313"/>
                  </a:lnTo>
                  <a:lnTo>
                    <a:pt x="14" y="296"/>
                  </a:lnTo>
                  <a:lnTo>
                    <a:pt x="14" y="279"/>
                  </a:lnTo>
                  <a:lnTo>
                    <a:pt x="14" y="260"/>
                  </a:lnTo>
                  <a:lnTo>
                    <a:pt x="18" y="243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3"/>
                  </a:lnTo>
                  <a:lnTo>
                    <a:pt x="45" y="177"/>
                  </a:lnTo>
                  <a:lnTo>
                    <a:pt x="55" y="163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81" y="136"/>
                  </a:lnTo>
                  <a:lnTo>
                    <a:pt x="95" y="125"/>
                  </a:lnTo>
                  <a:lnTo>
                    <a:pt x="110" y="117"/>
                  </a:lnTo>
                  <a:lnTo>
                    <a:pt x="127" y="109"/>
                  </a:lnTo>
                  <a:lnTo>
                    <a:pt x="144" y="103"/>
                  </a:lnTo>
                  <a:lnTo>
                    <a:pt x="161" y="98"/>
                  </a:lnTo>
                  <a:lnTo>
                    <a:pt x="179" y="96"/>
                  </a:lnTo>
                  <a:lnTo>
                    <a:pt x="197" y="95"/>
                  </a:lnTo>
                  <a:lnTo>
                    <a:pt x="197" y="95"/>
                  </a:lnTo>
                  <a:lnTo>
                    <a:pt x="215" y="96"/>
                  </a:lnTo>
                  <a:lnTo>
                    <a:pt x="233" y="98"/>
                  </a:lnTo>
                  <a:lnTo>
                    <a:pt x="250" y="103"/>
                  </a:lnTo>
                  <a:lnTo>
                    <a:pt x="266" y="109"/>
                  </a:lnTo>
                  <a:lnTo>
                    <a:pt x="282" y="115"/>
                  </a:lnTo>
                  <a:lnTo>
                    <a:pt x="297" y="125"/>
                  </a:lnTo>
                  <a:lnTo>
                    <a:pt x="311" y="135"/>
                  </a:lnTo>
                  <a:lnTo>
                    <a:pt x="325" y="148"/>
                  </a:lnTo>
                  <a:lnTo>
                    <a:pt x="301" y="172"/>
                  </a:lnTo>
                  <a:lnTo>
                    <a:pt x="301" y="172"/>
                  </a:lnTo>
                  <a:lnTo>
                    <a:pt x="290" y="162"/>
                  </a:lnTo>
                  <a:lnTo>
                    <a:pt x="279" y="153"/>
                  </a:lnTo>
                  <a:lnTo>
                    <a:pt x="266" y="147"/>
                  </a:lnTo>
                  <a:lnTo>
                    <a:pt x="253" y="140"/>
                  </a:lnTo>
                  <a:lnTo>
                    <a:pt x="240" y="136"/>
                  </a:lnTo>
                  <a:lnTo>
                    <a:pt x="226" y="132"/>
                  </a:lnTo>
                  <a:lnTo>
                    <a:pt x="212" y="131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83" y="131"/>
                  </a:lnTo>
                  <a:lnTo>
                    <a:pt x="168" y="133"/>
                  </a:lnTo>
                  <a:lnTo>
                    <a:pt x="154" y="136"/>
                  </a:lnTo>
                  <a:lnTo>
                    <a:pt x="140" y="140"/>
                  </a:lnTo>
                  <a:lnTo>
                    <a:pt x="127" y="147"/>
                  </a:lnTo>
                  <a:lnTo>
                    <a:pt x="115" y="154"/>
                  </a:lnTo>
                  <a:lnTo>
                    <a:pt x="103" y="163"/>
                  </a:lnTo>
                  <a:lnTo>
                    <a:pt x="92" y="173"/>
                  </a:lnTo>
                  <a:lnTo>
                    <a:pt x="92" y="173"/>
                  </a:lnTo>
                  <a:lnTo>
                    <a:pt x="81" y="185"/>
                  </a:lnTo>
                  <a:lnTo>
                    <a:pt x="73" y="196"/>
                  </a:lnTo>
                  <a:lnTo>
                    <a:pt x="65" y="208"/>
                  </a:lnTo>
                  <a:lnTo>
                    <a:pt x="60" y="222"/>
                  </a:lnTo>
                  <a:lnTo>
                    <a:pt x="54" y="235"/>
                  </a:lnTo>
                  <a:lnTo>
                    <a:pt x="51" y="249"/>
                  </a:lnTo>
                  <a:lnTo>
                    <a:pt x="49" y="263"/>
                  </a:lnTo>
                  <a:lnTo>
                    <a:pt x="49" y="279"/>
                  </a:lnTo>
                  <a:lnTo>
                    <a:pt x="49" y="293"/>
                  </a:lnTo>
                  <a:lnTo>
                    <a:pt x="51" y="307"/>
                  </a:lnTo>
                  <a:lnTo>
                    <a:pt x="54" y="321"/>
                  </a:lnTo>
                  <a:lnTo>
                    <a:pt x="60" y="334"/>
                  </a:lnTo>
                  <a:lnTo>
                    <a:pt x="65" y="348"/>
                  </a:lnTo>
                  <a:lnTo>
                    <a:pt x="73" y="360"/>
                  </a:lnTo>
                  <a:lnTo>
                    <a:pt x="81" y="371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103" y="393"/>
                  </a:lnTo>
                  <a:lnTo>
                    <a:pt x="115" y="402"/>
                  </a:lnTo>
                  <a:lnTo>
                    <a:pt x="127" y="409"/>
                  </a:lnTo>
                  <a:lnTo>
                    <a:pt x="140" y="416"/>
                  </a:lnTo>
                  <a:lnTo>
                    <a:pt x="154" y="420"/>
                  </a:lnTo>
                  <a:lnTo>
                    <a:pt x="168" y="424"/>
                  </a:lnTo>
                  <a:lnTo>
                    <a:pt x="183" y="427"/>
                  </a:lnTo>
                  <a:lnTo>
                    <a:pt x="197" y="427"/>
                  </a:lnTo>
                  <a:lnTo>
                    <a:pt x="197" y="427"/>
                  </a:lnTo>
                  <a:lnTo>
                    <a:pt x="212" y="427"/>
                  </a:lnTo>
                  <a:lnTo>
                    <a:pt x="226" y="424"/>
                  </a:lnTo>
                  <a:lnTo>
                    <a:pt x="240" y="420"/>
                  </a:lnTo>
                  <a:lnTo>
                    <a:pt x="254" y="416"/>
                  </a:lnTo>
                  <a:lnTo>
                    <a:pt x="267" y="409"/>
                  </a:lnTo>
                  <a:lnTo>
                    <a:pt x="280" y="402"/>
                  </a:lnTo>
                  <a:lnTo>
                    <a:pt x="291" y="393"/>
                  </a:lnTo>
                  <a:lnTo>
                    <a:pt x="303" y="383"/>
                  </a:lnTo>
                  <a:lnTo>
                    <a:pt x="303" y="383"/>
                  </a:lnTo>
                  <a:lnTo>
                    <a:pt x="312" y="373"/>
                  </a:lnTo>
                  <a:lnTo>
                    <a:pt x="321" y="361"/>
                  </a:lnTo>
                  <a:lnTo>
                    <a:pt x="329" y="348"/>
                  </a:lnTo>
                  <a:lnTo>
                    <a:pt x="335" y="335"/>
                  </a:lnTo>
                  <a:lnTo>
                    <a:pt x="339" y="322"/>
                  </a:lnTo>
                  <a:lnTo>
                    <a:pt x="343" y="308"/>
                  </a:lnTo>
                  <a:lnTo>
                    <a:pt x="345" y="293"/>
                  </a:lnTo>
                  <a:lnTo>
                    <a:pt x="346" y="279"/>
                  </a:lnTo>
                  <a:lnTo>
                    <a:pt x="346" y="279"/>
                  </a:lnTo>
                  <a:lnTo>
                    <a:pt x="345" y="265"/>
                  </a:lnTo>
                  <a:lnTo>
                    <a:pt x="344" y="252"/>
                  </a:lnTo>
                  <a:lnTo>
                    <a:pt x="341" y="240"/>
                  </a:lnTo>
                  <a:lnTo>
                    <a:pt x="337" y="227"/>
                  </a:lnTo>
                  <a:lnTo>
                    <a:pt x="332" y="215"/>
                  </a:lnTo>
                  <a:lnTo>
                    <a:pt x="325" y="203"/>
                  </a:lnTo>
                  <a:lnTo>
                    <a:pt x="319" y="192"/>
                  </a:lnTo>
                  <a:lnTo>
                    <a:pt x="310" y="182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45" y="171"/>
                  </a:lnTo>
                  <a:lnTo>
                    <a:pt x="355" y="185"/>
                  </a:lnTo>
                  <a:lnTo>
                    <a:pt x="362" y="199"/>
                  </a:lnTo>
                  <a:lnTo>
                    <a:pt x="369" y="214"/>
                  </a:lnTo>
                  <a:lnTo>
                    <a:pt x="374" y="229"/>
                  </a:lnTo>
                  <a:lnTo>
                    <a:pt x="377" y="245"/>
                  </a:lnTo>
                  <a:lnTo>
                    <a:pt x="379" y="261"/>
                  </a:lnTo>
                  <a:lnTo>
                    <a:pt x="380" y="279"/>
                  </a:lnTo>
                  <a:lnTo>
                    <a:pt x="380" y="279"/>
                  </a:lnTo>
                  <a:close/>
                  <a:moveTo>
                    <a:pt x="233" y="279"/>
                  </a:moveTo>
                  <a:lnTo>
                    <a:pt x="233" y="279"/>
                  </a:lnTo>
                  <a:lnTo>
                    <a:pt x="231" y="285"/>
                  </a:lnTo>
                  <a:lnTo>
                    <a:pt x="230" y="292"/>
                  </a:lnTo>
                  <a:lnTo>
                    <a:pt x="226" y="298"/>
                  </a:lnTo>
                  <a:lnTo>
                    <a:pt x="222" y="303"/>
                  </a:lnTo>
                  <a:lnTo>
                    <a:pt x="222" y="303"/>
                  </a:lnTo>
                  <a:lnTo>
                    <a:pt x="216" y="308"/>
                  </a:lnTo>
                  <a:lnTo>
                    <a:pt x="211" y="311"/>
                  </a:lnTo>
                  <a:lnTo>
                    <a:pt x="204" y="313"/>
                  </a:lnTo>
                  <a:lnTo>
                    <a:pt x="197" y="313"/>
                  </a:lnTo>
                  <a:lnTo>
                    <a:pt x="197" y="313"/>
                  </a:lnTo>
                  <a:lnTo>
                    <a:pt x="190" y="313"/>
                  </a:lnTo>
                  <a:lnTo>
                    <a:pt x="184" y="311"/>
                  </a:lnTo>
                  <a:lnTo>
                    <a:pt x="177" y="308"/>
                  </a:lnTo>
                  <a:lnTo>
                    <a:pt x="172" y="303"/>
                  </a:lnTo>
                  <a:lnTo>
                    <a:pt x="172" y="303"/>
                  </a:lnTo>
                  <a:lnTo>
                    <a:pt x="168" y="298"/>
                  </a:lnTo>
                  <a:lnTo>
                    <a:pt x="164" y="292"/>
                  </a:lnTo>
                  <a:lnTo>
                    <a:pt x="162" y="285"/>
                  </a:lnTo>
                  <a:lnTo>
                    <a:pt x="161" y="279"/>
                  </a:lnTo>
                  <a:lnTo>
                    <a:pt x="162" y="271"/>
                  </a:lnTo>
                  <a:lnTo>
                    <a:pt x="164" y="265"/>
                  </a:lnTo>
                  <a:lnTo>
                    <a:pt x="168" y="259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7" y="248"/>
                  </a:lnTo>
                  <a:lnTo>
                    <a:pt x="184" y="245"/>
                  </a:lnTo>
                  <a:lnTo>
                    <a:pt x="190" y="243"/>
                  </a:lnTo>
                  <a:lnTo>
                    <a:pt x="197" y="243"/>
                  </a:lnTo>
                  <a:lnTo>
                    <a:pt x="197" y="243"/>
                  </a:lnTo>
                  <a:lnTo>
                    <a:pt x="203" y="243"/>
                  </a:lnTo>
                  <a:lnTo>
                    <a:pt x="210" y="245"/>
                  </a:lnTo>
                  <a:lnTo>
                    <a:pt x="215" y="248"/>
                  </a:lnTo>
                  <a:lnTo>
                    <a:pt x="221" y="252"/>
                  </a:lnTo>
                  <a:lnTo>
                    <a:pt x="211" y="262"/>
                  </a:lnTo>
                  <a:lnTo>
                    <a:pt x="211" y="262"/>
                  </a:lnTo>
                  <a:lnTo>
                    <a:pt x="209" y="265"/>
                  </a:lnTo>
                  <a:lnTo>
                    <a:pt x="209" y="267"/>
                  </a:lnTo>
                  <a:lnTo>
                    <a:pt x="209" y="270"/>
                  </a:lnTo>
                  <a:lnTo>
                    <a:pt x="211" y="272"/>
                  </a:lnTo>
                  <a:lnTo>
                    <a:pt x="211" y="272"/>
                  </a:lnTo>
                  <a:lnTo>
                    <a:pt x="213" y="273"/>
                  </a:lnTo>
                  <a:lnTo>
                    <a:pt x="215" y="274"/>
                  </a:lnTo>
                  <a:lnTo>
                    <a:pt x="215" y="274"/>
                  </a:lnTo>
                  <a:lnTo>
                    <a:pt x="218" y="273"/>
                  </a:lnTo>
                  <a:lnTo>
                    <a:pt x="221" y="272"/>
                  </a:lnTo>
                  <a:lnTo>
                    <a:pt x="229" y="263"/>
                  </a:lnTo>
                  <a:lnTo>
                    <a:pt x="229" y="263"/>
                  </a:lnTo>
                  <a:lnTo>
                    <a:pt x="231" y="271"/>
                  </a:lnTo>
                  <a:lnTo>
                    <a:pt x="233" y="279"/>
                  </a:lnTo>
                  <a:lnTo>
                    <a:pt x="233" y="279"/>
                  </a:lnTo>
                  <a:close/>
                  <a:moveTo>
                    <a:pt x="230" y="242"/>
                  </a:moveTo>
                  <a:lnTo>
                    <a:pt x="230" y="242"/>
                  </a:lnTo>
                  <a:lnTo>
                    <a:pt x="224" y="236"/>
                  </a:lnTo>
                  <a:lnTo>
                    <a:pt x="215" y="232"/>
                  </a:lnTo>
                  <a:lnTo>
                    <a:pt x="207" y="230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187" y="230"/>
                  </a:lnTo>
                  <a:lnTo>
                    <a:pt x="179" y="232"/>
                  </a:lnTo>
                  <a:lnTo>
                    <a:pt x="170" y="236"/>
                  </a:lnTo>
                  <a:lnTo>
                    <a:pt x="162" y="243"/>
                  </a:lnTo>
                  <a:lnTo>
                    <a:pt x="162" y="243"/>
                  </a:lnTo>
                  <a:lnTo>
                    <a:pt x="156" y="250"/>
                  </a:lnTo>
                  <a:lnTo>
                    <a:pt x="152" y="259"/>
                  </a:lnTo>
                  <a:lnTo>
                    <a:pt x="148" y="269"/>
                  </a:lnTo>
                  <a:lnTo>
                    <a:pt x="147" y="279"/>
                  </a:lnTo>
                  <a:lnTo>
                    <a:pt x="148" y="287"/>
                  </a:lnTo>
                  <a:lnTo>
                    <a:pt x="152" y="297"/>
                  </a:lnTo>
                  <a:lnTo>
                    <a:pt x="156" y="306"/>
                  </a:lnTo>
                  <a:lnTo>
                    <a:pt x="162" y="313"/>
                  </a:lnTo>
                  <a:lnTo>
                    <a:pt x="162" y="313"/>
                  </a:lnTo>
                  <a:lnTo>
                    <a:pt x="170" y="320"/>
                  </a:lnTo>
                  <a:lnTo>
                    <a:pt x="179" y="324"/>
                  </a:lnTo>
                  <a:lnTo>
                    <a:pt x="187" y="327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207" y="327"/>
                  </a:lnTo>
                  <a:lnTo>
                    <a:pt x="216" y="324"/>
                  </a:lnTo>
                  <a:lnTo>
                    <a:pt x="225" y="320"/>
                  </a:lnTo>
                  <a:lnTo>
                    <a:pt x="233" y="313"/>
                  </a:lnTo>
                  <a:lnTo>
                    <a:pt x="233" y="313"/>
                  </a:lnTo>
                  <a:lnTo>
                    <a:pt x="238" y="306"/>
                  </a:lnTo>
                  <a:lnTo>
                    <a:pt x="243" y="297"/>
                  </a:lnTo>
                  <a:lnTo>
                    <a:pt x="245" y="288"/>
                  </a:lnTo>
                  <a:lnTo>
                    <a:pt x="247" y="279"/>
                  </a:lnTo>
                  <a:lnTo>
                    <a:pt x="247" y="279"/>
                  </a:lnTo>
                  <a:lnTo>
                    <a:pt x="247" y="271"/>
                  </a:lnTo>
                  <a:lnTo>
                    <a:pt x="244" y="265"/>
                  </a:lnTo>
                  <a:lnTo>
                    <a:pt x="242" y="259"/>
                  </a:lnTo>
                  <a:lnTo>
                    <a:pt x="240" y="253"/>
                  </a:lnTo>
                  <a:lnTo>
                    <a:pt x="268" y="223"/>
                  </a:lnTo>
                  <a:lnTo>
                    <a:pt x="268" y="223"/>
                  </a:lnTo>
                  <a:lnTo>
                    <a:pt x="277" y="236"/>
                  </a:lnTo>
                  <a:lnTo>
                    <a:pt x="282" y="249"/>
                  </a:lnTo>
                  <a:lnTo>
                    <a:pt x="285" y="263"/>
                  </a:lnTo>
                  <a:lnTo>
                    <a:pt x="287" y="279"/>
                  </a:lnTo>
                  <a:lnTo>
                    <a:pt x="287" y="279"/>
                  </a:lnTo>
                  <a:lnTo>
                    <a:pt x="287" y="287"/>
                  </a:lnTo>
                  <a:lnTo>
                    <a:pt x="285" y="296"/>
                  </a:lnTo>
                  <a:lnTo>
                    <a:pt x="283" y="304"/>
                  </a:lnTo>
                  <a:lnTo>
                    <a:pt x="280" y="312"/>
                  </a:lnTo>
                  <a:lnTo>
                    <a:pt x="277" y="321"/>
                  </a:lnTo>
                  <a:lnTo>
                    <a:pt x="271" y="328"/>
                  </a:lnTo>
                  <a:lnTo>
                    <a:pt x="267" y="335"/>
                  </a:lnTo>
                  <a:lnTo>
                    <a:pt x="261" y="341"/>
                  </a:lnTo>
                  <a:lnTo>
                    <a:pt x="261" y="341"/>
                  </a:lnTo>
                  <a:lnTo>
                    <a:pt x="254" y="348"/>
                  </a:lnTo>
                  <a:lnTo>
                    <a:pt x="247" y="353"/>
                  </a:lnTo>
                  <a:lnTo>
                    <a:pt x="239" y="357"/>
                  </a:lnTo>
                  <a:lnTo>
                    <a:pt x="231" y="361"/>
                  </a:lnTo>
                  <a:lnTo>
                    <a:pt x="223" y="364"/>
                  </a:lnTo>
                  <a:lnTo>
                    <a:pt x="215" y="366"/>
                  </a:lnTo>
                  <a:lnTo>
                    <a:pt x="206" y="367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88" y="367"/>
                  </a:lnTo>
                  <a:lnTo>
                    <a:pt x="180" y="366"/>
                  </a:lnTo>
                  <a:lnTo>
                    <a:pt x="171" y="364"/>
                  </a:lnTo>
                  <a:lnTo>
                    <a:pt x="162" y="361"/>
                  </a:lnTo>
                  <a:lnTo>
                    <a:pt x="155" y="357"/>
                  </a:lnTo>
                  <a:lnTo>
                    <a:pt x="147" y="353"/>
                  </a:lnTo>
                  <a:lnTo>
                    <a:pt x="140" y="348"/>
                  </a:lnTo>
                  <a:lnTo>
                    <a:pt x="133" y="341"/>
                  </a:lnTo>
                  <a:lnTo>
                    <a:pt x="133" y="341"/>
                  </a:lnTo>
                  <a:lnTo>
                    <a:pt x="128" y="335"/>
                  </a:lnTo>
                  <a:lnTo>
                    <a:pt x="122" y="327"/>
                  </a:lnTo>
                  <a:lnTo>
                    <a:pt x="118" y="320"/>
                  </a:lnTo>
                  <a:lnTo>
                    <a:pt x="114" y="312"/>
                  </a:lnTo>
                  <a:lnTo>
                    <a:pt x="110" y="303"/>
                  </a:lnTo>
                  <a:lnTo>
                    <a:pt x="109" y="295"/>
                  </a:lnTo>
                  <a:lnTo>
                    <a:pt x="107" y="287"/>
                  </a:lnTo>
                  <a:lnTo>
                    <a:pt x="107" y="279"/>
                  </a:lnTo>
                  <a:lnTo>
                    <a:pt x="107" y="270"/>
                  </a:lnTo>
                  <a:lnTo>
                    <a:pt x="109" y="261"/>
                  </a:lnTo>
                  <a:lnTo>
                    <a:pt x="110" y="253"/>
                  </a:lnTo>
                  <a:lnTo>
                    <a:pt x="114" y="244"/>
                  </a:lnTo>
                  <a:lnTo>
                    <a:pt x="118" y="236"/>
                  </a:lnTo>
                  <a:lnTo>
                    <a:pt x="122" y="229"/>
                  </a:lnTo>
                  <a:lnTo>
                    <a:pt x="128" y="221"/>
                  </a:lnTo>
                  <a:lnTo>
                    <a:pt x="133" y="215"/>
                  </a:lnTo>
                  <a:lnTo>
                    <a:pt x="133" y="215"/>
                  </a:lnTo>
                  <a:lnTo>
                    <a:pt x="141" y="208"/>
                  </a:lnTo>
                  <a:lnTo>
                    <a:pt x="147" y="203"/>
                  </a:lnTo>
                  <a:lnTo>
                    <a:pt x="155" y="199"/>
                  </a:lnTo>
                  <a:lnTo>
                    <a:pt x="162" y="195"/>
                  </a:lnTo>
                  <a:lnTo>
                    <a:pt x="171" y="192"/>
                  </a:lnTo>
                  <a:lnTo>
                    <a:pt x="180" y="190"/>
                  </a:lnTo>
                  <a:lnTo>
                    <a:pt x="188" y="189"/>
                  </a:lnTo>
                  <a:lnTo>
                    <a:pt x="197" y="188"/>
                  </a:lnTo>
                  <a:lnTo>
                    <a:pt x="197" y="188"/>
                  </a:lnTo>
                  <a:lnTo>
                    <a:pt x="206" y="189"/>
                  </a:lnTo>
                  <a:lnTo>
                    <a:pt x="214" y="190"/>
                  </a:lnTo>
                  <a:lnTo>
                    <a:pt x="223" y="192"/>
                  </a:lnTo>
                  <a:lnTo>
                    <a:pt x="230" y="194"/>
                  </a:lnTo>
                  <a:lnTo>
                    <a:pt x="238" y="199"/>
                  </a:lnTo>
                  <a:lnTo>
                    <a:pt x="245" y="203"/>
                  </a:lnTo>
                  <a:lnTo>
                    <a:pt x="253" y="207"/>
                  </a:lnTo>
                  <a:lnTo>
                    <a:pt x="260" y="214"/>
                  </a:lnTo>
                  <a:lnTo>
                    <a:pt x="230" y="242"/>
                  </a:lnTo>
                  <a:close/>
                  <a:moveTo>
                    <a:pt x="269" y="203"/>
                  </a:moveTo>
                  <a:lnTo>
                    <a:pt x="269" y="203"/>
                  </a:lnTo>
                  <a:lnTo>
                    <a:pt x="262" y="196"/>
                  </a:lnTo>
                  <a:lnTo>
                    <a:pt x="254" y="191"/>
                  </a:lnTo>
                  <a:lnTo>
                    <a:pt x="245" y="186"/>
                  </a:lnTo>
                  <a:lnTo>
                    <a:pt x="236" y="181"/>
                  </a:lnTo>
                  <a:lnTo>
                    <a:pt x="227" y="178"/>
                  </a:lnTo>
                  <a:lnTo>
                    <a:pt x="217" y="176"/>
                  </a:lnTo>
                  <a:lnTo>
                    <a:pt x="208" y="175"/>
                  </a:lnTo>
                  <a:lnTo>
                    <a:pt x="197" y="174"/>
                  </a:lnTo>
                  <a:lnTo>
                    <a:pt x="197" y="174"/>
                  </a:lnTo>
                  <a:lnTo>
                    <a:pt x="187" y="175"/>
                  </a:lnTo>
                  <a:lnTo>
                    <a:pt x="176" y="176"/>
                  </a:lnTo>
                  <a:lnTo>
                    <a:pt x="167" y="178"/>
                  </a:lnTo>
                  <a:lnTo>
                    <a:pt x="157" y="182"/>
                  </a:lnTo>
                  <a:lnTo>
                    <a:pt x="148" y="187"/>
                  </a:lnTo>
                  <a:lnTo>
                    <a:pt x="140" y="191"/>
                  </a:lnTo>
                  <a:lnTo>
                    <a:pt x="131" y="198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17" y="213"/>
                  </a:lnTo>
                  <a:lnTo>
                    <a:pt x="110" y="221"/>
                  </a:lnTo>
                  <a:lnTo>
                    <a:pt x="105" y="230"/>
                  </a:lnTo>
                  <a:lnTo>
                    <a:pt x="101" y="239"/>
                  </a:lnTo>
                  <a:lnTo>
                    <a:pt x="98" y="248"/>
                  </a:lnTo>
                  <a:lnTo>
                    <a:pt x="95" y="258"/>
                  </a:lnTo>
                  <a:lnTo>
                    <a:pt x="93" y="268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5" y="298"/>
                  </a:lnTo>
                  <a:lnTo>
                    <a:pt x="98" y="308"/>
                  </a:lnTo>
                  <a:lnTo>
                    <a:pt x="101" y="317"/>
                  </a:lnTo>
                  <a:lnTo>
                    <a:pt x="105" y="326"/>
                  </a:lnTo>
                  <a:lnTo>
                    <a:pt x="110" y="336"/>
                  </a:lnTo>
                  <a:lnTo>
                    <a:pt x="117" y="343"/>
                  </a:lnTo>
                  <a:lnTo>
                    <a:pt x="123" y="352"/>
                  </a:lnTo>
                  <a:lnTo>
                    <a:pt x="123" y="352"/>
                  </a:lnTo>
                  <a:lnTo>
                    <a:pt x="131" y="358"/>
                  </a:lnTo>
                  <a:lnTo>
                    <a:pt x="140" y="365"/>
                  </a:lnTo>
                  <a:lnTo>
                    <a:pt x="148" y="370"/>
                  </a:lnTo>
                  <a:lnTo>
                    <a:pt x="157" y="375"/>
                  </a:lnTo>
                  <a:lnTo>
                    <a:pt x="167" y="378"/>
                  </a:lnTo>
                  <a:lnTo>
                    <a:pt x="176" y="380"/>
                  </a:lnTo>
                  <a:lnTo>
                    <a:pt x="187" y="381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208" y="381"/>
                  </a:lnTo>
                  <a:lnTo>
                    <a:pt x="217" y="380"/>
                  </a:lnTo>
                  <a:lnTo>
                    <a:pt x="227" y="378"/>
                  </a:lnTo>
                  <a:lnTo>
                    <a:pt x="237" y="375"/>
                  </a:lnTo>
                  <a:lnTo>
                    <a:pt x="247" y="370"/>
                  </a:lnTo>
                  <a:lnTo>
                    <a:pt x="255" y="365"/>
                  </a:lnTo>
                  <a:lnTo>
                    <a:pt x="263" y="358"/>
                  </a:lnTo>
                  <a:lnTo>
                    <a:pt x="270" y="352"/>
                  </a:lnTo>
                  <a:lnTo>
                    <a:pt x="270" y="352"/>
                  </a:lnTo>
                  <a:lnTo>
                    <a:pt x="278" y="344"/>
                  </a:lnTo>
                  <a:lnTo>
                    <a:pt x="283" y="336"/>
                  </a:lnTo>
                  <a:lnTo>
                    <a:pt x="289" y="327"/>
                  </a:lnTo>
                  <a:lnTo>
                    <a:pt x="293" y="317"/>
                  </a:lnTo>
                  <a:lnTo>
                    <a:pt x="296" y="309"/>
                  </a:lnTo>
                  <a:lnTo>
                    <a:pt x="299" y="299"/>
                  </a:lnTo>
                  <a:lnTo>
                    <a:pt x="301" y="288"/>
                  </a:lnTo>
                  <a:lnTo>
                    <a:pt x="301" y="279"/>
                  </a:lnTo>
                  <a:lnTo>
                    <a:pt x="301" y="279"/>
                  </a:lnTo>
                  <a:lnTo>
                    <a:pt x="301" y="269"/>
                  </a:lnTo>
                  <a:lnTo>
                    <a:pt x="299" y="260"/>
                  </a:lnTo>
                  <a:lnTo>
                    <a:pt x="297" y="253"/>
                  </a:lnTo>
                  <a:lnTo>
                    <a:pt x="295" y="244"/>
                  </a:lnTo>
                  <a:lnTo>
                    <a:pt x="292" y="236"/>
                  </a:lnTo>
                  <a:lnTo>
                    <a:pt x="289" y="228"/>
                  </a:lnTo>
                  <a:lnTo>
                    <a:pt x="284" y="221"/>
                  </a:lnTo>
                  <a:lnTo>
                    <a:pt x="279" y="214"/>
                  </a:lnTo>
                  <a:lnTo>
                    <a:pt x="301" y="192"/>
                  </a:lnTo>
                  <a:lnTo>
                    <a:pt x="301" y="192"/>
                  </a:lnTo>
                  <a:lnTo>
                    <a:pt x="308" y="202"/>
                  </a:lnTo>
                  <a:lnTo>
                    <a:pt x="314" y="212"/>
                  </a:lnTo>
                  <a:lnTo>
                    <a:pt x="319" y="221"/>
                  </a:lnTo>
                  <a:lnTo>
                    <a:pt x="323" y="232"/>
                  </a:lnTo>
                  <a:lnTo>
                    <a:pt x="328" y="243"/>
                  </a:lnTo>
                  <a:lnTo>
                    <a:pt x="330" y="255"/>
                  </a:lnTo>
                  <a:lnTo>
                    <a:pt x="331" y="267"/>
                  </a:lnTo>
                  <a:lnTo>
                    <a:pt x="332" y="279"/>
                  </a:lnTo>
                  <a:lnTo>
                    <a:pt x="332" y="279"/>
                  </a:lnTo>
                  <a:lnTo>
                    <a:pt x="331" y="292"/>
                  </a:lnTo>
                  <a:lnTo>
                    <a:pt x="329" y="304"/>
                  </a:lnTo>
                  <a:lnTo>
                    <a:pt x="326" y="317"/>
                  </a:lnTo>
                  <a:lnTo>
                    <a:pt x="321" y="329"/>
                  </a:lnTo>
                  <a:lnTo>
                    <a:pt x="316" y="341"/>
                  </a:lnTo>
                  <a:lnTo>
                    <a:pt x="309" y="353"/>
                  </a:lnTo>
                  <a:lnTo>
                    <a:pt x="302" y="364"/>
                  </a:lnTo>
                  <a:lnTo>
                    <a:pt x="292" y="374"/>
                  </a:lnTo>
                  <a:lnTo>
                    <a:pt x="292" y="374"/>
                  </a:lnTo>
                  <a:lnTo>
                    <a:pt x="282" y="382"/>
                  </a:lnTo>
                  <a:lnTo>
                    <a:pt x="271" y="390"/>
                  </a:lnTo>
                  <a:lnTo>
                    <a:pt x="261" y="397"/>
                  </a:lnTo>
                  <a:lnTo>
                    <a:pt x="249" y="403"/>
                  </a:lnTo>
                  <a:lnTo>
                    <a:pt x="237" y="407"/>
                  </a:lnTo>
                  <a:lnTo>
                    <a:pt x="224" y="410"/>
                  </a:lnTo>
                  <a:lnTo>
                    <a:pt x="211" y="412"/>
                  </a:lnTo>
                  <a:lnTo>
                    <a:pt x="197" y="412"/>
                  </a:lnTo>
                  <a:lnTo>
                    <a:pt x="197" y="412"/>
                  </a:lnTo>
                  <a:lnTo>
                    <a:pt x="184" y="412"/>
                  </a:lnTo>
                  <a:lnTo>
                    <a:pt x="171" y="410"/>
                  </a:lnTo>
                  <a:lnTo>
                    <a:pt x="158" y="407"/>
                  </a:lnTo>
                  <a:lnTo>
                    <a:pt x="146" y="403"/>
                  </a:lnTo>
                  <a:lnTo>
                    <a:pt x="134" y="397"/>
                  </a:lnTo>
                  <a:lnTo>
                    <a:pt x="122" y="390"/>
                  </a:lnTo>
                  <a:lnTo>
                    <a:pt x="112" y="382"/>
                  </a:lnTo>
                  <a:lnTo>
                    <a:pt x="102" y="374"/>
                  </a:lnTo>
                  <a:lnTo>
                    <a:pt x="102" y="374"/>
                  </a:lnTo>
                  <a:lnTo>
                    <a:pt x="93" y="363"/>
                  </a:lnTo>
                  <a:lnTo>
                    <a:pt x="85" y="352"/>
                  </a:lnTo>
                  <a:lnTo>
                    <a:pt x="78" y="341"/>
                  </a:lnTo>
                  <a:lnTo>
                    <a:pt x="73" y="328"/>
                  </a:lnTo>
                  <a:lnTo>
                    <a:pt x="68" y="316"/>
                  </a:lnTo>
                  <a:lnTo>
                    <a:pt x="65" y="303"/>
                  </a:lnTo>
                  <a:lnTo>
                    <a:pt x="63" y="290"/>
                  </a:lnTo>
                  <a:lnTo>
                    <a:pt x="63" y="279"/>
                  </a:lnTo>
                  <a:lnTo>
                    <a:pt x="63" y="266"/>
                  </a:lnTo>
                  <a:lnTo>
                    <a:pt x="65" y="253"/>
                  </a:lnTo>
                  <a:lnTo>
                    <a:pt x="68" y="240"/>
                  </a:lnTo>
                  <a:lnTo>
                    <a:pt x="73" y="228"/>
                  </a:lnTo>
                  <a:lnTo>
                    <a:pt x="78" y="216"/>
                  </a:lnTo>
                  <a:lnTo>
                    <a:pt x="85" y="204"/>
                  </a:lnTo>
                  <a:lnTo>
                    <a:pt x="93" y="193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12" y="174"/>
                  </a:lnTo>
                  <a:lnTo>
                    <a:pt x="122" y="166"/>
                  </a:lnTo>
                  <a:lnTo>
                    <a:pt x="134" y="160"/>
                  </a:lnTo>
                  <a:lnTo>
                    <a:pt x="145" y="153"/>
                  </a:lnTo>
                  <a:lnTo>
                    <a:pt x="158" y="149"/>
                  </a:lnTo>
                  <a:lnTo>
                    <a:pt x="171" y="146"/>
                  </a:lnTo>
                  <a:lnTo>
                    <a:pt x="184" y="145"/>
                  </a:lnTo>
                  <a:lnTo>
                    <a:pt x="197" y="144"/>
                  </a:lnTo>
                  <a:lnTo>
                    <a:pt x="197" y="144"/>
                  </a:lnTo>
                  <a:lnTo>
                    <a:pt x="210" y="145"/>
                  </a:lnTo>
                  <a:lnTo>
                    <a:pt x="223" y="146"/>
                  </a:lnTo>
                  <a:lnTo>
                    <a:pt x="236" y="149"/>
                  </a:lnTo>
                  <a:lnTo>
                    <a:pt x="248" y="153"/>
                  </a:lnTo>
                  <a:lnTo>
                    <a:pt x="260" y="159"/>
                  </a:lnTo>
                  <a:lnTo>
                    <a:pt x="270" y="165"/>
                  </a:lnTo>
                  <a:lnTo>
                    <a:pt x="281" y="173"/>
                  </a:lnTo>
                  <a:lnTo>
                    <a:pt x="291" y="181"/>
                  </a:lnTo>
                  <a:lnTo>
                    <a:pt x="269" y="203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32569" y="2664374"/>
            <a:ext cx="769168" cy="769168"/>
            <a:chOff x="6232569" y="2664374"/>
            <a:chExt cx="769168" cy="769168"/>
          </a:xfrm>
        </p:grpSpPr>
        <p:sp>
          <p:nvSpPr>
            <p:cNvPr id="33" name="타원 33"/>
            <p:cNvSpPr/>
            <p:nvPr/>
          </p:nvSpPr>
          <p:spPr>
            <a:xfrm>
              <a:off x="6232569" y="2664374"/>
              <a:ext cx="769168" cy="769168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solidFill>
                <a:schemeClr val="bg1"/>
              </a:solidFill>
            </a:ln>
            <a:effectLst>
              <a:outerShdw blurRad="88900" dist="63500" dir="5400000" sx="99000" sy="99000" algn="t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435304" y="2830831"/>
              <a:ext cx="363699" cy="436255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059069" y="5135359"/>
            <a:ext cx="769168" cy="769168"/>
            <a:chOff x="4059069" y="5135359"/>
            <a:chExt cx="769168" cy="769168"/>
          </a:xfrm>
        </p:grpSpPr>
        <p:sp>
          <p:nvSpPr>
            <p:cNvPr id="5" name="타원 5"/>
            <p:cNvSpPr/>
            <p:nvPr/>
          </p:nvSpPr>
          <p:spPr>
            <a:xfrm>
              <a:off x="4059069" y="5135359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4199810" y="5305490"/>
              <a:ext cx="487687" cy="428907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678887" y="4373012"/>
            <a:ext cx="769168" cy="769168"/>
            <a:chOff x="5678887" y="4373012"/>
            <a:chExt cx="769168" cy="769168"/>
          </a:xfrm>
        </p:grpSpPr>
        <p:sp>
          <p:nvSpPr>
            <p:cNvPr id="7" name="타원 7"/>
            <p:cNvSpPr/>
            <p:nvPr/>
          </p:nvSpPr>
          <p:spPr>
            <a:xfrm>
              <a:off x="5678887" y="4373012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848099" y="4553705"/>
              <a:ext cx="430744" cy="407783"/>
              <a:chOff x="2835275" y="3127375"/>
              <a:chExt cx="744538" cy="704850"/>
            </a:xfrm>
            <a:solidFill>
              <a:srgbClr val="C35954"/>
            </a:solidFill>
          </p:grpSpPr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2835275" y="3324225"/>
                <a:ext cx="504825" cy="508000"/>
              </a:xfrm>
              <a:custGeom>
                <a:avLst/>
                <a:gdLst>
                  <a:gd name="T0" fmla="*/ 284 w 318"/>
                  <a:gd name="T1" fmla="*/ 55 h 320"/>
                  <a:gd name="T2" fmla="*/ 253 w 318"/>
                  <a:gd name="T3" fmla="*/ 61 h 320"/>
                  <a:gd name="T4" fmla="*/ 195 w 318"/>
                  <a:gd name="T5" fmla="*/ 28 h 320"/>
                  <a:gd name="T6" fmla="*/ 185 w 318"/>
                  <a:gd name="T7" fmla="*/ 0 h 320"/>
                  <a:gd name="T8" fmla="*/ 125 w 318"/>
                  <a:gd name="T9" fmla="*/ 27 h 320"/>
                  <a:gd name="T10" fmla="*/ 55 w 318"/>
                  <a:gd name="T11" fmla="*/ 36 h 320"/>
                  <a:gd name="T12" fmla="*/ 57 w 318"/>
                  <a:gd name="T13" fmla="*/ 66 h 320"/>
                  <a:gd name="T14" fmla="*/ 25 w 318"/>
                  <a:gd name="T15" fmla="*/ 120 h 320"/>
                  <a:gd name="T16" fmla="*/ 0 w 318"/>
                  <a:gd name="T17" fmla="*/ 135 h 320"/>
                  <a:gd name="T18" fmla="*/ 20 w 318"/>
                  <a:gd name="T19" fmla="*/ 192 h 320"/>
                  <a:gd name="T20" fmla="*/ 35 w 318"/>
                  <a:gd name="T21" fmla="*/ 264 h 320"/>
                  <a:gd name="T22" fmla="*/ 64 w 318"/>
                  <a:gd name="T23" fmla="*/ 268 h 320"/>
                  <a:gd name="T24" fmla="*/ 116 w 318"/>
                  <a:gd name="T25" fmla="*/ 298 h 320"/>
                  <a:gd name="T26" fmla="*/ 135 w 318"/>
                  <a:gd name="T27" fmla="*/ 320 h 320"/>
                  <a:gd name="T28" fmla="*/ 192 w 318"/>
                  <a:gd name="T29" fmla="*/ 300 h 320"/>
                  <a:gd name="T30" fmla="*/ 263 w 318"/>
                  <a:gd name="T31" fmla="*/ 284 h 320"/>
                  <a:gd name="T32" fmla="*/ 264 w 318"/>
                  <a:gd name="T33" fmla="*/ 255 h 320"/>
                  <a:gd name="T34" fmla="*/ 294 w 318"/>
                  <a:gd name="T35" fmla="*/ 199 h 320"/>
                  <a:gd name="T36" fmla="*/ 318 w 318"/>
                  <a:gd name="T37" fmla="*/ 185 h 320"/>
                  <a:gd name="T38" fmla="*/ 293 w 318"/>
                  <a:gd name="T39" fmla="*/ 126 h 320"/>
                  <a:gd name="T40" fmla="*/ 304 w 318"/>
                  <a:gd name="T41" fmla="*/ 173 h 320"/>
                  <a:gd name="T42" fmla="*/ 283 w 318"/>
                  <a:gd name="T43" fmla="*/ 183 h 320"/>
                  <a:gd name="T44" fmla="*/ 294 w 318"/>
                  <a:gd name="T45" fmla="*/ 218 h 320"/>
                  <a:gd name="T46" fmla="*/ 257 w 318"/>
                  <a:gd name="T47" fmla="*/ 242 h 320"/>
                  <a:gd name="T48" fmla="*/ 244 w 318"/>
                  <a:gd name="T49" fmla="*/ 256 h 320"/>
                  <a:gd name="T50" fmla="*/ 220 w 318"/>
                  <a:gd name="T51" fmla="*/ 293 h 320"/>
                  <a:gd name="T52" fmla="*/ 204 w 318"/>
                  <a:gd name="T53" fmla="*/ 281 h 320"/>
                  <a:gd name="T54" fmla="*/ 180 w 318"/>
                  <a:gd name="T55" fmla="*/ 288 h 320"/>
                  <a:gd name="T56" fmla="*/ 142 w 318"/>
                  <a:gd name="T57" fmla="*/ 290 h 320"/>
                  <a:gd name="T58" fmla="*/ 127 w 318"/>
                  <a:gd name="T59" fmla="*/ 286 h 320"/>
                  <a:gd name="T60" fmla="*/ 101 w 318"/>
                  <a:gd name="T61" fmla="*/ 294 h 320"/>
                  <a:gd name="T62" fmla="*/ 77 w 318"/>
                  <a:gd name="T63" fmla="*/ 260 h 320"/>
                  <a:gd name="T64" fmla="*/ 61 w 318"/>
                  <a:gd name="T65" fmla="*/ 245 h 320"/>
                  <a:gd name="T66" fmla="*/ 27 w 318"/>
                  <a:gd name="T67" fmla="*/ 220 h 320"/>
                  <a:gd name="T68" fmla="*/ 38 w 318"/>
                  <a:gd name="T69" fmla="*/ 204 h 320"/>
                  <a:gd name="T70" fmla="*/ 32 w 318"/>
                  <a:gd name="T71" fmla="*/ 180 h 320"/>
                  <a:gd name="T72" fmla="*/ 33 w 318"/>
                  <a:gd name="T73" fmla="*/ 143 h 320"/>
                  <a:gd name="T74" fmla="*/ 37 w 318"/>
                  <a:gd name="T75" fmla="*/ 129 h 320"/>
                  <a:gd name="T76" fmla="*/ 25 w 318"/>
                  <a:gd name="T77" fmla="*/ 102 h 320"/>
                  <a:gd name="T78" fmla="*/ 65 w 318"/>
                  <a:gd name="T79" fmla="*/ 79 h 320"/>
                  <a:gd name="T80" fmla="*/ 80 w 318"/>
                  <a:gd name="T81" fmla="*/ 65 h 320"/>
                  <a:gd name="T82" fmla="*/ 114 w 318"/>
                  <a:gd name="T83" fmla="*/ 45 h 320"/>
                  <a:gd name="T84" fmla="*/ 133 w 318"/>
                  <a:gd name="T85" fmla="*/ 40 h 320"/>
                  <a:gd name="T86" fmla="*/ 173 w 318"/>
                  <a:gd name="T87" fmla="*/ 14 h 320"/>
                  <a:gd name="T88" fmla="*/ 182 w 318"/>
                  <a:gd name="T89" fmla="*/ 40 h 320"/>
                  <a:gd name="T90" fmla="*/ 218 w 318"/>
                  <a:gd name="T91" fmla="*/ 25 h 320"/>
                  <a:gd name="T92" fmla="*/ 240 w 318"/>
                  <a:gd name="T93" fmla="*/ 68 h 320"/>
                  <a:gd name="T94" fmla="*/ 253 w 318"/>
                  <a:gd name="T95" fmla="*/ 80 h 320"/>
                  <a:gd name="T96" fmla="*/ 274 w 318"/>
                  <a:gd name="T97" fmla="*/ 115 h 320"/>
                  <a:gd name="T98" fmla="*/ 281 w 318"/>
                  <a:gd name="T99" fmla="*/ 134 h 320"/>
                  <a:gd name="T100" fmla="*/ 304 w 318"/>
                  <a:gd name="T101" fmla="*/ 1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8" h="320">
                    <a:moveTo>
                      <a:pt x="290" y="119"/>
                    </a:moveTo>
                    <a:lnTo>
                      <a:pt x="310" y="102"/>
                    </a:lnTo>
                    <a:lnTo>
                      <a:pt x="284" y="55"/>
                    </a:lnTo>
                    <a:lnTo>
                      <a:pt x="257" y="64"/>
                    </a:lnTo>
                    <a:lnTo>
                      <a:pt x="257" y="64"/>
                    </a:lnTo>
                    <a:lnTo>
                      <a:pt x="253" y="61"/>
                    </a:lnTo>
                    <a:lnTo>
                      <a:pt x="260" y="34"/>
                    </a:lnTo>
                    <a:lnTo>
                      <a:pt x="215" y="8"/>
                    </a:lnTo>
                    <a:lnTo>
                      <a:pt x="195" y="28"/>
                    </a:lnTo>
                    <a:lnTo>
                      <a:pt x="195" y="28"/>
                    </a:lnTo>
                    <a:lnTo>
                      <a:pt x="190" y="27"/>
                    </a:lnTo>
                    <a:lnTo>
                      <a:pt x="185" y="0"/>
                    </a:lnTo>
                    <a:lnTo>
                      <a:pt x="131" y="0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19" y="29"/>
                    </a:lnTo>
                    <a:lnTo>
                      <a:pt x="101" y="9"/>
                    </a:lnTo>
                    <a:lnTo>
                      <a:pt x="55" y="36"/>
                    </a:lnTo>
                    <a:lnTo>
                      <a:pt x="62" y="61"/>
                    </a:lnTo>
                    <a:lnTo>
                      <a:pt x="62" y="61"/>
                    </a:lnTo>
                    <a:lnTo>
                      <a:pt x="57" y="66"/>
                    </a:lnTo>
                    <a:lnTo>
                      <a:pt x="33" y="58"/>
                    </a:lnTo>
                    <a:lnTo>
                      <a:pt x="7" y="105"/>
                    </a:lnTo>
                    <a:lnTo>
                      <a:pt x="25" y="120"/>
                    </a:lnTo>
                    <a:lnTo>
                      <a:pt x="25" y="120"/>
                    </a:lnTo>
                    <a:lnTo>
                      <a:pt x="21" y="131"/>
                    </a:lnTo>
                    <a:lnTo>
                      <a:pt x="0" y="135"/>
                    </a:lnTo>
                    <a:lnTo>
                      <a:pt x="0" y="188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24" y="205"/>
                    </a:lnTo>
                    <a:lnTo>
                      <a:pt x="8" y="218"/>
                    </a:lnTo>
                    <a:lnTo>
                      <a:pt x="35" y="264"/>
                    </a:lnTo>
                    <a:lnTo>
                      <a:pt x="54" y="258"/>
                    </a:lnTo>
                    <a:lnTo>
                      <a:pt x="54" y="258"/>
                    </a:lnTo>
                    <a:lnTo>
                      <a:pt x="64" y="268"/>
                    </a:lnTo>
                    <a:lnTo>
                      <a:pt x="58" y="285"/>
                    </a:lnTo>
                    <a:lnTo>
                      <a:pt x="104" y="312"/>
                    </a:lnTo>
                    <a:lnTo>
                      <a:pt x="116" y="298"/>
                    </a:lnTo>
                    <a:lnTo>
                      <a:pt x="116" y="298"/>
                    </a:lnTo>
                    <a:lnTo>
                      <a:pt x="131" y="301"/>
                    </a:lnTo>
                    <a:lnTo>
                      <a:pt x="135" y="320"/>
                    </a:lnTo>
                    <a:lnTo>
                      <a:pt x="188" y="320"/>
                    </a:lnTo>
                    <a:lnTo>
                      <a:pt x="192" y="300"/>
                    </a:lnTo>
                    <a:lnTo>
                      <a:pt x="192" y="300"/>
                    </a:lnTo>
                    <a:lnTo>
                      <a:pt x="205" y="296"/>
                    </a:lnTo>
                    <a:lnTo>
                      <a:pt x="218" y="310"/>
                    </a:lnTo>
                    <a:lnTo>
                      <a:pt x="263" y="284"/>
                    </a:lnTo>
                    <a:lnTo>
                      <a:pt x="257" y="264"/>
                    </a:lnTo>
                    <a:lnTo>
                      <a:pt x="257" y="264"/>
                    </a:lnTo>
                    <a:lnTo>
                      <a:pt x="264" y="255"/>
                    </a:lnTo>
                    <a:lnTo>
                      <a:pt x="285" y="261"/>
                    </a:lnTo>
                    <a:lnTo>
                      <a:pt x="312" y="215"/>
                    </a:lnTo>
                    <a:lnTo>
                      <a:pt x="294" y="199"/>
                    </a:lnTo>
                    <a:lnTo>
                      <a:pt x="294" y="199"/>
                    </a:lnTo>
                    <a:lnTo>
                      <a:pt x="296" y="190"/>
                    </a:lnTo>
                    <a:lnTo>
                      <a:pt x="318" y="185"/>
                    </a:lnTo>
                    <a:lnTo>
                      <a:pt x="318" y="132"/>
                    </a:lnTo>
                    <a:lnTo>
                      <a:pt x="293" y="126"/>
                    </a:lnTo>
                    <a:lnTo>
                      <a:pt x="293" y="126"/>
                    </a:lnTo>
                    <a:lnTo>
                      <a:pt x="290" y="119"/>
                    </a:lnTo>
                    <a:lnTo>
                      <a:pt x="290" y="119"/>
                    </a:lnTo>
                    <a:close/>
                    <a:moveTo>
                      <a:pt x="304" y="173"/>
                    </a:moveTo>
                    <a:lnTo>
                      <a:pt x="283" y="178"/>
                    </a:lnTo>
                    <a:lnTo>
                      <a:pt x="283" y="183"/>
                    </a:lnTo>
                    <a:lnTo>
                      <a:pt x="283" y="183"/>
                    </a:lnTo>
                    <a:lnTo>
                      <a:pt x="278" y="199"/>
                    </a:lnTo>
                    <a:lnTo>
                      <a:pt x="277" y="203"/>
                    </a:lnTo>
                    <a:lnTo>
                      <a:pt x="294" y="218"/>
                    </a:lnTo>
                    <a:lnTo>
                      <a:pt x="278" y="244"/>
                    </a:lnTo>
                    <a:lnTo>
                      <a:pt x="260" y="238"/>
                    </a:lnTo>
                    <a:lnTo>
                      <a:pt x="257" y="242"/>
                    </a:lnTo>
                    <a:lnTo>
                      <a:pt x="257" y="242"/>
                    </a:lnTo>
                    <a:lnTo>
                      <a:pt x="250" y="250"/>
                    </a:lnTo>
                    <a:lnTo>
                      <a:pt x="244" y="256"/>
                    </a:lnTo>
                    <a:lnTo>
                      <a:pt x="241" y="259"/>
                    </a:lnTo>
                    <a:lnTo>
                      <a:pt x="246" y="278"/>
                    </a:lnTo>
                    <a:lnTo>
                      <a:pt x="220" y="293"/>
                    </a:lnTo>
                    <a:lnTo>
                      <a:pt x="208" y="280"/>
                    </a:lnTo>
                    <a:lnTo>
                      <a:pt x="204" y="281"/>
                    </a:lnTo>
                    <a:lnTo>
                      <a:pt x="204" y="281"/>
                    </a:lnTo>
                    <a:lnTo>
                      <a:pt x="194" y="285"/>
                    </a:lnTo>
                    <a:lnTo>
                      <a:pt x="185" y="287"/>
                    </a:lnTo>
                    <a:lnTo>
                      <a:pt x="180" y="288"/>
                    </a:lnTo>
                    <a:lnTo>
                      <a:pt x="176" y="306"/>
                    </a:lnTo>
                    <a:lnTo>
                      <a:pt x="146" y="306"/>
                    </a:lnTo>
                    <a:lnTo>
                      <a:pt x="142" y="290"/>
                    </a:lnTo>
                    <a:lnTo>
                      <a:pt x="138" y="288"/>
                    </a:lnTo>
                    <a:lnTo>
                      <a:pt x="138" y="288"/>
                    </a:lnTo>
                    <a:lnTo>
                      <a:pt x="127" y="286"/>
                    </a:lnTo>
                    <a:lnTo>
                      <a:pt x="116" y="283"/>
                    </a:lnTo>
                    <a:lnTo>
                      <a:pt x="112" y="282"/>
                    </a:lnTo>
                    <a:lnTo>
                      <a:pt x="101" y="294"/>
                    </a:lnTo>
                    <a:lnTo>
                      <a:pt x="74" y="279"/>
                    </a:lnTo>
                    <a:lnTo>
                      <a:pt x="80" y="264"/>
                    </a:lnTo>
                    <a:lnTo>
                      <a:pt x="77" y="260"/>
                    </a:lnTo>
                    <a:lnTo>
                      <a:pt x="77" y="260"/>
                    </a:lnTo>
                    <a:lnTo>
                      <a:pt x="68" y="253"/>
                    </a:lnTo>
                    <a:lnTo>
                      <a:pt x="61" y="245"/>
                    </a:lnTo>
                    <a:lnTo>
                      <a:pt x="58" y="242"/>
                    </a:lnTo>
                    <a:lnTo>
                      <a:pt x="42" y="247"/>
                    </a:lnTo>
                    <a:lnTo>
                      <a:pt x="27" y="220"/>
                    </a:lnTo>
                    <a:lnTo>
                      <a:pt x="40" y="210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5" y="196"/>
                    </a:lnTo>
                    <a:lnTo>
                      <a:pt x="33" y="185"/>
                    </a:lnTo>
                    <a:lnTo>
                      <a:pt x="32" y="180"/>
                    </a:lnTo>
                    <a:lnTo>
                      <a:pt x="14" y="176"/>
                    </a:lnTo>
                    <a:lnTo>
                      <a:pt x="14" y="146"/>
                    </a:lnTo>
                    <a:lnTo>
                      <a:pt x="33" y="143"/>
                    </a:lnTo>
                    <a:lnTo>
                      <a:pt x="34" y="137"/>
                    </a:lnTo>
                    <a:lnTo>
                      <a:pt x="34" y="137"/>
                    </a:lnTo>
                    <a:lnTo>
                      <a:pt x="37" y="129"/>
                    </a:lnTo>
                    <a:lnTo>
                      <a:pt x="39" y="120"/>
                    </a:lnTo>
                    <a:lnTo>
                      <a:pt x="41" y="116"/>
                    </a:lnTo>
                    <a:lnTo>
                      <a:pt x="25" y="102"/>
                    </a:lnTo>
                    <a:lnTo>
                      <a:pt x="40" y="76"/>
                    </a:lnTo>
                    <a:lnTo>
                      <a:pt x="61" y="82"/>
                    </a:lnTo>
                    <a:lnTo>
                      <a:pt x="65" y="79"/>
                    </a:lnTo>
                    <a:lnTo>
                      <a:pt x="65" y="79"/>
                    </a:lnTo>
                    <a:lnTo>
                      <a:pt x="75" y="68"/>
                    </a:lnTo>
                    <a:lnTo>
                      <a:pt x="80" y="65"/>
                    </a:lnTo>
                    <a:lnTo>
                      <a:pt x="72" y="42"/>
                    </a:lnTo>
                    <a:lnTo>
                      <a:pt x="98" y="27"/>
                    </a:lnTo>
                    <a:lnTo>
                      <a:pt x="114" y="45"/>
                    </a:lnTo>
                    <a:lnTo>
                      <a:pt x="119" y="43"/>
                    </a:lnTo>
                    <a:lnTo>
                      <a:pt x="119" y="43"/>
                    </a:lnTo>
                    <a:lnTo>
                      <a:pt x="133" y="40"/>
                    </a:lnTo>
                    <a:lnTo>
                      <a:pt x="137" y="39"/>
                    </a:lnTo>
                    <a:lnTo>
                      <a:pt x="142" y="14"/>
                    </a:lnTo>
                    <a:lnTo>
                      <a:pt x="173" y="14"/>
                    </a:lnTo>
                    <a:lnTo>
                      <a:pt x="178" y="39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95" y="43"/>
                    </a:lnTo>
                    <a:lnTo>
                      <a:pt x="200" y="44"/>
                    </a:lnTo>
                    <a:lnTo>
                      <a:pt x="218" y="25"/>
                    </a:lnTo>
                    <a:lnTo>
                      <a:pt x="244" y="40"/>
                    </a:lnTo>
                    <a:lnTo>
                      <a:pt x="236" y="65"/>
                    </a:lnTo>
                    <a:lnTo>
                      <a:pt x="240" y="68"/>
                    </a:lnTo>
                    <a:lnTo>
                      <a:pt x="240" y="68"/>
                    </a:lnTo>
                    <a:lnTo>
                      <a:pt x="249" y="77"/>
                    </a:lnTo>
                    <a:lnTo>
                      <a:pt x="253" y="80"/>
                    </a:lnTo>
                    <a:lnTo>
                      <a:pt x="277" y="72"/>
                    </a:lnTo>
                    <a:lnTo>
                      <a:pt x="293" y="98"/>
                    </a:lnTo>
                    <a:lnTo>
                      <a:pt x="274" y="115"/>
                    </a:lnTo>
                    <a:lnTo>
                      <a:pt x="276" y="119"/>
                    </a:lnTo>
                    <a:lnTo>
                      <a:pt x="276" y="119"/>
                    </a:lnTo>
                    <a:lnTo>
                      <a:pt x="281" y="134"/>
                    </a:lnTo>
                    <a:lnTo>
                      <a:pt x="282" y="138"/>
                    </a:lnTo>
                    <a:lnTo>
                      <a:pt x="304" y="143"/>
                    </a:lnTo>
                    <a:lnTo>
                      <a:pt x="304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2963863" y="3462338"/>
                <a:ext cx="242888" cy="244475"/>
              </a:xfrm>
              <a:custGeom>
                <a:avLst/>
                <a:gdLst>
                  <a:gd name="T0" fmla="*/ 77 w 153"/>
                  <a:gd name="T1" fmla="*/ 0 h 154"/>
                  <a:gd name="T2" fmla="*/ 61 w 153"/>
                  <a:gd name="T3" fmla="*/ 2 h 154"/>
                  <a:gd name="T4" fmla="*/ 46 w 153"/>
                  <a:gd name="T5" fmla="*/ 6 h 154"/>
                  <a:gd name="T6" fmla="*/ 33 w 153"/>
                  <a:gd name="T7" fmla="*/ 14 h 154"/>
                  <a:gd name="T8" fmla="*/ 23 w 153"/>
                  <a:gd name="T9" fmla="*/ 22 h 154"/>
                  <a:gd name="T10" fmla="*/ 13 w 153"/>
                  <a:gd name="T11" fmla="*/ 34 h 154"/>
                  <a:gd name="T12" fmla="*/ 5 w 153"/>
                  <a:gd name="T13" fmla="*/ 47 h 154"/>
                  <a:gd name="T14" fmla="*/ 1 w 153"/>
                  <a:gd name="T15" fmla="*/ 61 h 154"/>
                  <a:gd name="T16" fmla="*/ 0 w 153"/>
                  <a:gd name="T17" fmla="*/ 77 h 154"/>
                  <a:gd name="T18" fmla="*/ 0 w 153"/>
                  <a:gd name="T19" fmla="*/ 85 h 154"/>
                  <a:gd name="T20" fmla="*/ 3 w 153"/>
                  <a:gd name="T21" fmla="*/ 100 h 154"/>
                  <a:gd name="T22" fmla="*/ 8 w 153"/>
                  <a:gd name="T23" fmla="*/ 114 h 154"/>
                  <a:gd name="T24" fmla="*/ 17 w 153"/>
                  <a:gd name="T25" fmla="*/ 126 h 154"/>
                  <a:gd name="T26" fmla="*/ 28 w 153"/>
                  <a:gd name="T27" fmla="*/ 137 h 154"/>
                  <a:gd name="T28" fmla="*/ 40 w 153"/>
                  <a:gd name="T29" fmla="*/ 144 h 154"/>
                  <a:gd name="T30" fmla="*/ 54 w 153"/>
                  <a:gd name="T31" fmla="*/ 151 h 154"/>
                  <a:gd name="T32" fmla="*/ 69 w 153"/>
                  <a:gd name="T33" fmla="*/ 154 h 154"/>
                  <a:gd name="T34" fmla="*/ 77 w 153"/>
                  <a:gd name="T35" fmla="*/ 154 h 154"/>
                  <a:gd name="T36" fmla="*/ 92 w 153"/>
                  <a:gd name="T37" fmla="*/ 153 h 154"/>
                  <a:gd name="T38" fmla="*/ 107 w 153"/>
                  <a:gd name="T39" fmla="*/ 147 h 154"/>
                  <a:gd name="T40" fmla="*/ 120 w 153"/>
                  <a:gd name="T41" fmla="*/ 141 h 154"/>
                  <a:gd name="T42" fmla="*/ 132 w 153"/>
                  <a:gd name="T43" fmla="*/ 131 h 154"/>
                  <a:gd name="T44" fmla="*/ 140 w 153"/>
                  <a:gd name="T45" fmla="*/ 120 h 154"/>
                  <a:gd name="T46" fmla="*/ 148 w 153"/>
                  <a:gd name="T47" fmla="*/ 106 h 154"/>
                  <a:gd name="T48" fmla="*/ 152 w 153"/>
                  <a:gd name="T49" fmla="*/ 92 h 154"/>
                  <a:gd name="T50" fmla="*/ 153 w 153"/>
                  <a:gd name="T51" fmla="*/ 77 h 154"/>
                  <a:gd name="T52" fmla="*/ 153 w 153"/>
                  <a:gd name="T53" fmla="*/ 69 h 154"/>
                  <a:gd name="T54" fmla="*/ 150 w 153"/>
                  <a:gd name="T55" fmla="*/ 55 h 154"/>
                  <a:gd name="T56" fmla="*/ 145 w 153"/>
                  <a:gd name="T57" fmla="*/ 41 h 154"/>
                  <a:gd name="T58" fmla="*/ 136 w 153"/>
                  <a:gd name="T59" fmla="*/ 28 h 154"/>
                  <a:gd name="T60" fmla="*/ 125 w 153"/>
                  <a:gd name="T61" fmla="*/ 18 h 154"/>
                  <a:gd name="T62" fmla="*/ 113 w 153"/>
                  <a:gd name="T63" fmla="*/ 9 h 154"/>
                  <a:gd name="T64" fmla="*/ 99 w 153"/>
                  <a:gd name="T65" fmla="*/ 4 h 154"/>
                  <a:gd name="T66" fmla="*/ 84 w 153"/>
                  <a:gd name="T67" fmla="*/ 1 h 154"/>
                  <a:gd name="T68" fmla="*/ 77 w 153"/>
                  <a:gd name="T69" fmla="*/ 0 h 154"/>
                  <a:gd name="T70" fmla="*/ 77 w 153"/>
                  <a:gd name="T71" fmla="*/ 140 h 154"/>
                  <a:gd name="T72" fmla="*/ 64 w 153"/>
                  <a:gd name="T73" fmla="*/ 139 h 154"/>
                  <a:gd name="T74" fmla="*/ 42 w 153"/>
                  <a:gd name="T75" fmla="*/ 129 h 154"/>
                  <a:gd name="T76" fmla="*/ 25 w 153"/>
                  <a:gd name="T77" fmla="*/ 112 h 154"/>
                  <a:gd name="T78" fmla="*/ 15 w 153"/>
                  <a:gd name="T79" fmla="*/ 89 h 154"/>
                  <a:gd name="T80" fmla="*/ 14 w 153"/>
                  <a:gd name="T81" fmla="*/ 77 h 154"/>
                  <a:gd name="T82" fmla="*/ 14 w 153"/>
                  <a:gd name="T83" fmla="*/ 71 h 154"/>
                  <a:gd name="T84" fmla="*/ 18 w 153"/>
                  <a:gd name="T85" fmla="*/ 52 h 154"/>
                  <a:gd name="T86" fmla="*/ 32 w 153"/>
                  <a:gd name="T87" fmla="*/ 33 h 154"/>
                  <a:gd name="T88" fmla="*/ 52 w 153"/>
                  <a:gd name="T89" fmla="*/ 19 h 154"/>
                  <a:gd name="T90" fmla="*/ 70 w 153"/>
                  <a:gd name="T91" fmla="*/ 15 h 154"/>
                  <a:gd name="T92" fmla="*/ 77 w 153"/>
                  <a:gd name="T93" fmla="*/ 14 h 154"/>
                  <a:gd name="T94" fmla="*/ 89 w 153"/>
                  <a:gd name="T95" fmla="*/ 16 h 154"/>
                  <a:gd name="T96" fmla="*/ 112 w 153"/>
                  <a:gd name="T97" fmla="*/ 24 h 154"/>
                  <a:gd name="T98" fmla="*/ 128 w 153"/>
                  <a:gd name="T99" fmla="*/ 42 h 154"/>
                  <a:gd name="T100" fmla="*/ 138 w 153"/>
                  <a:gd name="T101" fmla="*/ 64 h 154"/>
                  <a:gd name="T102" fmla="*/ 139 w 153"/>
                  <a:gd name="T103" fmla="*/ 77 h 154"/>
                  <a:gd name="T104" fmla="*/ 139 w 153"/>
                  <a:gd name="T105" fmla="*/ 84 h 154"/>
                  <a:gd name="T106" fmla="*/ 135 w 153"/>
                  <a:gd name="T107" fmla="*/ 101 h 154"/>
                  <a:gd name="T108" fmla="*/ 121 w 153"/>
                  <a:gd name="T109" fmla="*/ 122 h 154"/>
                  <a:gd name="T110" fmla="*/ 101 w 153"/>
                  <a:gd name="T111" fmla="*/ 135 h 154"/>
                  <a:gd name="T112" fmla="*/ 83 w 153"/>
                  <a:gd name="T113" fmla="*/ 140 h 154"/>
                  <a:gd name="T114" fmla="*/ 77 w 153"/>
                  <a:gd name="T115" fmla="*/ 14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154">
                    <a:moveTo>
                      <a:pt x="77" y="0"/>
                    </a:moveTo>
                    <a:lnTo>
                      <a:pt x="77" y="0"/>
                    </a:lnTo>
                    <a:lnTo>
                      <a:pt x="69" y="1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2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8" y="41"/>
                    </a:lnTo>
                    <a:lnTo>
                      <a:pt x="5" y="47"/>
                    </a:lnTo>
                    <a:lnTo>
                      <a:pt x="3" y="55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5"/>
                    </a:lnTo>
                    <a:lnTo>
                      <a:pt x="1" y="92"/>
                    </a:lnTo>
                    <a:lnTo>
                      <a:pt x="3" y="100"/>
                    </a:lnTo>
                    <a:lnTo>
                      <a:pt x="5" y="106"/>
                    </a:lnTo>
                    <a:lnTo>
                      <a:pt x="8" y="114"/>
                    </a:lnTo>
                    <a:lnTo>
                      <a:pt x="13" y="120"/>
                    </a:lnTo>
                    <a:lnTo>
                      <a:pt x="17" y="126"/>
                    </a:lnTo>
                    <a:lnTo>
                      <a:pt x="23" y="131"/>
                    </a:lnTo>
                    <a:lnTo>
                      <a:pt x="28" y="137"/>
                    </a:lnTo>
                    <a:lnTo>
                      <a:pt x="33" y="141"/>
                    </a:lnTo>
                    <a:lnTo>
                      <a:pt x="40" y="144"/>
                    </a:lnTo>
                    <a:lnTo>
                      <a:pt x="46" y="147"/>
                    </a:lnTo>
                    <a:lnTo>
                      <a:pt x="54" y="151"/>
                    </a:lnTo>
                    <a:lnTo>
                      <a:pt x="61" y="153"/>
                    </a:lnTo>
                    <a:lnTo>
                      <a:pt x="69" y="154"/>
                    </a:lnTo>
                    <a:lnTo>
                      <a:pt x="77" y="154"/>
                    </a:lnTo>
                    <a:lnTo>
                      <a:pt x="77" y="154"/>
                    </a:lnTo>
                    <a:lnTo>
                      <a:pt x="84" y="154"/>
                    </a:lnTo>
                    <a:lnTo>
                      <a:pt x="92" y="153"/>
                    </a:lnTo>
                    <a:lnTo>
                      <a:pt x="99" y="151"/>
                    </a:lnTo>
                    <a:lnTo>
                      <a:pt x="107" y="147"/>
                    </a:lnTo>
                    <a:lnTo>
                      <a:pt x="113" y="144"/>
                    </a:lnTo>
                    <a:lnTo>
                      <a:pt x="120" y="141"/>
                    </a:lnTo>
                    <a:lnTo>
                      <a:pt x="125" y="137"/>
                    </a:lnTo>
                    <a:lnTo>
                      <a:pt x="132" y="131"/>
                    </a:lnTo>
                    <a:lnTo>
                      <a:pt x="136" y="126"/>
                    </a:lnTo>
                    <a:lnTo>
                      <a:pt x="140" y="120"/>
                    </a:lnTo>
                    <a:lnTo>
                      <a:pt x="145" y="114"/>
                    </a:lnTo>
                    <a:lnTo>
                      <a:pt x="148" y="106"/>
                    </a:lnTo>
                    <a:lnTo>
                      <a:pt x="150" y="100"/>
                    </a:lnTo>
                    <a:lnTo>
                      <a:pt x="152" y="92"/>
                    </a:lnTo>
                    <a:lnTo>
                      <a:pt x="153" y="85"/>
                    </a:lnTo>
                    <a:lnTo>
                      <a:pt x="153" y="77"/>
                    </a:lnTo>
                    <a:lnTo>
                      <a:pt x="153" y="77"/>
                    </a:lnTo>
                    <a:lnTo>
                      <a:pt x="153" y="69"/>
                    </a:lnTo>
                    <a:lnTo>
                      <a:pt x="152" y="61"/>
                    </a:lnTo>
                    <a:lnTo>
                      <a:pt x="150" y="55"/>
                    </a:lnTo>
                    <a:lnTo>
                      <a:pt x="148" y="47"/>
                    </a:lnTo>
                    <a:lnTo>
                      <a:pt x="145" y="41"/>
                    </a:lnTo>
                    <a:lnTo>
                      <a:pt x="140" y="34"/>
                    </a:lnTo>
                    <a:lnTo>
                      <a:pt x="136" y="28"/>
                    </a:lnTo>
                    <a:lnTo>
                      <a:pt x="132" y="22"/>
                    </a:lnTo>
                    <a:lnTo>
                      <a:pt x="125" y="18"/>
                    </a:lnTo>
                    <a:lnTo>
                      <a:pt x="120" y="14"/>
                    </a:lnTo>
                    <a:lnTo>
                      <a:pt x="113" y="9"/>
                    </a:lnTo>
                    <a:lnTo>
                      <a:pt x="107" y="6"/>
                    </a:lnTo>
                    <a:lnTo>
                      <a:pt x="99" y="4"/>
                    </a:lnTo>
                    <a:lnTo>
                      <a:pt x="92" y="2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77" y="140"/>
                    </a:moveTo>
                    <a:lnTo>
                      <a:pt x="77" y="140"/>
                    </a:lnTo>
                    <a:lnTo>
                      <a:pt x="70" y="140"/>
                    </a:lnTo>
                    <a:lnTo>
                      <a:pt x="64" y="139"/>
                    </a:lnTo>
                    <a:lnTo>
                      <a:pt x="52" y="135"/>
                    </a:lnTo>
                    <a:lnTo>
                      <a:pt x="42" y="129"/>
                    </a:lnTo>
                    <a:lnTo>
                      <a:pt x="32" y="122"/>
                    </a:lnTo>
                    <a:lnTo>
                      <a:pt x="25" y="112"/>
                    </a:lnTo>
                    <a:lnTo>
                      <a:pt x="18" y="101"/>
                    </a:lnTo>
                    <a:lnTo>
                      <a:pt x="15" y="89"/>
                    </a:lnTo>
                    <a:lnTo>
                      <a:pt x="14" y="84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14" y="71"/>
                    </a:lnTo>
                    <a:lnTo>
                      <a:pt x="15" y="64"/>
                    </a:lnTo>
                    <a:lnTo>
                      <a:pt x="18" y="52"/>
                    </a:lnTo>
                    <a:lnTo>
                      <a:pt x="25" y="42"/>
                    </a:lnTo>
                    <a:lnTo>
                      <a:pt x="32" y="33"/>
                    </a:lnTo>
                    <a:lnTo>
                      <a:pt x="42" y="24"/>
                    </a:lnTo>
                    <a:lnTo>
                      <a:pt x="52" y="19"/>
                    </a:lnTo>
                    <a:lnTo>
                      <a:pt x="64" y="16"/>
                    </a:lnTo>
                    <a:lnTo>
                      <a:pt x="70" y="15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83" y="15"/>
                    </a:lnTo>
                    <a:lnTo>
                      <a:pt x="89" y="16"/>
                    </a:lnTo>
                    <a:lnTo>
                      <a:pt x="101" y="19"/>
                    </a:lnTo>
                    <a:lnTo>
                      <a:pt x="112" y="24"/>
                    </a:lnTo>
                    <a:lnTo>
                      <a:pt x="121" y="33"/>
                    </a:lnTo>
                    <a:lnTo>
                      <a:pt x="128" y="42"/>
                    </a:lnTo>
                    <a:lnTo>
                      <a:pt x="135" y="52"/>
                    </a:lnTo>
                    <a:lnTo>
                      <a:pt x="138" y="64"/>
                    </a:lnTo>
                    <a:lnTo>
                      <a:pt x="139" y="71"/>
                    </a:lnTo>
                    <a:lnTo>
                      <a:pt x="139" y="77"/>
                    </a:lnTo>
                    <a:lnTo>
                      <a:pt x="139" y="77"/>
                    </a:lnTo>
                    <a:lnTo>
                      <a:pt x="139" y="84"/>
                    </a:lnTo>
                    <a:lnTo>
                      <a:pt x="138" y="89"/>
                    </a:lnTo>
                    <a:lnTo>
                      <a:pt x="135" y="101"/>
                    </a:lnTo>
                    <a:lnTo>
                      <a:pt x="128" y="112"/>
                    </a:lnTo>
                    <a:lnTo>
                      <a:pt x="121" y="122"/>
                    </a:lnTo>
                    <a:lnTo>
                      <a:pt x="112" y="129"/>
                    </a:lnTo>
                    <a:lnTo>
                      <a:pt x="101" y="135"/>
                    </a:lnTo>
                    <a:lnTo>
                      <a:pt x="89" y="139"/>
                    </a:lnTo>
                    <a:lnTo>
                      <a:pt x="83" y="140"/>
                    </a:lnTo>
                    <a:lnTo>
                      <a:pt x="77" y="140"/>
                    </a:lnTo>
                    <a:lnTo>
                      <a:pt x="77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3238500" y="3127375"/>
                <a:ext cx="341313" cy="342900"/>
              </a:xfrm>
              <a:custGeom>
                <a:avLst/>
                <a:gdLst>
                  <a:gd name="T0" fmla="*/ 197 w 215"/>
                  <a:gd name="T1" fmla="*/ 83 h 216"/>
                  <a:gd name="T2" fmla="*/ 209 w 215"/>
                  <a:gd name="T3" fmla="*/ 70 h 216"/>
                  <a:gd name="T4" fmla="*/ 171 w 215"/>
                  <a:gd name="T5" fmla="*/ 42 h 216"/>
                  <a:gd name="T6" fmla="*/ 143 w 215"/>
                  <a:gd name="T7" fmla="*/ 4 h 216"/>
                  <a:gd name="T8" fmla="*/ 129 w 215"/>
                  <a:gd name="T9" fmla="*/ 18 h 216"/>
                  <a:gd name="T10" fmla="*/ 83 w 215"/>
                  <a:gd name="T11" fmla="*/ 18 h 216"/>
                  <a:gd name="T12" fmla="*/ 69 w 215"/>
                  <a:gd name="T13" fmla="*/ 5 h 216"/>
                  <a:gd name="T14" fmla="*/ 41 w 215"/>
                  <a:gd name="T15" fmla="*/ 41 h 216"/>
                  <a:gd name="T16" fmla="*/ 3 w 215"/>
                  <a:gd name="T17" fmla="*/ 71 h 216"/>
                  <a:gd name="T18" fmla="*/ 14 w 215"/>
                  <a:gd name="T19" fmla="*/ 86 h 216"/>
                  <a:gd name="T20" fmla="*/ 13 w 215"/>
                  <a:gd name="T21" fmla="*/ 132 h 216"/>
                  <a:gd name="T22" fmla="*/ 4 w 215"/>
                  <a:gd name="T23" fmla="*/ 146 h 216"/>
                  <a:gd name="T24" fmla="*/ 36 w 215"/>
                  <a:gd name="T25" fmla="*/ 175 h 216"/>
                  <a:gd name="T26" fmla="*/ 71 w 215"/>
                  <a:gd name="T27" fmla="*/ 212 h 216"/>
                  <a:gd name="T28" fmla="*/ 86 w 215"/>
                  <a:gd name="T29" fmla="*/ 203 h 216"/>
                  <a:gd name="T30" fmla="*/ 130 w 215"/>
                  <a:gd name="T31" fmla="*/ 202 h 216"/>
                  <a:gd name="T32" fmla="*/ 144 w 215"/>
                  <a:gd name="T33" fmla="*/ 211 h 216"/>
                  <a:gd name="T34" fmla="*/ 174 w 215"/>
                  <a:gd name="T35" fmla="*/ 177 h 216"/>
                  <a:gd name="T36" fmla="*/ 210 w 215"/>
                  <a:gd name="T37" fmla="*/ 144 h 216"/>
                  <a:gd name="T38" fmla="*/ 198 w 215"/>
                  <a:gd name="T39" fmla="*/ 130 h 216"/>
                  <a:gd name="T40" fmla="*/ 184 w 215"/>
                  <a:gd name="T41" fmla="*/ 161 h 216"/>
                  <a:gd name="T42" fmla="*/ 169 w 215"/>
                  <a:gd name="T43" fmla="*/ 161 h 216"/>
                  <a:gd name="T44" fmla="*/ 162 w 215"/>
                  <a:gd name="T45" fmla="*/ 185 h 216"/>
                  <a:gd name="T46" fmla="*/ 136 w 215"/>
                  <a:gd name="T47" fmla="*/ 186 h 216"/>
                  <a:gd name="T48" fmla="*/ 118 w 215"/>
                  <a:gd name="T49" fmla="*/ 191 h 216"/>
                  <a:gd name="T50" fmla="*/ 98 w 215"/>
                  <a:gd name="T51" fmla="*/ 191 h 216"/>
                  <a:gd name="T52" fmla="*/ 80 w 215"/>
                  <a:gd name="T53" fmla="*/ 187 h 216"/>
                  <a:gd name="T54" fmla="*/ 54 w 215"/>
                  <a:gd name="T55" fmla="*/ 186 h 216"/>
                  <a:gd name="T56" fmla="*/ 54 w 215"/>
                  <a:gd name="T57" fmla="*/ 173 h 216"/>
                  <a:gd name="T58" fmla="*/ 30 w 215"/>
                  <a:gd name="T59" fmla="*/ 162 h 216"/>
                  <a:gd name="T60" fmla="*/ 29 w 215"/>
                  <a:gd name="T61" fmla="*/ 137 h 216"/>
                  <a:gd name="T62" fmla="*/ 26 w 215"/>
                  <a:gd name="T63" fmla="*/ 120 h 216"/>
                  <a:gd name="T64" fmla="*/ 26 w 215"/>
                  <a:gd name="T65" fmla="*/ 98 h 216"/>
                  <a:gd name="T66" fmla="*/ 30 w 215"/>
                  <a:gd name="T67" fmla="*/ 83 h 216"/>
                  <a:gd name="T68" fmla="*/ 29 w 215"/>
                  <a:gd name="T69" fmla="*/ 55 h 216"/>
                  <a:gd name="T70" fmla="*/ 46 w 215"/>
                  <a:gd name="T71" fmla="*/ 56 h 216"/>
                  <a:gd name="T72" fmla="*/ 53 w 215"/>
                  <a:gd name="T73" fmla="*/ 31 h 216"/>
                  <a:gd name="T74" fmla="*/ 81 w 215"/>
                  <a:gd name="T75" fmla="*/ 33 h 216"/>
                  <a:gd name="T76" fmla="*/ 95 w 215"/>
                  <a:gd name="T77" fmla="*/ 30 h 216"/>
                  <a:gd name="T78" fmla="*/ 117 w 215"/>
                  <a:gd name="T79" fmla="*/ 30 h 216"/>
                  <a:gd name="T80" fmla="*/ 130 w 215"/>
                  <a:gd name="T81" fmla="*/ 33 h 216"/>
                  <a:gd name="T82" fmla="*/ 159 w 215"/>
                  <a:gd name="T83" fmla="*/ 30 h 216"/>
                  <a:gd name="T84" fmla="*/ 158 w 215"/>
                  <a:gd name="T85" fmla="*/ 49 h 216"/>
                  <a:gd name="T86" fmla="*/ 183 w 215"/>
                  <a:gd name="T87" fmla="*/ 53 h 216"/>
                  <a:gd name="T88" fmla="*/ 181 w 215"/>
                  <a:gd name="T89" fmla="*/ 82 h 216"/>
                  <a:gd name="T90" fmla="*/ 185 w 215"/>
                  <a:gd name="T91" fmla="*/ 95 h 216"/>
                  <a:gd name="T92" fmla="*/ 186 w 215"/>
                  <a:gd name="T93" fmla="*/ 118 h 216"/>
                  <a:gd name="T94" fmla="*/ 183 w 215"/>
                  <a:gd name="T95" fmla="*/ 13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5" h="216">
                    <a:moveTo>
                      <a:pt x="215" y="126"/>
                    </a:moveTo>
                    <a:lnTo>
                      <a:pt x="215" y="87"/>
                    </a:lnTo>
                    <a:lnTo>
                      <a:pt x="197" y="83"/>
                    </a:lnTo>
                    <a:lnTo>
                      <a:pt x="197" y="83"/>
                    </a:lnTo>
                    <a:lnTo>
                      <a:pt x="196" y="82"/>
                    </a:lnTo>
                    <a:lnTo>
                      <a:pt x="209" y="70"/>
                    </a:lnTo>
                    <a:lnTo>
                      <a:pt x="190" y="37"/>
                    </a:lnTo>
                    <a:lnTo>
                      <a:pt x="171" y="42"/>
                    </a:lnTo>
                    <a:lnTo>
                      <a:pt x="171" y="42"/>
                    </a:lnTo>
                    <a:lnTo>
                      <a:pt x="171" y="41"/>
                    </a:lnTo>
                    <a:lnTo>
                      <a:pt x="177" y="24"/>
                    </a:lnTo>
                    <a:lnTo>
                      <a:pt x="143" y="4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29" y="18"/>
                    </a:lnTo>
                    <a:lnTo>
                      <a:pt x="125" y="0"/>
                    </a:lnTo>
                    <a:lnTo>
                      <a:pt x="86" y="0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1" y="18"/>
                    </a:lnTo>
                    <a:lnTo>
                      <a:pt x="69" y="5"/>
                    </a:lnTo>
                    <a:lnTo>
                      <a:pt x="35" y="25"/>
                    </a:lnTo>
                    <a:lnTo>
                      <a:pt x="41" y="41"/>
                    </a:lnTo>
                    <a:lnTo>
                      <a:pt x="41" y="41"/>
                    </a:lnTo>
                    <a:lnTo>
                      <a:pt x="39" y="43"/>
                    </a:lnTo>
                    <a:lnTo>
                      <a:pt x="22" y="38"/>
                    </a:lnTo>
                    <a:lnTo>
                      <a:pt x="3" y="71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4" y="86"/>
                    </a:lnTo>
                    <a:lnTo>
                      <a:pt x="0" y="90"/>
                    </a:lnTo>
                    <a:lnTo>
                      <a:pt x="0" y="128"/>
                    </a:lnTo>
                    <a:lnTo>
                      <a:pt x="13" y="132"/>
                    </a:lnTo>
                    <a:lnTo>
                      <a:pt x="13" y="132"/>
                    </a:lnTo>
                    <a:lnTo>
                      <a:pt x="15" y="137"/>
                    </a:lnTo>
                    <a:lnTo>
                      <a:pt x="4" y="146"/>
                    </a:lnTo>
                    <a:lnTo>
                      <a:pt x="23" y="179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41" y="180"/>
                    </a:lnTo>
                    <a:lnTo>
                      <a:pt x="37" y="192"/>
                    </a:lnTo>
                    <a:lnTo>
                      <a:pt x="71" y="21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6" y="203"/>
                    </a:lnTo>
                    <a:lnTo>
                      <a:pt x="88" y="216"/>
                    </a:lnTo>
                    <a:lnTo>
                      <a:pt x="127" y="216"/>
                    </a:lnTo>
                    <a:lnTo>
                      <a:pt x="130" y="202"/>
                    </a:lnTo>
                    <a:lnTo>
                      <a:pt x="130" y="202"/>
                    </a:lnTo>
                    <a:lnTo>
                      <a:pt x="136" y="201"/>
                    </a:lnTo>
                    <a:lnTo>
                      <a:pt x="144" y="211"/>
                    </a:lnTo>
                    <a:lnTo>
                      <a:pt x="179" y="191"/>
                    </a:lnTo>
                    <a:lnTo>
                      <a:pt x="174" y="177"/>
                    </a:lnTo>
                    <a:lnTo>
                      <a:pt x="174" y="177"/>
                    </a:lnTo>
                    <a:lnTo>
                      <a:pt x="177" y="173"/>
                    </a:lnTo>
                    <a:lnTo>
                      <a:pt x="191" y="177"/>
                    </a:lnTo>
                    <a:lnTo>
                      <a:pt x="210" y="144"/>
                    </a:lnTo>
                    <a:lnTo>
                      <a:pt x="198" y="133"/>
                    </a:lnTo>
                    <a:lnTo>
                      <a:pt x="198" y="133"/>
                    </a:lnTo>
                    <a:lnTo>
                      <a:pt x="198" y="130"/>
                    </a:lnTo>
                    <a:lnTo>
                      <a:pt x="215" y="126"/>
                    </a:lnTo>
                    <a:close/>
                    <a:moveTo>
                      <a:pt x="193" y="147"/>
                    </a:moveTo>
                    <a:lnTo>
                      <a:pt x="184" y="161"/>
                    </a:lnTo>
                    <a:lnTo>
                      <a:pt x="172" y="157"/>
                    </a:lnTo>
                    <a:lnTo>
                      <a:pt x="169" y="161"/>
                    </a:lnTo>
                    <a:lnTo>
                      <a:pt x="169" y="161"/>
                    </a:lnTo>
                    <a:lnTo>
                      <a:pt x="161" y="169"/>
                    </a:lnTo>
                    <a:lnTo>
                      <a:pt x="157" y="173"/>
                    </a:lnTo>
                    <a:lnTo>
                      <a:pt x="162" y="185"/>
                    </a:lnTo>
                    <a:lnTo>
                      <a:pt x="148" y="192"/>
                    </a:lnTo>
                    <a:lnTo>
                      <a:pt x="140" y="184"/>
                    </a:lnTo>
                    <a:lnTo>
                      <a:pt x="136" y="186"/>
                    </a:lnTo>
                    <a:lnTo>
                      <a:pt x="136" y="186"/>
                    </a:lnTo>
                    <a:lnTo>
                      <a:pt x="123" y="190"/>
                    </a:lnTo>
                    <a:lnTo>
                      <a:pt x="118" y="191"/>
                    </a:lnTo>
                    <a:lnTo>
                      <a:pt x="116" y="202"/>
                    </a:lnTo>
                    <a:lnTo>
                      <a:pt x="100" y="202"/>
                    </a:lnTo>
                    <a:lnTo>
                      <a:pt x="98" y="191"/>
                    </a:lnTo>
                    <a:lnTo>
                      <a:pt x="93" y="190"/>
                    </a:lnTo>
                    <a:lnTo>
                      <a:pt x="93" y="190"/>
                    </a:lnTo>
                    <a:lnTo>
                      <a:pt x="80" y="187"/>
                    </a:lnTo>
                    <a:lnTo>
                      <a:pt x="75" y="186"/>
                    </a:lnTo>
                    <a:lnTo>
                      <a:pt x="68" y="193"/>
                    </a:lnTo>
                    <a:lnTo>
                      <a:pt x="54" y="186"/>
                    </a:lnTo>
                    <a:lnTo>
                      <a:pt x="57" y="176"/>
                    </a:lnTo>
                    <a:lnTo>
                      <a:pt x="54" y="173"/>
                    </a:lnTo>
                    <a:lnTo>
                      <a:pt x="54" y="173"/>
                    </a:lnTo>
                    <a:lnTo>
                      <a:pt x="44" y="163"/>
                    </a:lnTo>
                    <a:lnTo>
                      <a:pt x="41" y="159"/>
                    </a:lnTo>
                    <a:lnTo>
                      <a:pt x="30" y="162"/>
                    </a:lnTo>
                    <a:lnTo>
                      <a:pt x="22" y="149"/>
                    </a:lnTo>
                    <a:lnTo>
                      <a:pt x="31" y="141"/>
                    </a:lnTo>
                    <a:lnTo>
                      <a:pt x="29" y="137"/>
                    </a:lnTo>
                    <a:lnTo>
                      <a:pt x="29" y="137"/>
                    </a:lnTo>
                    <a:lnTo>
                      <a:pt x="27" y="124"/>
                    </a:lnTo>
                    <a:lnTo>
                      <a:pt x="26" y="120"/>
                    </a:lnTo>
                    <a:lnTo>
                      <a:pt x="14" y="117"/>
                    </a:lnTo>
                    <a:lnTo>
                      <a:pt x="14" y="100"/>
                    </a:lnTo>
                    <a:lnTo>
                      <a:pt x="26" y="98"/>
                    </a:lnTo>
                    <a:lnTo>
                      <a:pt x="27" y="94"/>
                    </a:lnTo>
                    <a:lnTo>
                      <a:pt x="27" y="94"/>
                    </a:lnTo>
                    <a:lnTo>
                      <a:pt x="30" y="83"/>
                    </a:lnTo>
                    <a:lnTo>
                      <a:pt x="32" y="78"/>
                    </a:lnTo>
                    <a:lnTo>
                      <a:pt x="21" y="69"/>
                    </a:lnTo>
                    <a:lnTo>
                      <a:pt x="29" y="55"/>
                    </a:lnTo>
                    <a:lnTo>
                      <a:pt x="43" y="5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54" y="49"/>
                    </a:lnTo>
                    <a:lnTo>
                      <a:pt x="57" y="46"/>
                    </a:lnTo>
                    <a:lnTo>
                      <a:pt x="53" y="31"/>
                    </a:lnTo>
                    <a:lnTo>
                      <a:pt x="67" y="24"/>
                    </a:lnTo>
                    <a:lnTo>
                      <a:pt x="76" y="34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89" y="31"/>
                    </a:lnTo>
                    <a:lnTo>
                      <a:pt x="95" y="30"/>
                    </a:lnTo>
                    <a:lnTo>
                      <a:pt x="98" y="14"/>
                    </a:lnTo>
                    <a:lnTo>
                      <a:pt x="114" y="14"/>
                    </a:lnTo>
                    <a:lnTo>
                      <a:pt x="117" y="30"/>
                    </a:lnTo>
                    <a:lnTo>
                      <a:pt x="122" y="31"/>
                    </a:lnTo>
                    <a:lnTo>
                      <a:pt x="122" y="31"/>
                    </a:lnTo>
                    <a:lnTo>
                      <a:pt x="130" y="33"/>
                    </a:lnTo>
                    <a:lnTo>
                      <a:pt x="135" y="34"/>
                    </a:lnTo>
                    <a:lnTo>
                      <a:pt x="145" y="23"/>
                    </a:lnTo>
                    <a:lnTo>
                      <a:pt x="159" y="30"/>
                    </a:lnTo>
                    <a:lnTo>
                      <a:pt x="154" y="46"/>
                    </a:lnTo>
                    <a:lnTo>
                      <a:pt x="158" y="49"/>
                    </a:lnTo>
                    <a:lnTo>
                      <a:pt x="158" y="49"/>
                    </a:lnTo>
                    <a:lnTo>
                      <a:pt x="165" y="55"/>
                    </a:lnTo>
                    <a:lnTo>
                      <a:pt x="167" y="58"/>
                    </a:lnTo>
                    <a:lnTo>
                      <a:pt x="183" y="53"/>
                    </a:lnTo>
                    <a:lnTo>
                      <a:pt x="192" y="67"/>
                    </a:lnTo>
                    <a:lnTo>
                      <a:pt x="180" y="78"/>
                    </a:lnTo>
                    <a:lnTo>
                      <a:pt x="181" y="82"/>
                    </a:lnTo>
                    <a:lnTo>
                      <a:pt x="181" y="82"/>
                    </a:lnTo>
                    <a:lnTo>
                      <a:pt x="184" y="91"/>
                    </a:lnTo>
                    <a:lnTo>
                      <a:pt x="185" y="95"/>
                    </a:lnTo>
                    <a:lnTo>
                      <a:pt x="201" y="98"/>
                    </a:lnTo>
                    <a:lnTo>
                      <a:pt x="201" y="114"/>
                    </a:lnTo>
                    <a:lnTo>
                      <a:pt x="186" y="118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3" y="133"/>
                    </a:lnTo>
                    <a:lnTo>
                      <a:pt x="182" y="137"/>
                    </a:lnTo>
                    <a:lnTo>
                      <a:pt x="193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83"/>
              <p:cNvSpPr>
                <a:spLocks noEditPoints="1"/>
              </p:cNvSpPr>
              <p:nvPr/>
            </p:nvSpPr>
            <p:spPr bwMode="auto">
              <a:xfrm>
                <a:off x="3335338" y="3232150"/>
                <a:ext cx="142875" cy="141288"/>
              </a:xfrm>
              <a:custGeom>
                <a:avLst/>
                <a:gdLst>
                  <a:gd name="T0" fmla="*/ 44 w 90"/>
                  <a:gd name="T1" fmla="*/ 0 h 89"/>
                  <a:gd name="T2" fmla="*/ 27 w 90"/>
                  <a:gd name="T3" fmla="*/ 3 h 89"/>
                  <a:gd name="T4" fmla="*/ 13 w 90"/>
                  <a:gd name="T5" fmla="*/ 13 h 89"/>
                  <a:gd name="T6" fmla="*/ 3 w 90"/>
                  <a:gd name="T7" fmla="*/ 27 h 89"/>
                  <a:gd name="T8" fmla="*/ 0 w 90"/>
                  <a:gd name="T9" fmla="*/ 44 h 89"/>
                  <a:gd name="T10" fmla="*/ 1 w 90"/>
                  <a:gd name="T11" fmla="*/ 54 h 89"/>
                  <a:gd name="T12" fmla="*/ 8 w 90"/>
                  <a:gd name="T13" fmla="*/ 70 h 89"/>
                  <a:gd name="T14" fmla="*/ 20 w 90"/>
                  <a:gd name="T15" fmla="*/ 82 h 89"/>
                  <a:gd name="T16" fmla="*/ 36 w 90"/>
                  <a:gd name="T17" fmla="*/ 88 h 89"/>
                  <a:gd name="T18" fmla="*/ 44 w 90"/>
                  <a:gd name="T19" fmla="*/ 89 h 89"/>
                  <a:gd name="T20" fmla="*/ 62 w 90"/>
                  <a:gd name="T21" fmla="*/ 86 h 89"/>
                  <a:gd name="T22" fmla="*/ 77 w 90"/>
                  <a:gd name="T23" fmla="*/ 76 h 89"/>
                  <a:gd name="T24" fmla="*/ 86 w 90"/>
                  <a:gd name="T25" fmla="*/ 62 h 89"/>
                  <a:gd name="T26" fmla="*/ 90 w 90"/>
                  <a:gd name="T27" fmla="*/ 44 h 89"/>
                  <a:gd name="T28" fmla="*/ 89 w 90"/>
                  <a:gd name="T29" fmla="*/ 35 h 89"/>
                  <a:gd name="T30" fmla="*/ 82 w 90"/>
                  <a:gd name="T31" fmla="*/ 19 h 89"/>
                  <a:gd name="T32" fmla="*/ 69 w 90"/>
                  <a:gd name="T33" fmla="*/ 7 h 89"/>
                  <a:gd name="T34" fmla="*/ 54 w 90"/>
                  <a:gd name="T35" fmla="*/ 1 h 89"/>
                  <a:gd name="T36" fmla="*/ 44 w 90"/>
                  <a:gd name="T37" fmla="*/ 0 h 89"/>
                  <a:gd name="T38" fmla="*/ 44 w 90"/>
                  <a:gd name="T39" fmla="*/ 75 h 89"/>
                  <a:gd name="T40" fmla="*/ 33 w 90"/>
                  <a:gd name="T41" fmla="*/ 73 h 89"/>
                  <a:gd name="T42" fmla="*/ 23 w 90"/>
                  <a:gd name="T43" fmla="*/ 66 h 89"/>
                  <a:gd name="T44" fmla="*/ 16 w 90"/>
                  <a:gd name="T45" fmla="*/ 56 h 89"/>
                  <a:gd name="T46" fmla="*/ 14 w 90"/>
                  <a:gd name="T47" fmla="*/ 44 h 89"/>
                  <a:gd name="T48" fmla="*/ 14 w 90"/>
                  <a:gd name="T49" fmla="*/ 39 h 89"/>
                  <a:gd name="T50" fmla="*/ 20 w 90"/>
                  <a:gd name="T51" fmla="*/ 28 h 89"/>
                  <a:gd name="T52" fmla="*/ 27 w 90"/>
                  <a:gd name="T53" fmla="*/ 19 h 89"/>
                  <a:gd name="T54" fmla="*/ 39 w 90"/>
                  <a:gd name="T55" fmla="*/ 15 h 89"/>
                  <a:gd name="T56" fmla="*/ 44 w 90"/>
                  <a:gd name="T57" fmla="*/ 14 h 89"/>
                  <a:gd name="T58" fmla="*/ 56 w 90"/>
                  <a:gd name="T59" fmla="*/ 16 h 89"/>
                  <a:gd name="T60" fmla="*/ 66 w 90"/>
                  <a:gd name="T61" fmla="*/ 22 h 89"/>
                  <a:gd name="T62" fmla="*/ 73 w 90"/>
                  <a:gd name="T63" fmla="*/ 32 h 89"/>
                  <a:gd name="T64" fmla="*/ 76 w 90"/>
                  <a:gd name="T65" fmla="*/ 44 h 89"/>
                  <a:gd name="T66" fmla="*/ 75 w 90"/>
                  <a:gd name="T67" fmla="*/ 51 h 89"/>
                  <a:gd name="T68" fmla="*/ 70 w 90"/>
                  <a:gd name="T69" fmla="*/ 61 h 89"/>
                  <a:gd name="T70" fmla="*/ 62 w 90"/>
                  <a:gd name="T71" fmla="*/ 70 h 89"/>
                  <a:gd name="T72" fmla="*/ 51 w 90"/>
                  <a:gd name="T73" fmla="*/ 74 h 89"/>
                  <a:gd name="T74" fmla="*/ 44 w 90"/>
                  <a:gd name="T7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89">
                    <a:moveTo>
                      <a:pt x="44" y="0"/>
                    </a:moveTo>
                    <a:lnTo>
                      <a:pt x="44" y="0"/>
                    </a:lnTo>
                    <a:lnTo>
                      <a:pt x="36" y="1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19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6"/>
                    </a:lnTo>
                    <a:lnTo>
                      <a:pt x="20" y="82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44" y="89"/>
                    </a:lnTo>
                    <a:lnTo>
                      <a:pt x="44" y="89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9" y="82"/>
                    </a:lnTo>
                    <a:lnTo>
                      <a:pt x="77" y="76"/>
                    </a:lnTo>
                    <a:lnTo>
                      <a:pt x="82" y="70"/>
                    </a:lnTo>
                    <a:lnTo>
                      <a:pt x="86" y="62"/>
                    </a:lnTo>
                    <a:lnTo>
                      <a:pt x="89" y="54"/>
                    </a:lnTo>
                    <a:lnTo>
                      <a:pt x="90" y="44"/>
                    </a:lnTo>
                    <a:lnTo>
                      <a:pt x="90" y="44"/>
                    </a:lnTo>
                    <a:lnTo>
                      <a:pt x="89" y="35"/>
                    </a:lnTo>
                    <a:lnTo>
                      <a:pt x="86" y="27"/>
                    </a:lnTo>
                    <a:lnTo>
                      <a:pt x="82" y="19"/>
                    </a:lnTo>
                    <a:lnTo>
                      <a:pt x="77" y="13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  <a:moveTo>
                      <a:pt x="44" y="75"/>
                    </a:moveTo>
                    <a:lnTo>
                      <a:pt x="44" y="75"/>
                    </a:lnTo>
                    <a:lnTo>
                      <a:pt x="39" y="74"/>
                    </a:lnTo>
                    <a:lnTo>
                      <a:pt x="33" y="73"/>
                    </a:lnTo>
                    <a:lnTo>
                      <a:pt x="27" y="70"/>
                    </a:lnTo>
                    <a:lnTo>
                      <a:pt x="23" y="66"/>
                    </a:lnTo>
                    <a:lnTo>
                      <a:pt x="20" y="61"/>
                    </a:lnTo>
                    <a:lnTo>
                      <a:pt x="16" y="56"/>
                    </a:lnTo>
                    <a:lnTo>
                      <a:pt x="14" y="51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4" y="39"/>
                    </a:lnTo>
                    <a:lnTo>
                      <a:pt x="16" y="32"/>
                    </a:lnTo>
                    <a:lnTo>
                      <a:pt x="20" y="28"/>
                    </a:lnTo>
                    <a:lnTo>
                      <a:pt x="23" y="22"/>
                    </a:lnTo>
                    <a:lnTo>
                      <a:pt x="27" y="19"/>
                    </a:lnTo>
                    <a:lnTo>
                      <a:pt x="33" y="16"/>
                    </a:lnTo>
                    <a:lnTo>
                      <a:pt x="39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51" y="15"/>
                    </a:lnTo>
                    <a:lnTo>
                      <a:pt x="56" y="16"/>
                    </a:lnTo>
                    <a:lnTo>
                      <a:pt x="62" y="19"/>
                    </a:lnTo>
                    <a:lnTo>
                      <a:pt x="66" y="22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9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5" y="51"/>
                    </a:lnTo>
                    <a:lnTo>
                      <a:pt x="73" y="56"/>
                    </a:lnTo>
                    <a:lnTo>
                      <a:pt x="70" y="61"/>
                    </a:lnTo>
                    <a:lnTo>
                      <a:pt x="66" y="66"/>
                    </a:lnTo>
                    <a:lnTo>
                      <a:pt x="62" y="70"/>
                    </a:lnTo>
                    <a:lnTo>
                      <a:pt x="56" y="73"/>
                    </a:lnTo>
                    <a:lnTo>
                      <a:pt x="51" y="74"/>
                    </a:lnTo>
                    <a:lnTo>
                      <a:pt x="44" y="75"/>
                    </a:lnTo>
                    <a:lnTo>
                      <a:pt x="4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84"/>
              <p:cNvSpPr>
                <a:spLocks noEditPoints="1"/>
              </p:cNvSpPr>
              <p:nvPr/>
            </p:nvSpPr>
            <p:spPr bwMode="auto">
              <a:xfrm>
                <a:off x="3352800" y="3486150"/>
                <a:ext cx="200025" cy="201613"/>
              </a:xfrm>
              <a:custGeom>
                <a:avLst/>
                <a:gdLst>
                  <a:gd name="T0" fmla="*/ 111 w 126"/>
                  <a:gd name="T1" fmla="*/ 45 h 127"/>
                  <a:gd name="T2" fmla="*/ 117 w 126"/>
                  <a:gd name="T3" fmla="*/ 27 h 127"/>
                  <a:gd name="T4" fmla="*/ 93 w 126"/>
                  <a:gd name="T5" fmla="*/ 10 h 127"/>
                  <a:gd name="T6" fmla="*/ 82 w 126"/>
                  <a:gd name="T7" fmla="*/ 5 h 127"/>
                  <a:gd name="T8" fmla="*/ 53 w 126"/>
                  <a:gd name="T9" fmla="*/ 0 h 127"/>
                  <a:gd name="T10" fmla="*/ 44 w 126"/>
                  <a:gd name="T11" fmla="*/ 15 h 127"/>
                  <a:gd name="T12" fmla="*/ 27 w 126"/>
                  <a:gd name="T13" fmla="*/ 10 h 127"/>
                  <a:gd name="T14" fmla="*/ 11 w 126"/>
                  <a:gd name="T15" fmla="*/ 34 h 127"/>
                  <a:gd name="T16" fmla="*/ 5 w 126"/>
                  <a:gd name="T17" fmla="*/ 45 h 127"/>
                  <a:gd name="T18" fmla="*/ 0 w 126"/>
                  <a:gd name="T19" fmla="*/ 73 h 127"/>
                  <a:gd name="T20" fmla="*/ 15 w 126"/>
                  <a:gd name="T21" fmla="*/ 82 h 127"/>
                  <a:gd name="T22" fmla="*/ 10 w 126"/>
                  <a:gd name="T23" fmla="*/ 100 h 127"/>
                  <a:gd name="T24" fmla="*/ 33 w 126"/>
                  <a:gd name="T25" fmla="*/ 116 h 127"/>
                  <a:gd name="T26" fmla="*/ 44 w 126"/>
                  <a:gd name="T27" fmla="*/ 122 h 127"/>
                  <a:gd name="T28" fmla="*/ 72 w 126"/>
                  <a:gd name="T29" fmla="*/ 127 h 127"/>
                  <a:gd name="T30" fmla="*/ 82 w 126"/>
                  <a:gd name="T31" fmla="*/ 112 h 127"/>
                  <a:gd name="T32" fmla="*/ 99 w 126"/>
                  <a:gd name="T33" fmla="*/ 116 h 127"/>
                  <a:gd name="T34" fmla="*/ 116 w 126"/>
                  <a:gd name="T35" fmla="*/ 93 h 127"/>
                  <a:gd name="T36" fmla="*/ 121 w 126"/>
                  <a:gd name="T37" fmla="*/ 82 h 127"/>
                  <a:gd name="T38" fmla="*/ 126 w 126"/>
                  <a:gd name="T39" fmla="*/ 54 h 127"/>
                  <a:gd name="T40" fmla="*/ 98 w 126"/>
                  <a:gd name="T41" fmla="*/ 73 h 127"/>
                  <a:gd name="T42" fmla="*/ 100 w 126"/>
                  <a:gd name="T43" fmla="*/ 96 h 127"/>
                  <a:gd name="T44" fmla="*/ 81 w 126"/>
                  <a:gd name="T45" fmla="*/ 95 h 127"/>
                  <a:gd name="T46" fmla="*/ 67 w 126"/>
                  <a:gd name="T47" fmla="*/ 113 h 127"/>
                  <a:gd name="T48" fmla="*/ 54 w 126"/>
                  <a:gd name="T49" fmla="*/ 98 h 127"/>
                  <a:gd name="T50" fmla="*/ 31 w 126"/>
                  <a:gd name="T51" fmla="*/ 101 h 127"/>
                  <a:gd name="T52" fmla="*/ 32 w 126"/>
                  <a:gd name="T53" fmla="*/ 82 h 127"/>
                  <a:gd name="T54" fmla="*/ 14 w 126"/>
                  <a:gd name="T55" fmla="*/ 68 h 127"/>
                  <a:gd name="T56" fmla="*/ 28 w 126"/>
                  <a:gd name="T57" fmla="*/ 54 h 127"/>
                  <a:gd name="T58" fmla="*/ 26 w 126"/>
                  <a:gd name="T59" fmla="*/ 31 h 127"/>
                  <a:gd name="T60" fmla="*/ 45 w 126"/>
                  <a:gd name="T61" fmla="*/ 32 h 127"/>
                  <a:gd name="T62" fmla="*/ 59 w 126"/>
                  <a:gd name="T63" fmla="*/ 14 h 127"/>
                  <a:gd name="T64" fmla="*/ 72 w 126"/>
                  <a:gd name="T65" fmla="*/ 29 h 127"/>
                  <a:gd name="T66" fmla="*/ 95 w 126"/>
                  <a:gd name="T67" fmla="*/ 26 h 127"/>
                  <a:gd name="T68" fmla="*/ 94 w 126"/>
                  <a:gd name="T69" fmla="*/ 45 h 127"/>
                  <a:gd name="T70" fmla="*/ 112 w 126"/>
                  <a:gd name="T71" fmla="*/ 59 h 127"/>
                  <a:gd name="T72" fmla="*/ 98 w 126"/>
                  <a:gd name="T73" fmla="*/ 7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7">
                    <a:moveTo>
                      <a:pt x="121" y="47"/>
                    </a:moveTo>
                    <a:lnTo>
                      <a:pt x="111" y="45"/>
                    </a:lnTo>
                    <a:lnTo>
                      <a:pt x="117" y="35"/>
                    </a:lnTo>
                    <a:lnTo>
                      <a:pt x="117" y="27"/>
                    </a:lnTo>
                    <a:lnTo>
                      <a:pt x="102" y="12"/>
                    </a:lnTo>
                    <a:lnTo>
                      <a:pt x="93" y="10"/>
                    </a:lnTo>
                    <a:lnTo>
                      <a:pt x="84" y="16"/>
                    </a:lnTo>
                    <a:lnTo>
                      <a:pt x="82" y="5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46" y="5"/>
                    </a:lnTo>
                    <a:lnTo>
                      <a:pt x="44" y="15"/>
                    </a:lnTo>
                    <a:lnTo>
                      <a:pt x="36" y="9"/>
                    </a:lnTo>
                    <a:lnTo>
                      <a:pt x="27" y="10"/>
                    </a:lnTo>
                    <a:lnTo>
                      <a:pt x="12" y="26"/>
                    </a:lnTo>
                    <a:lnTo>
                      <a:pt x="11" y="34"/>
                    </a:lnTo>
                    <a:lnTo>
                      <a:pt x="15" y="43"/>
                    </a:lnTo>
                    <a:lnTo>
                      <a:pt x="5" y="45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5" y="80"/>
                    </a:lnTo>
                    <a:lnTo>
                      <a:pt x="15" y="82"/>
                    </a:lnTo>
                    <a:lnTo>
                      <a:pt x="9" y="91"/>
                    </a:lnTo>
                    <a:lnTo>
                      <a:pt x="10" y="100"/>
                    </a:lnTo>
                    <a:lnTo>
                      <a:pt x="25" y="115"/>
                    </a:lnTo>
                    <a:lnTo>
                      <a:pt x="33" y="116"/>
                    </a:lnTo>
                    <a:lnTo>
                      <a:pt x="42" y="111"/>
                    </a:lnTo>
                    <a:lnTo>
                      <a:pt x="44" y="122"/>
                    </a:lnTo>
                    <a:lnTo>
                      <a:pt x="52" y="127"/>
                    </a:lnTo>
                    <a:lnTo>
                      <a:pt x="72" y="127"/>
                    </a:lnTo>
                    <a:lnTo>
                      <a:pt x="80" y="122"/>
                    </a:lnTo>
                    <a:lnTo>
                      <a:pt x="82" y="112"/>
                    </a:lnTo>
                    <a:lnTo>
                      <a:pt x="91" y="117"/>
                    </a:lnTo>
                    <a:lnTo>
                      <a:pt x="99" y="116"/>
                    </a:lnTo>
                    <a:lnTo>
                      <a:pt x="114" y="101"/>
                    </a:lnTo>
                    <a:lnTo>
                      <a:pt x="116" y="93"/>
                    </a:lnTo>
                    <a:lnTo>
                      <a:pt x="111" y="84"/>
                    </a:lnTo>
                    <a:lnTo>
                      <a:pt x="121" y="82"/>
                    </a:lnTo>
                    <a:lnTo>
                      <a:pt x="126" y="75"/>
                    </a:lnTo>
                    <a:lnTo>
                      <a:pt x="126" y="54"/>
                    </a:lnTo>
                    <a:lnTo>
                      <a:pt x="121" y="47"/>
                    </a:lnTo>
                    <a:close/>
                    <a:moveTo>
                      <a:pt x="98" y="73"/>
                    </a:moveTo>
                    <a:lnTo>
                      <a:pt x="94" y="84"/>
                    </a:lnTo>
                    <a:lnTo>
                      <a:pt x="100" y="96"/>
                    </a:lnTo>
                    <a:lnTo>
                      <a:pt x="94" y="102"/>
                    </a:lnTo>
                    <a:lnTo>
                      <a:pt x="81" y="95"/>
                    </a:lnTo>
                    <a:lnTo>
                      <a:pt x="70" y="99"/>
                    </a:lnTo>
                    <a:lnTo>
                      <a:pt x="67" y="113"/>
                    </a:lnTo>
                    <a:lnTo>
                      <a:pt x="57" y="113"/>
                    </a:lnTo>
                    <a:lnTo>
                      <a:pt x="54" y="98"/>
                    </a:lnTo>
                    <a:lnTo>
                      <a:pt x="43" y="94"/>
                    </a:lnTo>
                    <a:lnTo>
                      <a:pt x="31" y="101"/>
                    </a:lnTo>
                    <a:lnTo>
                      <a:pt x="24" y="94"/>
                    </a:lnTo>
                    <a:lnTo>
                      <a:pt x="32" y="82"/>
                    </a:lnTo>
                    <a:lnTo>
                      <a:pt x="28" y="71"/>
                    </a:lnTo>
                    <a:lnTo>
                      <a:pt x="14" y="68"/>
                    </a:lnTo>
                    <a:lnTo>
                      <a:pt x="14" y="58"/>
                    </a:lnTo>
                    <a:lnTo>
                      <a:pt x="28" y="54"/>
                    </a:lnTo>
                    <a:lnTo>
                      <a:pt x="32" y="44"/>
                    </a:lnTo>
                    <a:lnTo>
                      <a:pt x="26" y="31"/>
                    </a:lnTo>
                    <a:lnTo>
                      <a:pt x="32" y="24"/>
                    </a:lnTo>
                    <a:lnTo>
                      <a:pt x="45" y="32"/>
                    </a:lnTo>
                    <a:lnTo>
                      <a:pt x="56" y="28"/>
                    </a:lnTo>
                    <a:lnTo>
                      <a:pt x="59" y="14"/>
                    </a:lnTo>
                    <a:lnTo>
                      <a:pt x="69" y="14"/>
                    </a:lnTo>
                    <a:lnTo>
                      <a:pt x="72" y="29"/>
                    </a:lnTo>
                    <a:lnTo>
                      <a:pt x="83" y="33"/>
                    </a:lnTo>
                    <a:lnTo>
                      <a:pt x="95" y="26"/>
                    </a:lnTo>
                    <a:lnTo>
                      <a:pt x="103" y="33"/>
                    </a:lnTo>
                    <a:lnTo>
                      <a:pt x="94" y="45"/>
                    </a:lnTo>
                    <a:lnTo>
                      <a:pt x="98" y="56"/>
                    </a:lnTo>
                    <a:lnTo>
                      <a:pt x="112" y="59"/>
                    </a:lnTo>
                    <a:lnTo>
                      <a:pt x="112" y="70"/>
                    </a:lnTo>
                    <a:lnTo>
                      <a:pt x="98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3414713" y="3549650"/>
                <a:ext cx="74613" cy="74613"/>
              </a:xfrm>
              <a:custGeom>
                <a:avLst/>
                <a:gdLst>
                  <a:gd name="T0" fmla="*/ 24 w 47"/>
                  <a:gd name="T1" fmla="*/ 0 h 47"/>
                  <a:gd name="T2" fmla="*/ 24 w 47"/>
                  <a:gd name="T3" fmla="*/ 0 h 47"/>
                  <a:gd name="T4" fmla="*/ 19 w 47"/>
                  <a:gd name="T5" fmla="*/ 0 h 47"/>
                  <a:gd name="T6" fmla="*/ 15 w 47"/>
                  <a:gd name="T7" fmla="*/ 2 h 47"/>
                  <a:gd name="T8" fmla="*/ 11 w 47"/>
                  <a:gd name="T9" fmla="*/ 4 h 47"/>
                  <a:gd name="T10" fmla="*/ 7 w 47"/>
                  <a:gd name="T11" fmla="*/ 6 h 47"/>
                  <a:gd name="T12" fmla="*/ 4 w 47"/>
                  <a:gd name="T13" fmla="*/ 10 h 47"/>
                  <a:gd name="T14" fmla="*/ 2 w 47"/>
                  <a:gd name="T15" fmla="*/ 14 h 47"/>
                  <a:gd name="T16" fmla="*/ 1 w 47"/>
                  <a:gd name="T17" fmla="*/ 19 h 47"/>
                  <a:gd name="T18" fmla="*/ 0 w 47"/>
                  <a:gd name="T19" fmla="*/ 23 h 47"/>
                  <a:gd name="T20" fmla="*/ 0 w 47"/>
                  <a:gd name="T21" fmla="*/ 23 h 47"/>
                  <a:gd name="T22" fmla="*/ 1 w 47"/>
                  <a:gd name="T23" fmla="*/ 28 h 47"/>
                  <a:gd name="T24" fmla="*/ 2 w 47"/>
                  <a:gd name="T25" fmla="*/ 33 h 47"/>
                  <a:gd name="T26" fmla="*/ 4 w 47"/>
                  <a:gd name="T27" fmla="*/ 36 h 47"/>
                  <a:gd name="T28" fmla="*/ 7 w 47"/>
                  <a:gd name="T29" fmla="*/ 41 h 47"/>
                  <a:gd name="T30" fmla="*/ 11 w 47"/>
                  <a:gd name="T31" fmla="*/ 43 h 47"/>
                  <a:gd name="T32" fmla="*/ 15 w 47"/>
                  <a:gd name="T33" fmla="*/ 45 h 47"/>
                  <a:gd name="T34" fmla="*/ 19 w 47"/>
                  <a:gd name="T35" fmla="*/ 47 h 47"/>
                  <a:gd name="T36" fmla="*/ 24 w 47"/>
                  <a:gd name="T37" fmla="*/ 47 h 47"/>
                  <a:gd name="T38" fmla="*/ 24 w 47"/>
                  <a:gd name="T39" fmla="*/ 47 h 47"/>
                  <a:gd name="T40" fmla="*/ 29 w 47"/>
                  <a:gd name="T41" fmla="*/ 47 h 47"/>
                  <a:gd name="T42" fmla="*/ 33 w 47"/>
                  <a:gd name="T43" fmla="*/ 45 h 47"/>
                  <a:gd name="T44" fmla="*/ 38 w 47"/>
                  <a:gd name="T45" fmla="*/ 43 h 47"/>
                  <a:gd name="T46" fmla="*/ 41 w 47"/>
                  <a:gd name="T47" fmla="*/ 41 h 47"/>
                  <a:gd name="T48" fmla="*/ 44 w 47"/>
                  <a:gd name="T49" fmla="*/ 36 h 47"/>
                  <a:gd name="T50" fmla="*/ 46 w 47"/>
                  <a:gd name="T51" fmla="*/ 33 h 47"/>
                  <a:gd name="T52" fmla="*/ 47 w 47"/>
                  <a:gd name="T53" fmla="*/ 28 h 47"/>
                  <a:gd name="T54" fmla="*/ 47 w 47"/>
                  <a:gd name="T55" fmla="*/ 23 h 47"/>
                  <a:gd name="T56" fmla="*/ 47 w 47"/>
                  <a:gd name="T57" fmla="*/ 23 h 47"/>
                  <a:gd name="T58" fmla="*/ 47 w 47"/>
                  <a:gd name="T59" fmla="*/ 19 h 47"/>
                  <a:gd name="T60" fmla="*/ 46 w 47"/>
                  <a:gd name="T61" fmla="*/ 14 h 47"/>
                  <a:gd name="T62" fmla="*/ 44 w 47"/>
                  <a:gd name="T63" fmla="*/ 10 h 47"/>
                  <a:gd name="T64" fmla="*/ 41 w 47"/>
                  <a:gd name="T65" fmla="*/ 6 h 47"/>
                  <a:gd name="T66" fmla="*/ 38 w 47"/>
                  <a:gd name="T67" fmla="*/ 4 h 47"/>
                  <a:gd name="T68" fmla="*/ 33 w 47"/>
                  <a:gd name="T69" fmla="*/ 2 h 47"/>
                  <a:gd name="T70" fmla="*/ 29 w 47"/>
                  <a:gd name="T71" fmla="*/ 0 h 47"/>
                  <a:gd name="T72" fmla="*/ 24 w 47"/>
                  <a:gd name="T73" fmla="*/ 0 h 47"/>
                  <a:gd name="T74" fmla="*/ 24 w 47"/>
                  <a:gd name="T75" fmla="*/ 0 h 47"/>
                  <a:gd name="T76" fmla="*/ 24 w 47"/>
                  <a:gd name="T77" fmla="*/ 33 h 47"/>
                  <a:gd name="T78" fmla="*/ 24 w 47"/>
                  <a:gd name="T79" fmla="*/ 33 h 47"/>
                  <a:gd name="T80" fmla="*/ 20 w 47"/>
                  <a:gd name="T81" fmla="*/ 32 h 47"/>
                  <a:gd name="T82" fmla="*/ 17 w 47"/>
                  <a:gd name="T83" fmla="*/ 30 h 47"/>
                  <a:gd name="T84" fmla="*/ 15 w 47"/>
                  <a:gd name="T85" fmla="*/ 27 h 47"/>
                  <a:gd name="T86" fmla="*/ 15 w 47"/>
                  <a:gd name="T87" fmla="*/ 23 h 47"/>
                  <a:gd name="T88" fmla="*/ 15 w 47"/>
                  <a:gd name="T89" fmla="*/ 23 h 47"/>
                  <a:gd name="T90" fmla="*/ 15 w 47"/>
                  <a:gd name="T91" fmla="*/ 20 h 47"/>
                  <a:gd name="T92" fmla="*/ 17 w 47"/>
                  <a:gd name="T93" fmla="*/ 17 h 47"/>
                  <a:gd name="T94" fmla="*/ 20 w 47"/>
                  <a:gd name="T95" fmla="*/ 15 h 47"/>
                  <a:gd name="T96" fmla="*/ 24 w 47"/>
                  <a:gd name="T97" fmla="*/ 14 h 47"/>
                  <a:gd name="T98" fmla="*/ 24 w 47"/>
                  <a:gd name="T99" fmla="*/ 14 h 47"/>
                  <a:gd name="T100" fmla="*/ 28 w 47"/>
                  <a:gd name="T101" fmla="*/ 15 h 47"/>
                  <a:gd name="T102" fmla="*/ 31 w 47"/>
                  <a:gd name="T103" fmla="*/ 17 h 47"/>
                  <a:gd name="T104" fmla="*/ 33 w 47"/>
                  <a:gd name="T105" fmla="*/ 20 h 47"/>
                  <a:gd name="T106" fmla="*/ 33 w 47"/>
                  <a:gd name="T107" fmla="*/ 23 h 47"/>
                  <a:gd name="T108" fmla="*/ 33 w 47"/>
                  <a:gd name="T109" fmla="*/ 23 h 47"/>
                  <a:gd name="T110" fmla="*/ 33 w 47"/>
                  <a:gd name="T111" fmla="*/ 27 h 47"/>
                  <a:gd name="T112" fmla="*/ 31 w 47"/>
                  <a:gd name="T113" fmla="*/ 30 h 47"/>
                  <a:gd name="T114" fmla="*/ 28 w 47"/>
                  <a:gd name="T115" fmla="*/ 32 h 47"/>
                  <a:gd name="T116" fmla="*/ 24 w 47"/>
                  <a:gd name="T117" fmla="*/ 33 h 47"/>
                  <a:gd name="T118" fmla="*/ 24 w 47"/>
                  <a:gd name="T119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" h="47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19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9" y="47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1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7" y="28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7" y="19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1" y="6"/>
                    </a:lnTo>
                    <a:lnTo>
                      <a:pt x="38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  <a:moveTo>
                      <a:pt x="24" y="33"/>
                    </a:moveTo>
                    <a:lnTo>
                      <a:pt x="24" y="33"/>
                    </a:lnTo>
                    <a:lnTo>
                      <a:pt x="20" y="32"/>
                    </a:lnTo>
                    <a:lnTo>
                      <a:pt x="17" y="30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3" y="20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7"/>
                    </a:lnTo>
                    <a:lnTo>
                      <a:pt x="31" y="30"/>
                    </a:lnTo>
                    <a:lnTo>
                      <a:pt x="28" y="32"/>
                    </a:lnTo>
                    <a:lnTo>
                      <a:pt x="24" y="33"/>
                    </a:ln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2921000" y="3421063"/>
                <a:ext cx="165100" cy="163513"/>
              </a:xfrm>
              <a:custGeom>
                <a:avLst/>
                <a:gdLst>
                  <a:gd name="T0" fmla="*/ 104 w 104"/>
                  <a:gd name="T1" fmla="*/ 14 h 103"/>
                  <a:gd name="T2" fmla="*/ 104 w 104"/>
                  <a:gd name="T3" fmla="*/ 0 h 103"/>
                  <a:gd name="T4" fmla="*/ 104 w 104"/>
                  <a:gd name="T5" fmla="*/ 0 h 103"/>
                  <a:gd name="T6" fmla="*/ 93 w 104"/>
                  <a:gd name="T7" fmla="*/ 0 h 103"/>
                  <a:gd name="T8" fmla="*/ 83 w 104"/>
                  <a:gd name="T9" fmla="*/ 2 h 103"/>
                  <a:gd name="T10" fmla="*/ 73 w 104"/>
                  <a:gd name="T11" fmla="*/ 4 h 103"/>
                  <a:gd name="T12" fmla="*/ 64 w 104"/>
                  <a:gd name="T13" fmla="*/ 7 h 103"/>
                  <a:gd name="T14" fmla="*/ 54 w 104"/>
                  <a:gd name="T15" fmla="*/ 11 h 103"/>
                  <a:gd name="T16" fmla="*/ 45 w 104"/>
                  <a:gd name="T17" fmla="*/ 17 h 103"/>
                  <a:gd name="T18" fmla="*/ 38 w 104"/>
                  <a:gd name="T19" fmla="*/ 23 h 103"/>
                  <a:gd name="T20" fmla="*/ 30 w 104"/>
                  <a:gd name="T21" fmla="*/ 30 h 103"/>
                  <a:gd name="T22" fmla="*/ 24 w 104"/>
                  <a:gd name="T23" fmla="*/ 37 h 103"/>
                  <a:gd name="T24" fmla="*/ 17 w 104"/>
                  <a:gd name="T25" fmla="*/ 45 h 103"/>
                  <a:gd name="T26" fmla="*/ 13 w 104"/>
                  <a:gd name="T27" fmla="*/ 54 h 103"/>
                  <a:gd name="T28" fmla="*/ 7 w 104"/>
                  <a:gd name="T29" fmla="*/ 62 h 103"/>
                  <a:gd name="T30" fmla="*/ 4 w 104"/>
                  <a:gd name="T31" fmla="*/ 72 h 103"/>
                  <a:gd name="T32" fmla="*/ 2 w 104"/>
                  <a:gd name="T33" fmla="*/ 82 h 103"/>
                  <a:gd name="T34" fmla="*/ 0 w 104"/>
                  <a:gd name="T35" fmla="*/ 92 h 103"/>
                  <a:gd name="T36" fmla="*/ 0 w 104"/>
                  <a:gd name="T37" fmla="*/ 103 h 103"/>
                  <a:gd name="T38" fmla="*/ 14 w 104"/>
                  <a:gd name="T39" fmla="*/ 103 h 103"/>
                  <a:gd name="T40" fmla="*/ 14 w 104"/>
                  <a:gd name="T41" fmla="*/ 103 h 103"/>
                  <a:gd name="T42" fmla="*/ 14 w 104"/>
                  <a:gd name="T43" fmla="*/ 94 h 103"/>
                  <a:gd name="T44" fmla="*/ 16 w 104"/>
                  <a:gd name="T45" fmla="*/ 85 h 103"/>
                  <a:gd name="T46" fmla="*/ 18 w 104"/>
                  <a:gd name="T47" fmla="*/ 76 h 103"/>
                  <a:gd name="T48" fmla="*/ 21 w 104"/>
                  <a:gd name="T49" fmla="*/ 68 h 103"/>
                  <a:gd name="T50" fmla="*/ 25 w 104"/>
                  <a:gd name="T51" fmla="*/ 60 h 103"/>
                  <a:gd name="T52" fmla="*/ 29 w 104"/>
                  <a:gd name="T53" fmla="*/ 53 h 103"/>
                  <a:gd name="T54" fmla="*/ 34 w 104"/>
                  <a:gd name="T55" fmla="*/ 46 h 103"/>
                  <a:gd name="T56" fmla="*/ 40 w 104"/>
                  <a:gd name="T57" fmla="*/ 40 h 103"/>
                  <a:gd name="T58" fmla="*/ 46 w 104"/>
                  <a:gd name="T59" fmla="*/ 34 h 103"/>
                  <a:gd name="T60" fmla="*/ 54 w 104"/>
                  <a:gd name="T61" fmla="*/ 29 h 103"/>
                  <a:gd name="T62" fmla="*/ 61 w 104"/>
                  <a:gd name="T63" fmla="*/ 24 h 103"/>
                  <a:gd name="T64" fmla="*/ 69 w 104"/>
                  <a:gd name="T65" fmla="*/ 20 h 103"/>
                  <a:gd name="T66" fmla="*/ 77 w 104"/>
                  <a:gd name="T67" fmla="*/ 17 h 103"/>
                  <a:gd name="T68" fmla="*/ 85 w 104"/>
                  <a:gd name="T69" fmla="*/ 15 h 103"/>
                  <a:gd name="T70" fmla="*/ 95 w 104"/>
                  <a:gd name="T71" fmla="*/ 14 h 103"/>
                  <a:gd name="T72" fmla="*/ 104 w 104"/>
                  <a:gd name="T73" fmla="*/ 14 h 103"/>
                  <a:gd name="T74" fmla="*/ 104 w 104"/>
                  <a:gd name="T75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3">
                    <a:moveTo>
                      <a:pt x="104" y="14"/>
                    </a:move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4" y="7"/>
                    </a:lnTo>
                    <a:lnTo>
                      <a:pt x="54" y="11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7"/>
                    </a:lnTo>
                    <a:lnTo>
                      <a:pt x="17" y="45"/>
                    </a:lnTo>
                    <a:lnTo>
                      <a:pt x="13" y="54"/>
                    </a:lnTo>
                    <a:lnTo>
                      <a:pt x="7" y="62"/>
                    </a:lnTo>
                    <a:lnTo>
                      <a:pt x="4" y="72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3"/>
                    </a:lnTo>
                    <a:lnTo>
                      <a:pt x="14" y="103"/>
                    </a:lnTo>
                    <a:lnTo>
                      <a:pt x="14" y="103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8" y="76"/>
                    </a:lnTo>
                    <a:lnTo>
                      <a:pt x="21" y="68"/>
                    </a:lnTo>
                    <a:lnTo>
                      <a:pt x="25" y="60"/>
                    </a:lnTo>
                    <a:lnTo>
                      <a:pt x="29" y="53"/>
                    </a:lnTo>
                    <a:lnTo>
                      <a:pt x="34" y="46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54" y="29"/>
                    </a:lnTo>
                    <a:lnTo>
                      <a:pt x="61" y="24"/>
                    </a:lnTo>
                    <a:lnTo>
                      <a:pt x="69" y="20"/>
                    </a:lnTo>
                    <a:lnTo>
                      <a:pt x="77" y="17"/>
                    </a:lnTo>
                    <a:lnTo>
                      <a:pt x="85" y="15"/>
                    </a:lnTo>
                    <a:lnTo>
                      <a:pt x="95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7" name="그룹 27"/>
          <p:cNvGrpSpPr/>
          <p:nvPr/>
        </p:nvGrpSpPr>
        <p:grpSpPr>
          <a:xfrm>
            <a:off x="4988162" y="5519148"/>
            <a:ext cx="2541527" cy="929649"/>
            <a:chOff x="7260819" y="1776145"/>
            <a:chExt cx="2047874" cy="852918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991396" cy="677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01</a:t>
              </a:r>
            </a:p>
            <a:p>
              <a:pPr marL="0" lvl="1">
                <a:lnSpc>
                  <a:spcPct val="80000"/>
                </a:lnSpc>
              </a:pPr>
              <a:r>
                <a:rPr lang="en-US" altLang="ko-KR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Motivation and Objective</a:t>
              </a:r>
              <a:endParaRPr lang="en-US" altLang="ko-KR" b="1" dirty="0">
                <a:solidFill>
                  <a:srgbClr val="C35954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39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What is our motivation and our final objectives.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4" name="그룹 27"/>
          <p:cNvGrpSpPr/>
          <p:nvPr/>
        </p:nvGrpSpPr>
        <p:grpSpPr>
          <a:xfrm>
            <a:off x="6617226" y="4327653"/>
            <a:ext cx="3212575" cy="929647"/>
            <a:chOff x="7260819" y="1776145"/>
            <a:chExt cx="1750995" cy="852918"/>
          </a:xfrm>
        </p:grpSpPr>
        <p:sp>
          <p:nvSpPr>
            <p:cNvPr id="95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677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02</a:t>
              </a:r>
            </a:p>
            <a:p>
              <a:pPr marL="0" lvl="1">
                <a:lnSpc>
                  <a:spcPct val="80000"/>
                </a:lnSpc>
              </a:pPr>
              <a:r>
                <a:rPr lang="en-US" altLang="zh-CN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Background</a:t>
              </a:r>
              <a:r>
                <a:rPr lang="zh-CN" altLang="en-US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zh-CN" altLang="en-US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ko-KR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Methodology</a:t>
              </a:r>
              <a:endParaRPr lang="en-US" altLang="ko-KR" b="1" dirty="0">
                <a:solidFill>
                  <a:srgbClr val="C35954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7260820" y="2233740"/>
              <a:ext cx="1750994" cy="395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What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we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learned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from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current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solution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how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we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plan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to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implement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project.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7" name="그룹 27"/>
          <p:cNvGrpSpPr/>
          <p:nvPr/>
        </p:nvGrpSpPr>
        <p:grpSpPr>
          <a:xfrm>
            <a:off x="7158706" y="3053038"/>
            <a:ext cx="2990005" cy="714206"/>
            <a:chOff x="7260819" y="1776145"/>
            <a:chExt cx="2047874" cy="655257"/>
          </a:xfrm>
        </p:grpSpPr>
        <p:sp>
          <p:nvSpPr>
            <p:cNvPr id="98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74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03</a:t>
              </a:r>
            </a:p>
            <a:p>
              <a:pPr marL="0" lvl="1">
                <a:lnSpc>
                  <a:spcPct val="80000"/>
                </a:lnSpc>
              </a:pPr>
              <a:r>
                <a:rPr lang="en-US" altLang="ko-KR" b="1" dirty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Deliverables</a:t>
              </a:r>
            </a:p>
          </p:txBody>
        </p:sp>
        <p:sp>
          <p:nvSpPr>
            <p:cNvPr id="99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Logistics tracking and encryption 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.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0" name="그룹 27"/>
          <p:cNvGrpSpPr/>
          <p:nvPr/>
        </p:nvGrpSpPr>
        <p:grpSpPr>
          <a:xfrm>
            <a:off x="8830488" y="1713765"/>
            <a:ext cx="2853512" cy="738664"/>
            <a:chOff x="7260818" y="1776145"/>
            <a:chExt cx="2047875" cy="677697"/>
          </a:xfrm>
        </p:grpSpPr>
        <p:sp>
          <p:nvSpPr>
            <p:cNvPr id="101" name="Rectangle 3"/>
            <p:cNvSpPr txBox="1">
              <a:spLocks noChangeArrowheads="1"/>
            </p:cNvSpPr>
            <p:nvPr/>
          </p:nvSpPr>
          <p:spPr bwMode="auto">
            <a:xfrm>
              <a:off x="7260818" y="1776145"/>
              <a:ext cx="2047874" cy="677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04</a:t>
              </a:r>
            </a:p>
            <a:p>
              <a:pPr marL="0" lvl="1">
                <a:lnSpc>
                  <a:spcPct val="80000"/>
                </a:lnSpc>
              </a:pPr>
              <a:r>
                <a:rPr lang="en-US" altLang="ko-KR" b="1" dirty="0">
                  <a:solidFill>
                    <a:srgbClr val="C35954"/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Discussion and Conclusion</a:t>
              </a:r>
            </a:p>
          </p:txBody>
        </p:sp>
        <p:sp>
          <p:nvSpPr>
            <p:cNvPr id="102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9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l">
                <a:defRPr/>
              </a:pP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Our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conclusion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ahoma" pitchFamily="34" charset="0"/>
                  <a:cs typeface="Tahoma" pitchFamily="34" charset="0"/>
                </a:rPr>
                <a:t>reflection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0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5640" y="3002280"/>
            <a:ext cx="5760720" cy="1078230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>
            <a:outerShdw blurRad="88900" dist="88900" dir="5400000" sx="99000" sy="99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86153" y="3062497"/>
            <a:ext cx="5019696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dist" latinLnBrk="0"/>
            <a:r>
              <a:rPr lang="en-US" altLang="ko-KR" sz="3600" smtClean="0">
                <a:effectLst/>
                <a:latin typeface="Calibri" panose="020F0502020204030204" pitchFamily="34" charset="0"/>
              </a:rPr>
              <a:t>THANK YOU</a:t>
            </a:r>
            <a:endParaRPr lang="en-US" altLang="ko-KR" sz="3600">
              <a:effectLst/>
              <a:latin typeface="Calibri" panose="020F0502020204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86152" y="3670409"/>
            <a:ext cx="50196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3600" dirty="0" smtClean="0">
                <a:effectLst/>
                <a:latin typeface="Calibri" panose="020F0502020204030204" pitchFamily="34" charset="0"/>
              </a:rPr>
              <a:t>Team Members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906514" y="2122488"/>
            <a:ext cx="4380236" cy="49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dist" eaLnBrk="1" hangingPunct="1">
              <a:lnSpc>
                <a:spcPct val="90000"/>
              </a:lnSpc>
              <a:defRPr/>
            </a:pPr>
            <a:r>
              <a:rPr lang="en-US" altLang="ko-KR" sz="3600" b="1" smtClean="0">
                <a:solidFill>
                  <a:srgbClr val="C35954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WHO WE ARE</a:t>
            </a:r>
            <a:endParaRPr lang="en-US" altLang="ko-KR" sz="3600" b="1" dirty="0">
              <a:solidFill>
                <a:srgbClr val="C35954"/>
              </a:solidFill>
              <a:latin typeface="Calibri" panose="020F0502020204030204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908730" y="2670558"/>
            <a:ext cx="4374541" cy="0"/>
          </a:xfrm>
          <a:prstGeom prst="line">
            <a:avLst/>
          </a:prstGeom>
          <a:ln>
            <a:solidFill>
              <a:srgbClr val="1820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165967" y="2207323"/>
            <a:ext cx="4717143" cy="4350596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/>
          <p:cNvSpPr/>
          <p:nvPr/>
        </p:nvSpPr>
        <p:spPr>
          <a:xfrm>
            <a:off x="6316250" y="2207323"/>
            <a:ext cx="4717143" cy="4350596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Motivation and Objective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77080" y="1699323"/>
            <a:ext cx="4717143" cy="438150"/>
            <a:chOff x="1235982" y="2133600"/>
            <a:chExt cx="4717143" cy="584270"/>
          </a:xfrm>
        </p:grpSpPr>
        <p:sp>
          <p:nvSpPr>
            <p:cNvPr id="5" name="Rectangle 4"/>
            <p:cNvSpPr/>
            <p:nvPr/>
          </p:nvSpPr>
          <p:spPr>
            <a:xfrm>
              <a:off x="1235982" y="2133600"/>
              <a:ext cx="4717143" cy="584270"/>
            </a:xfrm>
            <a:prstGeom prst="rect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>
              <a:noFill/>
            </a:ln>
            <a:effectLst>
              <a:outerShdw blurRad="88900" dist="38100" dir="5400000" sx="99000" sy="99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470579" y="2198552"/>
              <a:ext cx="4247949" cy="45436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600" dirty="0" smtClean="0">
                  <a:effectLst/>
                  <a:latin typeface="Calibri" panose="020F0502020204030204" pitchFamily="34" charset="0"/>
                </a:rPr>
                <a:t>Motivation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16250" y="1699323"/>
            <a:ext cx="4717143" cy="438150"/>
            <a:chOff x="1235982" y="2133600"/>
            <a:chExt cx="4717143" cy="584270"/>
          </a:xfrm>
        </p:grpSpPr>
        <p:sp>
          <p:nvSpPr>
            <p:cNvPr id="9" name="Rectangle 8"/>
            <p:cNvSpPr/>
            <p:nvPr/>
          </p:nvSpPr>
          <p:spPr>
            <a:xfrm>
              <a:off x="1235982" y="2133600"/>
              <a:ext cx="4717143" cy="584270"/>
            </a:xfrm>
            <a:prstGeom prst="rect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>
              <a:noFill/>
            </a:ln>
            <a:effectLst>
              <a:outerShdw blurRad="88900" dist="38100" dir="5400000" sx="99000" sy="99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1470579" y="2198552"/>
              <a:ext cx="4247949" cy="45436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latinLnBrk="0"/>
              <a:r>
                <a:rPr lang="en-US" altLang="ko-KR" sz="1600" dirty="0" smtClean="0">
                  <a:effectLst/>
                  <a:latin typeface="Calibri" panose="020F0502020204030204" pitchFamily="34" charset="0"/>
                </a:rPr>
                <a:t>Objective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52159" y="4474050"/>
            <a:ext cx="1343025" cy="1343025"/>
            <a:chOff x="1543050" y="3514725"/>
            <a:chExt cx="1343025" cy="1343025"/>
          </a:xfrm>
        </p:grpSpPr>
        <p:sp>
          <p:nvSpPr>
            <p:cNvPr id="11" name="Oval 10"/>
            <p:cNvSpPr/>
            <p:nvPr/>
          </p:nvSpPr>
          <p:spPr>
            <a:xfrm>
              <a:off x="1543050" y="3514725"/>
              <a:ext cx="1343025" cy="1343025"/>
            </a:xfrm>
            <a:prstGeom prst="ellipse">
              <a:avLst/>
            </a:prstGeom>
            <a:noFill/>
            <a:ln w="3175">
              <a:solidFill>
                <a:srgbClr val="7B5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20884" y="3851499"/>
              <a:ext cx="587356" cy="669476"/>
              <a:chOff x="4021138" y="1814513"/>
              <a:chExt cx="669925" cy="763588"/>
            </a:xfrm>
            <a:solidFill>
              <a:srgbClr val="B04474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7436630" y="4661652"/>
            <a:ext cx="3596763" cy="1879868"/>
            <a:chOff x="6582496" y="3687694"/>
            <a:chExt cx="4165600" cy="233477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4" r="3649"/>
            <a:stretch/>
          </p:blipFill>
          <p:spPr>
            <a:xfrm>
              <a:off x="6582496" y="3687694"/>
              <a:ext cx="4165600" cy="2334778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9962284" y="5245825"/>
              <a:ext cx="553316" cy="565657"/>
            </a:xfrm>
            <a:prstGeom prst="ellipse">
              <a:avLst/>
            </a:prstGeom>
            <a:solidFill>
              <a:srgbClr val="B04474">
                <a:alpha val="40000"/>
              </a:srgbClr>
            </a:solidFill>
            <a:ln w="3175">
              <a:solidFill>
                <a:srgbClr val="B044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432870" y="4256825"/>
              <a:ext cx="793859" cy="799964"/>
            </a:xfrm>
            <a:prstGeom prst="ellipse">
              <a:avLst/>
            </a:prstGeom>
            <a:solidFill>
              <a:srgbClr val="B04474">
                <a:alpha val="40000"/>
              </a:srgbClr>
            </a:solidFill>
            <a:ln w="3175">
              <a:solidFill>
                <a:srgbClr val="B044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4966" y="6607637"/>
            <a:ext cx="11902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Counterfeit </a:t>
            </a:r>
            <a:r>
              <a:rPr lang="en-US" sz="1000" dirty="0"/>
              <a:t>Drugs Kill 1 </a:t>
            </a:r>
            <a:r>
              <a:rPr lang="en-US" sz="1000" dirty="0" err="1"/>
              <a:t>Mn</a:t>
            </a:r>
            <a:r>
              <a:rPr lang="en-US" sz="1000" dirty="0"/>
              <a:t> People Annually: </a:t>
            </a:r>
            <a:r>
              <a:rPr lang="en-US" sz="1000" dirty="0" smtClean="0"/>
              <a:t>Interpol. </a:t>
            </a:r>
            <a:r>
              <a:rPr lang="en-US" sz="1000" dirty="0"/>
              <a:t>Natalie Southwick Thursday, 24 October </a:t>
            </a:r>
            <a:r>
              <a:rPr lang="en-US" sz="1000" dirty="0" smtClean="0"/>
              <a:t>2013  https</a:t>
            </a:r>
            <a:r>
              <a:rPr lang="en-US" sz="1000" dirty="0"/>
              <a:t>://</a:t>
            </a:r>
            <a:r>
              <a:rPr lang="en-US" sz="1000" dirty="0" err="1"/>
              <a:t>www.unodc.org</a:t>
            </a:r>
            <a:r>
              <a:rPr lang="en-US" sz="1000" dirty="0"/>
              <a:t>/documents/counterfeit/</a:t>
            </a:r>
            <a:r>
              <a:rPr lang="en-US" sz="1000" dirty="0" err="1"/>
              <a:t>FocusSheet</a:t>
            </a:r>
            <a:r>
              <a:rPr lang="en-US" sz="1000" dirty="0"/>
              <a:t>/</a:t>
            </a:r>
            <a:r>
              <a:rPr lang="en-US" sz="1000" dirty="0" err="1"/>
              <a:t>Counterfe</a:t>
            </a:r>
            <a:r>
              <a:rPr lang="en-US" sz="1000" dirty="0"/>
              <a:t> </a:t>
            </a:r>
            <a:r>
              <a:rPr lang="en-US" sz="1000" dirty="0" err="1"/>
              <a:t>it_focussheet_EN_HIRES.pdf</a:t>
            </a:r>
            <a:r>
              <a:rPr lang="en-US" sz="1000" dirty="0"/>
              <a:t> Retrieved 9 May 2016</a:t>
            </a:r>
            <a:r>
              <a:rPr 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6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3600" dirty="0" smtClean="0">
                <a:effectLst/>
                <a:latin typeface="Calibri" panose="020F0502020204030204" pitchFamily="34" charset="0"/>
              </a:rPr>
              <a:t>Background</a:t>
            </a:r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3600" dirty="0" smtClean="0">
                <a:effectLst/>
                <a:latin typeface="Calibri" panose="020F0502020204030204" pitchFamily="34" charset="0"/>
              </a:rPr>
              <a:t>Study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95300" y="963669"/>
            <a:ext cx="112014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08345" y="244630"/>
            <a:ext cx="617531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Core Technology</a:t>
            </a:r>
          </a:p>
        </p:txBody>
      </p:sp>
    </p:spTree>
    <p:extLst>
      <p:ext uri="{BB962C8B-B14F-4D97-AF65-F5344CB8AC3E}">
        <p14:creationId xmlns:p14="http://schemas.microsoft.com/office/powerpoint/2010/main" val="17722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3600" dirty="0" smtClean="0">
                <a:effectLst/>
                <a:latin typeface="Calibri" panose="020F0502020204030204" pitchFamily="34" charset="0"/>
              </a:rPr>
              <a:t>Methodology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zh-CN" sz="3600" dirty="0" smtClean="0">
                <a:effectLst/>
                <a:latin typeface="Calibri" panose="020F0502020204030204" pitchFamily="34" charset="0"/>
              </a:rPr>
              <a:t>Our</a:t>
            </a:r>
            <a:r>
              <a:rPr lang="zh-CN" altLang="en-US" sz="3600" dirty="0" smtClean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3600" dirty="0" smtClean="0">
                <a:effectLst/>
                <a:latin typeface="Calibri" panose="020F0502020204030204" pitchFamily="34" charset="0"/>
              </a:rPr>
              <a:t>Approach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568182" y="4105949"/>
            <a:ext cx="4772058" cy="771622"/>
            <a:chOff x="242727" y="1187230"/>
            <a:chExt cx="3753819" cy="606977"/>
          </a:xfrm>
        </p:grpSpPr>
        <p:sp>
          <p:nvSpPr>
            <p:cNvPr id="40" name="Rectangle 3"/>
            <p:cNvSpPr txBox="1">
              <a:spLocks noChangeArrowheads="1"/>
            </p:cNvSpPr>
            <p:nvPr/>
          </p:nvSpPr>
          <p:spPr bwMode="auto">
            <a:xfrm>
              <a:off x="797682" y="1304433"/>
              <a:ext cx="3198864" cy="31645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z="2000" dirty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Testing</a:t>
              </a: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242727" y="1187230"/>
              <a:ext cx="651593" cy="60697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dirty="0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lang="en-US" altLang="ko-KR" dirty="0">
                <a:solidFill>
                  <a:srgbClr val="B04474"/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76292" y="1302803"/>
              <a:ext cx="0" cy="327409"/>
            </a:xfrm>
            <a:prstGeom prst="line">
              <a:avLst/>
            </a:prstGeom>
            <a:ln>
              <a:solidFill>
                <a:srgbClr val="1C2B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413198" y="4092101"/>
            <a:ext cx="5311962" cy="771622"/>
            <a:chOff x="242727" y="1187230"/>
            <a:chExt cx="3693524" cy="606977"/>
          </a:xfrm>
        </p:grpSpPr>
        <p:sp>
          <p:nvSpPr>
            <p:cNvPr id="62" name="Rectangle 3"/>
            <p:cNvSpPr txBox="1">
              <a:spLocks noChangeArrowheads="1"/>
            </p:cNvSpPr>
            <p:nvPr/>
          </p:nvSpPr>
          <p:spPr bwMode="auto">
            <a:xfrm>
              <a:off x="797683" y="1312996"/>
              <a:ext cx="3138568" cy="31645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z="2000" dirty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Learning</a:t>
              </a:r>
            </a:p>
          </p:txBody>
        </p:sp>
        <p:sp>
          <p:nvSpPr>
            <p:cNvPr id="59" name="Rectangle 3"/>
            <p:cNvSpPr txBox="1">
              <a:spLocks noChangeArrowheads="1"/>
            </p:cNvSpPr>
            <p:nvPr/>
          </p:nvSpPr>
          <p:spPr bwMode="auto">
            <a:xfrm>
              <a:off x="242727" y="1187230"/>
              <a:ext cx="651593" cy="60697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02</a:t>
              </a:r>
              <a:endParaRPr lang="en-US" altLang="ko-KR">
                <a:solidFill>
                  <a:srgbClr val="B04474"/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776292" y="1302803"/>
              <a:ext cx="0" cy="327409"/>
            </a:xfrm>
            <a:prstGeom prst="line">
              <a:avLst/>
            </a:prstGeom>
            <a:ln>
              <a:solidFill>
                <a:srgbClr val="1C2B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46074" y="2055232"/>
            <a:ext cx="4695408" cy="771622"/>
            <a:chOff x="242727" y="1187230"/>
            <a:chExt cx="3693524" cy="606977"/>
          </a:xfrm>
        </p:grpSpPr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>
              <a:off x="797683" y="1295870"/>
              <a:ext cx="3138568" cy="31645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z="2000" dirty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Implementation</a:t>
              </a:r>
            </a:p>
          </p:txBody>
        </p:sp>
        <p:sp>
          <p:nvSpPr>
            <p:cNvPr id="44" name="Rectangle 3"/>
            <p:cNvSpPr txBox="1">
              <a:spLocks noChangeArrowheads="1"/>
            </p:cNvSpPr>
            <p:nvPr/>
          </p:nvSpPr>
          <p:spPr bwMode="auto">
            <a:xfrm>
              <a:off x="242727" y="1187230"/>
              <a:ext cx="651593" cy="60697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dirty="0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0</a:t>
              </a:r>
              <a:r>
                <a:rPr lang="en-US" altLang="zh-CN" dirty="0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lang="en-US" altLang="ko-KR" dirty="0">
                <a:solidFill>
                  <a:srgbClr val="B04474"/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76292" y="1302803"/>
              <a:ext cx="0" cy="327409"/>
            </a:xfrm>
            <a:prstGeom prst="line">
              <a:avLst/>
            </a:prstGeom>
            <a:ln>
              <a:solidFill>
                <a:srgbClr val="1C2B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03133" y="2143160"/>
            <a:ext cx="5398677" cy="771622"/>
            <a:chOff x="242727" y="1187230"/>
            <a:chExt cx="3753819" cy="606977"/>
          </a:xfrm>
        </p:grpSpPr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>
              <a:off x="797682" y="1312996"/>
              <a:ext cx="3198864" cy="316452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z="2000" dirty="0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Desig</a:t>
              </a:r>
              <a:r>
                <a:rPr lang="en-US" altLang="zh-CN" sz="2000" dirty="0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lang="en-US" altLang="ko-KR" sz="2000" dirty="0">
                <a:solidFill>
                  <a:srgbClr val="B04474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54" name="Rectangle 3"/>
            <p:cNvSpPr txBox="1">
              <a:spLocks noChangeArrowheads="1"/>
            </p:cNvSpPr>
            <p:nvPr/>
          </p:nvSpPr>
          <p:spPr bwMode="auto">
            <a:xfrm>
              <a:off x="242727" y="1187230"/>
              <a:ext cx="651593" cy="60697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algn="l" latinLnBrk="0"/>
              <a:r>
                <a:rPr lang="en-US" altLang="ko-KR" smtClean="0">
                  <a:solidFill>
                    <a:srgbClr val="B04474"/>
                  </a:solidFill>
                  <a:effectLst/>
                  <a:latin typeface="Calibri" panose="020F0502020204030204" pitchFamily="34" charset="0"/>
                </a:rPr>
                <a:t>01</a:t>
              </a:r>
              <a:endParaRPr lang="en-US" altLang="ko-KR">
                <a:solidFill>
                  <a:srgbClr val="B04474"/>
                </a:solidFill>
                <a:effectLst/>
                <a:latin typeface="Calibri" panose="020F0502020204030204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76292" y="1302803"/>
              <a:ext cx="0" cy="327409"/>
            </a:xfrm>
            <a:prstGeom prst="line">
              <a:avLst/>
            </a:prstGeom>
            <a:ln>
              <a:solidFill>
                <a:srgbClr val="1C2B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623889" y="966406"/>
            <a:ext cx="10944224" cy="340735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1600" b="0" dirty="0">
                <a:effectLst/>
                <a:latin typeface="Calibri" panose="020F0502020204030204" pitchFamily="34" charset="0"/>
              </a:rPr>
              <a:t>Our solution is </a:t>
            </a:r>
            <a:r>
              <a:rPr lang="en-US" altLang="zh-CN" sz="1600" b="0" dirty="0" smtClean="0">
                <a:effectLst/>
                <a:latin typeface="Calibri" panose="020F0502020204030204" pitchFamily="34" charset="0"/>
              </a:rPr>
              <a:t>to</a:t>
            </a:r>
            <a:r>
              <a:rPr lang="zh-CN" altLang="en-US" sz="1600" b="0" dirty="0" smtClean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600" b="0" dirty="0" smtClean="0">
                <a:effectLst/>
                <a:latin typeface="Calibri" panose="020F0502020204030204" pitchFamily="34" charset="0"/>
              </a:rPr>
              <a:t>build</a:t>
            </a:r>
            <a:r>
              <a:rPr lang="en-US" altLang="ko-KR" sz="1600" b="0" dirty="0" smtClean="0">
                <a:effectLst/>
                <a:latin typeface="Calibri" panose="020F0502020204030204" pitchFamily="34" charset="0"/>
              </a:rPr>
              <a:t> </a:t>
            </a:r>
            <a:r>
              <a:rPr lang="en-US" altLang="ko-KR" sz="1600" b="0" dirty="0">
                <a:effectLst/>
                <a:latin typeface="Calibri" panose="020F0502020204030204" pitchFamily="34" charset="0"/>
              </a:rPr>
              <a:t>a new logistic management model combining IoT and BlockChain to provide a more secure </a:t>
            </a:r>
            <a:r>
              <a:rPr lang="en-US" altLang="ko-KR" sz="1600" b="0" dirty="0" smtClean="0">
                <a:effectLst/>
                <a:latin typeface="Calibri" panose="020F0502020204030204" pitchFamily="34" charset="0"/>
              </a:rPr>
              <a:t>environmen</a:t>
            </a:r>
            <a:r>
              <a:rPr lang="en-US" altLang="zh-CN" sz="1600" b="0" dirty="0" smtClean="0">
                <a:effectLst/>
                <a:latin typeface="Calibri" panose="020F0502020204030204" pitchFamily="34" charset="0"/>
              </a:rPr>
              <a:t>t.</a:t>
            </a:r>
            <a:endParaRPr lang="en-US" altLang="ko-KR" sz="1600" b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3600" dirty="0" smtClean="0">
                <a:effectLst/>
                <a:latin typeface="Calibri" panose="020F0502020204030204" pitchFamily="34" charset="0"/>
              </a:rPr>
              <a:t>Discussion</a:t>
            </a:r>
            <a:endParaRPr lang="en-US" altLang="ko-KR" sz="36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ntech.jpe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362202" y="218287"/>
            <a:ext cx="7467600" cy="648512"/>
          </a:xfrm>
          <a:prstGeom prst="rect">
            <a:avLst/>
          </a:prstGeom>
          <a:noFill/>
          <a:extLst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atinLnBrk="0"/>
            <a:r>
              <a:rPr lang="en-US" altLang="ko-KR" sz="3600" dirty="0">
                <a:effectLst/>
                <a:latin typeface="Calibri" panose="020F0502020204030204" pitchFamily="34" charset="0"/>
              </a:rPr>
              <a:t>Conclusion and Reflection</a:t>
            </a:r>
          </a:p>
        </p:txBody>
      </p:sp>
    </p:spTree>
    <p:extLst>
      <p:ext uri="{BB962C8B-B14F-4D97-AF65-F5344CB8AC3E}">
        <p14:creationId xmlns:p14="http://schemas.microsoft.com/office/powerpoint/2010/main" val="100053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</TotalTime>
  <Words>152</Words>
  <Application>Microsoft Macintosh PowerPoint</Application>
  <PresentationFormat>宽屏</PresentationFormat>
  <Paragraphs>53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Tahoma</vt:lpstr>
      <vt:lpstr>맑은 고딕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pello</dc:creator>
  <cp:keywords>ppt模板</cp:keywords>
  <cp:lastModifiedBy>Hongyu Ai</cp:lastModifiedBy>
  <cp:revision>134</cp:revision>
  <dcterms:created xsi:type="dcterms:W3CDTF">2015-12-02T02:04:02Z</dcterms:created>
  <dcterms:modified xsi:type="dcterms:W3CDTF">2017-10-22T06:46:22Z</dcterms:modified>
</cp:coreProperties>
</file>