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9" r:id="rId5"/>
    <p:sldId id="260" r:id="rId6"/>
    <p:sldId id="265" r:id="rId7"/>
    <p:sldId id="257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2021-08-05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A0918F-B8BF-49F1-A57E-79603A03B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3" y="1938099"/>
            <a:ext cx="6865338" cy="17137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7E94EA-D3B5-4A4A-A506-3DF1C9C57648}"/>
              </a:ext>
            </a:extLst>
          </p:cNvPr>
          <p:cNvSpPr txBox="1"/>
          <p:nvPr/>
        </p:nvSpPr>
        <p:spPr>
          <a:xfrm>
            <a:off x="1994852" y="3817620"/>
            <a:ext cx="6979920" cy="694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Projeto: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Corretor automático para processos seletivos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ED098-98FA-4C43-82BD-2B4D63DA6BC1}"/>
              </a:ext>
            </a:extLst>
          </p:cNvPr>
          <p:cNvSpPr txBox="1"/>
          <p:nvPr/>
        </p:nvSpPr>
        <p:spPr>
          <a:xfrm>
            <a:off x="1994852" y="5387338"/>
            <a:ext cx="6979920" cy="472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Bosch CaP/ETS – Smart Automation 2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Vinícius Cunha, Milena Fernandes, Ryan Corsi, Júlia Carvalho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5717-165C-4CD4-8B9C-EB42794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 para processos seletivos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4FAA3-7D07-45FE-A46B-3793161598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Proposta: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4E49A-83FD-474B-BAB9-A021BCB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5" name="Espaço Reservado para Conteúdo 12">
            <a:extLst>
              <a:ext uri="{FF2B5EF4-FFF2-40B4-BE49-F238E27FC236}">
                <a16:creationId xmlns:a16="http://schemas.microsoft.com/office/drawing/2014/main" id="{9E55646B-CCE5-4AB6-93B9-2FF8B2E0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26" y="1650571"/>
            <a:ext cx="3320257" cy="1896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Espaço Reservado para Conteúdo 14">
            <a:extLst>
              <a:ext uri="{FF2B5EF4-FFF2-40B4-BE49-F238E27FC236}">
                <a16:creationId xmlns:a16="http://schemas.microsoft.com/office/drawing/2014/main" id="{5612A9C8-82E5-4CC8-B339-ED3C6F2E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6" y="2727775"/>
            <a:ext cx="3321942" cy="1868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FD2BD5E-34E9-4922-92B5-89C6197CE7F5}"/>
              </a:ext>
            </a:extLst>
          </p:cNvPr>
          <p:cNvSpPr txBox="1">
            <a:spLocks/>
          </p:cNvSpPr>
          <p:nvPr/>
        </p:nvSpPr>
        <p:spPr>
          <a:xfrm>
            <a:off x="410845" y="1902144"/>
            <a:ext cx="4860000" cy="2626313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Um sistema dinâmico com interface visual para que um administrador possa criar e gerenciar processos seletivos, seus candidatos e seus resultados.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pt-BR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Utiliza de métodos de aprendizado de máquina para processar as informações e trazer resultados práticos em dashboard.</a:t>
            </a: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E7FCFE96-A533-4714-86BB-8992ADF1C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51" y="180792"/>
            <a:ext cx="2486949" cy="6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5717-165C-4CD4-8B9C-EB42794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4FAA3-7D07-45FE-A46B-3793161598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Método: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4E49A-83FD-474B-BAB9-A021BCB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456324C-7258-4D4F-983D-9B0E1794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7" y="3071861"/>
            <a:ext cx="2047613" cy="204761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A17D2C8-D718-4544-9F43-30E473A3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6" y="4512762"/>
            <a:ext cx="635472" cy="63547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19863F2-4DCA-4B0F-9FC0-4228AB427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3093" y="1724718"/>
            <a:ext cx="1018537" cy="1254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A4C8A-16A3-491C-ACE7-99A22074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6" y="2848044"/>
            <a:ext cx="1789846" cy="963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9B38A-2027-4E04-82E1-215566674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00" y="4119692"/>
            <a:ext cx="2015745" cy="697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C577E-A07D-4F39-B778-E314ADCEA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24" y="1270514"/>
            <a:ext cx="907879" cy="907879"/>
          </a:xfrm>
          <a:prstGeom prst="rect">
            <a:avLst/>
          </a:prstGeom>
        </p:spPr>
      </p:pic>
      <p:pic>
        <p:nvPicPr>
          <p:cNvPr id="22" name="Imagem 27">
            <a:extLst>
              <a:ext uri="{FF2B5EF4-FFF2-40B4-BE49-F238E27FC236}">
                <a16:creationId xmlns:a16="http://schemas.microsoft.com/office/drawing/2014/main" id="{A13D31FD-62E4-4B59-98EA-B9EE5181C87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r="4181"/>
          <a:stretch/>
        </p:blipFill>
        <p:spPr>
          <a:xfrm>
            <a:off x="7093219" y="1348274"/>
            <a:ext cx="2067180" cy="1406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Imagem 25">
            <a:extLst>
              <a:ext uri="{FF2B5EF4-FFF2-40B4-BE49-F238E27FC236}">
                <a16:creationId xmlns:a16="http://schemas.microsoft.com/office/drawing/2014/main" id="{83F6FF64-0CC8-42A1-96FA-95E6B595B4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13" y="1552578"/>
            <a:ext cx="1513349" cy="1513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992812C-97D7-41A9-A487-A53D5F5200F9}"/>
              </a:ext>
            </a:extLst>
          </p:cNvPr>
          <p:cNvSpPr/>
          <p:nvPr/>
        </p:nvSpPr>
        <p:spPr>
          <a:xfrm rot="14328243">
            <a:off x="1480504" y="630657"/>
            <a:ext cx="825778" cy="3094737"/>
          </a:xfrm>
          <a:prstGeom prst="curvedLef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31A30E0C-5D0F-48E5-9070-E4C272673432}"/>
              </a:ext>
            </a:extLst>
          </p:cNvPr>
          <p:cNvSpPr/>
          <p:nvPr/>
        </p:nvSpPr>
        <p:spPr>
          <a:xfrm rot="13957122" flipH="1">
            <a:off x="8586692" y="2672782"/>
            <a:ext cx="913726" cy="3094737"/>
          </a:xfrm>
          <a:prstGeom prst="curvedLef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A6314C60-F65E-4287-935F-9336E1486DBC}"/>
              </a:ext>
            </a:extLst>
          </p:cNvPr>
          <p:cNvSpPr/>
          <p:nvPr/>
        </p:nvSpPr>
        <p:spPr>
          <a:xfrm rot="18641563">
            <a:off x="4750247" y="1883677"/>
            <a:ext cx="413740" cy="936155"/>
          </a:xfrm>
          <a:prstGeom prst="curvedLef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C6936D51-4F0A-4E5C-AD9A-B5921E9D76F6}"/>
              </a:ext>
            </a:extLst>
          </p:cNvPr>
          <p:cNvSpPr/>
          <p:nvPr/>
        </p:nvSpPr>
        <p:spPr>
          <a:xfrm rot="18641563" flipH="1">
            <a:off x="4894719" y="3903605"/>
            <a:ext cx="405234" cy="936155"/>
          </a:xfrm>
          <a:prstGeom prst="curvedLef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457C19-18E4-4AA6-8442-BEF4128099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23" y="3772293"/>
            <a:ext cx="1242296" cy="5890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B9DE0C-9748-48B5-AFC5-3C02358AE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5" y="2102838"/>
            <a:ext cx="648225" cy="475407"/>
          </a:xfrm>
          <a:prstGeom prst="rect">
            <a:avLst/>
          </a:prstGeom>
        </p:spPr>
      </p:pic>
      <p:pic>
        <p:nvPicPr>
          <p:cNvPr id="31" name="Imagem 13">
            <a:extLst>
              <a:ext uri="{FF2B5EF4-FFF2-40B4-BE49-F238E27FC236}">
                <a16:creationId xmlns:a16="http://schemas.microsoft.com/office/drawing/2014/main" id="{D38C6E4C-E9F9-4F48-A6F8-A0FEB46571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51" y="180792"/>
            <a:ext cx="2486949" cy="6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5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E3A2-ACCB-4D94-95C4-A9CA79D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e social dos 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ECB7-D4CE-459C-8B53-B32497371C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Resultados: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0A46-1D78-44D7-9431-09FE3E7A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5" name="Imagem 13">
            <a:extLst>
              <a:ext uri="{FF2B5EF4-FFF2-40B4-BE49-F238E27FC236}">
                <a16:creationId xmlns:a16="http://schemas.microsoft.com/office/drawing/2014/main" id="{B73006B0-35A2-4145-967D-1DE5DB95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51" y="180792"/>
            <a:ext cx="2486949" cy="620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AA691-7CB4-4CCB-9B23-E92FC4FCF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98"/>
          <a:stretch/>
        </p:blipFill>
        <p:spPr>
          <a:xfrm>
            <a:off x="1157967" y="1455101"/>
            <a:ext cx="2651672" cy="3755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5911A-5531-4E7A-AB5C-A123FDC15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601" y="3042458"/>
            <a:ext cx="5598943" cy="2575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691E17-48D8-4A49-B875-7395C0316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01" y="1190377"/>
            <a:ext cx="5598943" cy="18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B5B136C0-1292-41EF-87E1-7104AF262DAA}"/>
              </a:ext>
            </a:extLst>
          </p:cNvPr>
          <p:cNvSpPr txBox="1">
            <a:spLocks/>
          </p:cNvSpPr>
          <p:nvPr/>
        </p:nvSpPr>
        <p:spPr>
          <a:xfrm>
            <a:off x="259200" y="1653540"/>
            <a:ext cx="9874800" cy="4034741"/>
          </a:xfrm>
          <a:prstGeom prst="rect">
            <a:avLst/>
          </a:prstGeom>
          <a:ln w="0">
            <a:noFill/>
          </a:ln>
          <a:effectLst/>
        </p:spPr>
        <p:txBody>
          <a:bodyPr vert="horz" lIns="0" tIns="0" rIns="0" bIns="0" rtlCol="0" anchor="t" anchorCtr="0">
            <a:normAutofit/>
          </a:bodyPr>
          <a:lstStyle>
            <a:lvl1pPr algn="l" defTabSz="9143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999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Obrigado pela Atenção !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33E73C-5173-4B43-BED7-56D7E902E829}"/>
              </a:ext>
            </a:extLst>
          </p:cNvPr>
          <p:cNvSpPr txBox="1"/>
          <p:nvPr/>
        </p:nvSpPr>
        <p:spPr>
          <a:xfrm>
            <a:off x="1994852" y="5387338"/>
            <a:ext cx="6979920" cy="472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Bosch CaP/ETS – Smart Automation 2</a:t>
            </a: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Vinícius Cunha, Milena Fernandes, Ryan Corsi, Júlia Carvalho</a:t>
            </a:r>
          </a:p>
        </p:txBody>
      </p:sp>
    </p:spTree>
    <p:extLst>
      <p:ext uri="{BB962C8B-B14F-4D97-AF65-F5344CB8AC3E}">
        <p14:creationId xmlns:p14="http://schemas.microsoft.com/office/powerpoint/2010/main" val="112293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2021-08-05</OrgInhalt>
      <Wert>2021-08-05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242</TotalTime>
  <Words>111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Bosch Office Sans</vt:lpstr>
      <vt:lpstr>Calibri</vt:lpstr>
      <vt:lpstr>Wingdings 3</vt:lpstr>
      <vt:lpstr>Bosch NG</vt:lpstr>
      <vt:lpstr>PowerPoint Presentation</vt:lpstr>
      <vt:lpstr>Automação para processos seletivos</vt:lpstr>
      <vt:lpstr>Tecnologias utilizadas</vt:lpstr>
      <vt:lpstr>Visão geral e social dos resultados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Cleber (SO/OPM43-BR)</dc:creator>
  <cp:lastModifiedBy>Cunha Vinicius (CaP/ETS)</cp:lastModifiedBy>
  <cp:revision>31</cp:revision>
  <dcterms:created xsi:type="dcterms:W3CDTF">2021-08-05T12:56:06Z</dcterms:created>
  <dcterms:modified xsi:type="dcterms:W3CDTF">2022-10-06T19:33:33Z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