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0"/>
  </p:notesMasterIdLst>
  <p:sldIdLst>
    <p:sldId id="256" r:id="rId4"/>
    <p:sldId id="258" r:id="rId5"/>
    <p:sldId id="259" r:id="rId6"/>
    <p:sldId id="260" r:id="rId7"/>
    <p:sldId id="264" r:id="rId8"/>
    <p:sldId id="257" r:id="rId9"/>
  </p:sldIdLst>
  <p:sldSz cx="10969625" cy="617061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sitivo do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o com imagem intei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Adicionar palavras de conclusão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título definido pelo utiliz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cap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do capítulo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Adicionar citação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Adicionar conclusão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2021-08-05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A0918F-B8BF-49F1-A57E-79603A03B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43" y="1938099"/>
            <a:ext cx="6865338" cy="17137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7E94EA-D3B5-4A4A-A506-3DF1C9C57648}"/>
              </a:ext>
            </a:extLst>
          </p:cNvPr>
          <p:cNvSpPr txBox="1"/>
          <p:nvPr/>
        </p:nvSpPr>
        <p:spPr>
          <a:xfrm>
            <a:off x="1994852" y="3817620"/>
            <a:ext cx="6979920" cy="694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4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Tema de TCC:</a:t>
            </a:r>
          </a:p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Corretor automático para processos seletivos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5ED098-98FA-4C43-82BD-2B4D63DA6BC1}"/>
              </a:ext>
            </a:extLst>
          </p:cNvPr>
          <p:cNvSpPr txBox="1"/>
          <p:nvPr/>
        </p:nvSpPr>
        <p:spPr>
          <a:xfrm>
            <a:off x="1994852" y="5387338"/>
            <a:ext cx="6979920" cy="4724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Bosch CaP/ETS – Smart Automation 2</a:t>
            </a:r>
          </a:p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Vinícius Cunha, Milena Fernandes, Ryan Corsi, Júlia Carvalho</a:t>
            </a:r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70980F36-4A6D-4A02-BAF2-6227EE7994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2" y="2177715"/>
            <a:ext cx="8338620" cy="2081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FD7387-7401-4E73-B7A0-A60262EA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Continuidade ao projeto campeão da 2ª edição do </a:t>
            </a:r>
            <a:r>
              <a:rPr lang="pt-BR" sz="2400" dirty="0" err="1"/>
              <a:t>Donáthon</a:t>
            </a:r>
            <a:r>
              <a:rPr lang="pt-BR" sz="2400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F51E34-6BD0-4403-B433-08EC05786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Ele está de volta!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BC458B-CA03-4226-861F-3925C931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FEE2BE-7EE2-450F-8359-7217A5896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73" y="1665952"/>
            <a:ext cx="3525253" cy="32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748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5717-165C-4CD4-8B9C-EB42794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X Hardware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4FAA3-7D07-45FE-A46B-3793161598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 que mudou?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04E49A-83FD-474B-BAB9-A021BCB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5" name="Espaço Reservado para Conteúdo 12">
            <a:extLst>
              <a:ext uri="{FF2B5EF4-FFF2-40B4-BE49-F238E27FC236}">
                <a16:creationId xmlns:a16="http://schemas.microsoft.com/office/drawing/2014/main" id="{9E55646B-CCE5-4AB6-93B9-2FF8B2E06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2" y="1710856"/>
            <a:ext cx="3127375" cy="178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Espaço Reservado para Conteúdo 14">
            <a:extLst>
              <a:ext uri="{FF2B5EF4-FFF2-40B4-BE49-F238E27FC236}">
                <a16:creationId xmlns:a16="http://schemas.microsoft.com/office/drawing/2014/main" id="{5612A9C8-82E5-4CC8-B339-ED3C6F2E1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81" y="2880759"/>
            <a:ext cx="3128963" cy="1759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08AB62-E233-4320-B86A-0A997F216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3" r="7941"/>
          <a:stretch/>
        </p:blipFill>
        <p:spPr>
          <a:xfrm>
            <a:off x="6323382" y="1512819"/>
            <a:ext cx="3334347" cy="2584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5C2C786-F06D-4B45-9E77-23721091E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94" y="3210995"/>
            <a:ext cx="3128964" cy="194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1EE7AAA4-6085-42E5-99A0-37CE6E5192AB}"/>
              </a:ext>
            </a:extLst>
          </p:cNvPr>
          <p:cNvSpPr txBox="1">
            <a:spLocks/>
          </p:cNvSpPr>
          <p:nvPr/>
        </p:nvSpPr>
        <p:spPr>
          <a:xfrm>
            <a:off x="4857044" y="2766497"/>
            <a:ext cx="1255111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pt-BR" sz="4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755454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5717-165C-4CD4-8B9C-EB42794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Foco para melhoria do Software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4FAA3-7D07-45FE-A46B-3793161598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 que mudou?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04E49A-83FD-474B-BAB9-A021BCB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6" name="Espaço Reservado para Conteúdo 14">
            <a:extLst>
              <a:ext uri="{FF2B5EF4-FFF2-40B4-BE49-F238E27FC236}">
                <a16:creationId xmlns:a16="http://schemas.microsoft.com/office/drawing/2014/main" id="{5612A9C8-82E5-4CC8-B339-ED3C6F2E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13" y="2144974"/>
            <a:ext cx="3440308" cy="1934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eta: para a Direita Listrada 7">
            <a:extLst>
              <a:ext uri="{FF2B5EF4-FFF2-40B4-BE49-F238E27FC236}">
                <a16:creationId xmlns:a16="http://schemas.microsoft.com/office/drawing/2014/main" id="{BA38219F-1273-4119-9781-1E807FE40750}"/>
              </a:ext>
            </a:extLst>
          </p:cNvPr>
          <p:cNvSpPr/>
          <p:nvPr/>
        </p:nvSpPr>
        <p:spPr>
          <a:xfrm rot="16200000">
            <a:off x="1142878" y="2385552"/>
            <a:ext cx="1046748" cy="791551"/>
          </a:xfrm>
          <a:prstGeom prst="striped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Seta: para a Direita Listrada 15">
            <a:extLst>
              <a:ext uri="{FF2B5EF4-FFF2-40B4-BE49-F238E27FC236}">
                <a16:creationId xmlns:a16="http://schemas.microsoft.com/office/drawing/2014/main" id="{1B64E0F6-D537-4D09-AA00-103E584E08E0}"/>
              </a:ext>
            </a:extLst>
          </p:cNvPr>
          <p:cNvSpPr/>
          <p:nvPr/>
        </p:nvSpPr>
        <p:spPr>
          <a:xfrm rot="16200000">
            <a:off x="1665769" y="2732256"/>
            <a:ext cx="1046748" cy="791551"/>
          </a:xfrm>
          <a:prstGeom prst="striped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456324C-7258-4D4F-983D-9B0E1794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16" y="1713338"/>
            <a:ext cx="1018536" cy="101853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DA3D19D-014D-4699-84F5-326AA10CD0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5" t="10756" r="8915" b="12329"/>
          <a:stretch/>
        </p:blipFill>
        <p:spPr>
          <a:xfrm>
            <a:off x="7722252" y="2116832"/>
            <a:ext cx="1039510" cy="101853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6A05DCB-F5EE-4334-9926-C666C8B9D7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1" r="18776"/>
          <a:stretch/>
        </p:blipFill>
        <p:spPr>
          <a:xfrm>
            <a:off x="6702326" y="3061243"/>
            <a:ext cx="1150131" cy="101853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A17D2C8-D718-4544-9F43-30E473A30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57" y="3464737"/>
            <a:ext cx="1018536" cy="1018536"/>
          </a:xfrm>
          <a:prstGeom prst="rect">
            <a:avLst/>
          </a:prstGeom>
        </p:spPr>
      </p:pic>
      <p:sp>
        <p:nvSpPr>
          <p:cNvPr id="21" name="Seta: para a Direita Listrada 20">
            <a:extLst>
              <a:ext uri="{FF2B5EF4-FFF2-40B4-BE49-F238E27FC236}">
                <a16:creationId xmlns:a16="http://schemas.microsoft.com/office/drawing/2014/main" id="{CC6E1D56-8CA2-4AFB-B29E-ADA5F68B3614}"/>
              </a:ext>
            </a:extLst>
          </p:cNvPr>
          <p:cNvSpPr/>
          <p:nvPr/>
        </p:nvSpPr>
        <p:spPr>
          <a:xfrm rot="16200000">
            <a:off x="1315811" y="3255823"/>
            <a:ext cx="1046748" cy="791551"/>
          </a:xfrm>
          <a:prstGeom prst="striped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5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E0F0626-BC04-425B-BF9E-8CE4A51FE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01" y="2575898"/>
            <a:ext cx="4274314" cy="106694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8F50828-D186-4CAA-B8EB-FDC380540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r="4181"/>
          <a:stretch/>
        </p:blipFill>
        <p:spPr>
          <a:xfrm>
            <a:off x="7845993" y="2891117"/>
            <a:ext cx="2210169" cy="1503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Seta: Dobrada para Cima 29">
            <a:extLst>
              <a:ext uri="{FF2B5EF4-FFF2-40B4-BE49-F238E27FC236}">
                <a16:creationId xmlns:a16="http://schemas.microsoft.com/office/drawing/2014/main" id="{B1ADD972-67CC-4A5F-8412-D59B095836F4}"/>
              </a:ext>
            </a:extLst>
          </p:cNvPr>
          <p:cNvSpPr/>
          <p:nvPr/>
        </p:nvSpPr>
        <p:spPr>
          <a:xfrm rot="10800000" flipH="1">
            <a:off x="7180447" y="2395439"/>
            <a:ext cx="2009798" cy="748783"/>
          </a:xfrm>
          <a:prstGeom prst="bentUpArrow">
            <a:avLst>
              <a:gd name="adj1" fmla="val 23382"/>
              <a:gd name="adj2" fmla="val 25741"/>
              <a:gd name="adj3" fmla="val 3810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Seta: Dobrada para Cima 12">
            <a:extLst>
              <a:ext uri="{FF2B5EF4-FFF2-40B4-BE49-F238E27FC236}">
                <a16:creationId xmlns:a16="http://schemas.microsoft.com/office/drawing/2014/main" id="{EBEE36B3-31D0-4DA3-8910-AA71D61A6915}"/>
              </a:ext>
            </a:extLst>
          </p:cNvPr>
          <p:cNvSpPr/>
          <p:nvPr/>
        </p:nvSpPr>
        <p:spPr>
          <a:xfrm rot="5400000">
            <a:off x="1745353" y="2375353"/>
            <a:ext cx="1224173" cy="1625263"/>
          </a:xfrm>
          <a:prstGeom prst="bentUpArrow">
            <a:avLst>
              <a:gd name="adj1" fmla="val 10581"/>
              <a:gd name="adj2" fmla="val 16012"/>
              <a:gd name="adj3" fmla="val 2794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7DB4A6-65A6-422D-9FB4-104E34D0D6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0373" r="73518" b="25042"/>
          <a:stretch/>
        </p:blipFill>
        <p:spPr>
          <a:xfrm rot="20705344">
            <a:off x="785737" y="1681598"/>
            <a:ext cx="665236" cy="1748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FE5E7A-2721-4EAD-A39D-1E423F7F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0373" r="73518" b="25042"/>
          <a:stretch/>
        </p:blipFill>
        <p:spPr>
          <a:xfrm rot="21038971">
            <a:off x="1101319" y="1577805"/>
            <a:ext cx="665235" cy="174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CDB928-638F-4084-B27D-2D0F8A1CF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0373" r="73518" b="25042"/>
          <a:stretch/>
        </p:blipFill>
        <p:spPr>
          <a:xfrm>
            <a:off x="1382785" y="1552202"/>
            <a:ext cx="665235" cy="174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0BB4A39-15A7-458D-9172-B1F8A289F3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0373" r="73518" b="25042"/>
          <a:stretch/>
        </p:blipFill>
        <p:spPr>
          <a:xfrm rot="445484">
            <a:off x="1654983" y="1590209"/>
            <a:ext cx="665235" cy="174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247C4C1-354B-4F53-99E6-4C22C42E7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0373" r="73518" b="25042"/>
          <a:stretch/>
        </p:blipFill>
        <p:spPr>
          <a:xfrm rot="1116805">
            <a:off x="1928711" y="1679852"/>
            <a:ext cx="665235" cy="174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AF4DF96-7D5C-4821-86BA-E45D0BF5E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22" y="2231575"/>
            <a:ext cx="1141223" cy="1141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98BF0037-175D-4344-94C8-1B2778152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78" y="3659334"/>
            <a:ext cx="949164" cy="94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Espaço Reservado para Texto 1">
            <a:extLst>
              <a:ext uri="{FF2B5EF4-FFF2-40B4-BE49-F238E27FC236}">
                <a16:creationId xmlns:a16="http://schemas.microsoft.com/office/drawing/2014/main" id="{659FE413-8A4B-4ADD-85BE-D70479184BDE}"/>
              </a:ext>
            </a:extLst>
          </p:cNvPr>
          <p:cNvSpPr txBox="1">
            <a:spLocks/>
          </p:cNvSpPr>
          <p:nvPr/>
        </p:nvSpPr>
        <p:spPr>
          <a:xfrm>
            <a:off x="259200" y="259199"/>
            <a:ext cx="10450800" cy="748783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pt-BR" sz="4000" b="1" dirty="0"/>
              <a:t>Resultados:</a:t>
            </a:r>
          </a:p>
        </p:txBody>
      </p:sp>
    </p:spTree>
    <p:extLst>
      <p:ext uri="{BB962C8B-B14F-4D97-AF65-F5344CB8AC3E}">
        <p14:creationId xmlns:p14="http://schemas.microsoft.com/office/powerpoint/2010/main" val="18716951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B5B136C0-1292-41EF-87E1-7104AF262DAA}"/>
              </a:ext>
            </a:extLst>
          </p:cNvPr>
          <p:cNvSpPr txBox="1">
            <a:spLocks/>
          </p:cNvSpPr>
          <p:nvPr/>
        </p:nvSpPr>
        <p:spPr>
          <a:xfrm>
            <a:off x="259200" y="1653540"/>
            <a:ext cx="9874800" cy="4034741"/>
          </a:xfrm>
          <a:prstGeom prst="rect">
            <a:avLst/>
          </a:prstGeom>
          <a:ln w="0">
            <a:noFill/>
          </a:ln>
          <a:effectLst/>
        </p:spPr>
        <p:txBody>
          <a:bodyPr vert="horz" lIns="0" tIns="0" rIns="0" bIns="0" rtlCol="0" anchor="t" anchorCtr="0">
            <a:normAutofit/>
          </a:bodyPr>
          <a:lstStyle>
            <a:lvl1pPr algn="l" defTabSz="9143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999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Obrigado pela Atenção !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33E73C-5173-4B43-BED7-56D7E902E829}"/>
              </a:ext>
            </a:extLst>
          </p:cNvPr>
          <p:cNvSpPr txBox="1"/>
          <p:nvPr/>
        </p:nvSpPr>
        <p:spPr>
          <a:xfrm>
            <a:off x="1994852" y="5387338"/>
            <a:ext cx="6979920" cy="4724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Bosch CaP/ETS – Smart Automation 2</a:t>
            </a:r>
          </a:p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Vinícius Cunha, Milena Fernandes, Ryan Corsi, Júlia Carvalho</a:t>
            </a:r>
          </a:p>
        </p:txBody>
      </p:sp>
    </p:spTree>
    <p:extLst>
      <p:ext uri="{BB962C8B-B14F-4D97-AF65-F5344CB8AC3E}">
        <p14:creationId xmlns:p14="http://schemas.microsoft.com/office/powerpoint/2010/main" val="112293577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2021-08-05</OrgInhalt>
      <Wert>2021-08-05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168</TotalTime>
  <Words>88</Words>
  <Application>Microsoft Office PowerPoint</Application>
  <PresentationFormat>Personalizar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Bosch Office Sans</vt:lpstr>
      <vt:lpstr>Calibri</vt:lpstr>
      <vt:lpstr>Wingdings 3</vt:lpstr>
      <vt:lpstr>Bosch NG</vt:lpstr>
      <vt:lpstr>Apresentação do PowerPoint</vt:lpstr>
      <vt:lpstr>Continuidade ao projeto campeão da 2ª edição do Donáthon:</vt:lpstr>
      <vt:lpstr>Software X Hardware</vt:lpstr>
      <vt:lpstr>Foco para melhoria do Software</vt:lpstr>
      <vt:lpstr>Apresentação do PowerPoint</vt:lpstr>
      <vt:lpstr>Apresentação do PowerPoint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Cleber (SO/OPM43-BR)</dc:creator>
  <cp:lastModifiedBy>Cunha Vinicius (CaP/ETS)</cp:lastModifiedBy>
  <cp:revision>29</cp:revision>
  <dcterms:created xsi:type="dcterms:W3CDTF">2021-08-05T12:56:06Z</dcterms:created>
  <dcterms:modified xsi:type="dcterms:W3CDTF">2022-05-27T14:00:19Z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