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24.xml" ContentType="application/vnd.openxmlformats-officedocument.presentationml.notesSlide+xml"/>
  <Override PartName="/ppt/notesSlides/notesSlide13.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_rels/notesSlide22.xml.rels" ContentType="application/vnd.openxmlformats-package.relationships+xml"/>
  <Override PartName="/ppt/notesSlides/_rels/notesSlide15.xml.rels" ContentType="application/vnd.openxmlformats-package.relationships+xml"/>
  <Override PartName="/ppt/notesSlides/_rels/notesSlide18.xml.rels" ContentType="application/vnd.openxmlformats-package.relationships+xml"/>
  <Override PartName="/ppt/notesSlides/_rels/notesSlide25.xml.rels" ContentType="application/vnd.openxmlformats-package.relationships+xml"/>
  <Override PartName="/ppt/notesSlides/_rels/notesSlide12.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11.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2.xml" ContentType="application/vnd.openxmlformats-officedocument.presentationml.notesSlide+xml"/>
  <Override PartName="/ppt/_rels/presentation.xml.rels" ContentType="application/vnd.openxmlformats-package.relationships+xml"/>
  <Override PartName="/ppt/media/image257.png" ContentType="image/png"/>
  <Override PartName="/ppt/media/image17.png" ContentType="image/png"/>
  <Override PartName="/ppt/media/image37.png" ContentType="image/png"/>
  <Override PartName="/ppt/media/image48.png" ContentType="image/png"/>
  <Override PartName="/ppt/media/image36.png" ContentType="image/png"/>
  <Override PartName="/ppt/media/image47.png" ContentType="image/png"/>
  <Override PartName="/ppt/media/image6.png" ContentType="image/png"/>
  <Override PartName="/ppt/media/image158.png" ContentType="image/png"/>
  <Override PartName="/ppt/media/image18.png" ContentType="image/png"/>
  <Override PartName="/ppt/media/image86.png" ContentType="image/png"/>
  <Override PartName="/ppt/media/image15.png" ContentType="image/png"/>
  <Override PartName="/ppt/media/image35.png" ContentType="image/png"/>
  <Override PartName="/ppt/media/image34.png" ContentType="image/png"/>
  <Override PartName="/ppt/media/image156.png" ContentType="image/png"/>
  <Override PartName="/ppt/media/image4.png" ContentType="image/png"/>
  <Override PartName="/ppt/media/image175.png" ContentType="image/png"/>
  <Override PartName="/ppt/media/image83.png" ContentType="image/png"/>
  <Override PartName="/ppt/media/image107.png" ContentType="image/png"/>
  <Override PartName="/ppt/media/image13.png" ContentType="image/png"/>
  <Override PartName="/ppt/media/image16.png" ContentType="image/png"/>
  <Override PartName="/ppt/media/image33.png" ContentType="image/png"/>
  <Override PartName="/ppt/media/image155.png" ContentType="image/png"/>
  <Override PartName="/ppt/media/image3.png" ContentType="image/png"/>
  <Override PartName="/ppt/media/image177.png" ContentType="image/png"/>
  <Override PartName="/ppt/media/image85.png" ContentType="image/png"/>
  <Override PartName="/ppt/media/image109.png" ContentType="image/png"/>
  <Override PartName="/ppt/media/image12.png" ContentType="image/png"/>
  <Override PartName="/ppt/media/image80.png" ContentType="image/png"/>
  <Override PartName="/ppt/media/image104.png" ContentType="image/png"/>
  <Override PartName="/ppt/media/image172.png" ContentType="image/png"/>
  <Override PartName="/ppt/media/image154.png" ContentType="image/png"/>
  <Override PartName="/ppt/media/image2.png" ContentType="image/png"/>
  <Override PartName="/ppt/media/image5.png" ContentType="image/png"/>
  <Override PartName="/ppt/media/image157.png" ContentType="image/png"/>
  <Override PartName="/ppt/media/image14.png" ContentType="image/png"/>
  <Override PartName="/ppt/media/image176.png" ContentType="image/png"/>
  <Override PartName="/ppt/media/image84.png" ContentType="image/png"/>
  <Override PartName="/ppt/media/image108.png" ContentType="image/png"/>
  <Override PartName="/ppt/media/image9.png" ContentType="image/png"/>
  <Override PartName="/ppt/media/image31.png" ContentType="image/png"/>
  <Override PartName="/ppt/media/image57.png" ContentType="image/png"/>
  <Override PartName="/ppt/media/image58.png" ContentType="image/png"/>
  <Override PartName="/ppt/media/image24.png" ContentType="image/png"/>
  <Override PartName="/ppt/media/image186.png" ContentType="image/png"/>
  <Override PartName="/ppt/media/image59.png" ContentType="image/png"/>
  <Override PartName="/ppt/media/image182.png" ContentType="image/png"/>
  <Override PartName="/ppt/media/image25.png" ContentType="image/png"/>
  <Override PartName="/ppt/media/image114.png" ContentType="image/png"/>
  <Override PartName="/ppt/media/image90.png" ContentType="image/png"/>
  <Override PartName="/ppt/media/image22.png" ContentType="image/png"/>
  <Override PartName="/ppt/media/image187.png" ContentType="image/png"/>
  <Override PartName="/ppt/media/image81.png" ContentType="image/png"/>
  <Override PartName="/ppt/media/image105.png" ContentType="image/png"/>
  <Override PartName="/ppt/media/image173.png" ContentType="image/png"/>
  <Override PartName="/ppt/media/image170.png" ContentType="image/png"/>
  <Override PartName="/ppt/media/image102.png" ContentType="image/png"/>
  <Override PartName="/ppt/media/image82.png" ContentType="image/png"/>
  <Override PartName="/ppt/media/image106.png" ContentType="image/png"/>
  <Override PartName="/ppt/media/image174.png" ContentType="image/png"/>
  <Override PartName="/ppt/media/image171.png" ContentType="image/png"/>
  <Override PartName="/ppt/media/image103.png" ContentType="image/png"/>
  <Override PartName="/ppt/media/image93.png" ContentType="image/png"/>
  <Override PartName="/ppt/media/image117.png" ContentType="image/png"/>
  <Override PartName="/ppt/media/image185.png" ContentType="image/png"/>
  <Override PartName="/ppt/media/image20.png" ContentType="image/png"/>
  <Override PartName="/ppt/media/image96.png" ContentType="image/png"/>
  <Override PartName="/ppt/media/image28.png" ContentType="image/png"/>
  <Override PartName="/ppt/media/image10.png" ContentType="image/png"/>
  <Override PartName="/ppt/media/image11.png" ContentType="image/png"/>
  <Override PartName="/ppt/media/image87.png" ContentType="image/png"/>
  <Override PartName="/ppt/media/image19.png" ContentType="image/png"/>
  <Override PartName="/ppt/media/image92.png" ContentType="image/png"/>
  <Override PartName="/ppt/media/image116.png" ContentType="image/png"/>
  <Override PartName="/ppt/media/image184.png" ContentType="image/png"/>
  <Override PartName="/ppt/media/image181.png" ContentType="image/png"/>
  <Override PartName="/ppt/media/image113.png" ContentType="image/png"/>
  <Override PartName="/ppt/media/image119.png" ContentType="image/png"/>
  <Override PartName="/ppt/media/image95.png" ContentType="image/png"/>
  <Override PartName="/ppt/media/image27.png" ContentType="image/png"/>
  <Override PartName="/ppt/media/image88.png" ContentType="image/png"/>
  <Override PartName="/ppt/media/image192.png" ContentType="image/png"/>
  <Override PartName="/ppt/media/image124.png" ContentType="image/png"/>
  <Override PartName="/ppt/media/image118.png" ContentType="image/png"/>
  <Override PartName="/ppt/media/image94.png" ContentType="image/png"/>
  <Override PartName="/ppt/media/image26.png" ContentType="image/png"/>
  <Override PartName="/ppt/media/image29.png" ContentType="image/png"/>
  <Override PartName="/ppt/media/image97.png" ContentType="image/png"/>
  <Override PartName="/ppt/media/image32.png" ContentType="image/png"/>
  <Override PartName="/ppt/media/image194.png" ContentType="image/png"/>
  <Override PartName="/ppt/media/image126.png" ContentType="image/png"/>
  <Override PartName="/ppt/media/image71.png" ContentType="image/png"/>
  <Override PartName="/ppt/media/image180.png" ContentType="image/png"/>
  <Override PartName="/ppt/media/image112.png" ContentType="image/png"/>
  <Override PartName="/ppt/media/image183.png" ContentType="image/png"/>
  <Override PartName="/ppt/media/image123.png" ContentType="image/png"/>
  <Override PartName="/ppt/media/image191.png" ContentType="image/png"/>
  <Override PartName="/ppt/media/image98.png" ContentType="image/png"/>
  <Override PartName="/ppt/media/image7.png" ContentType="image/png"/>
  <Override PartName="/ppt/media/image159.png" ContentType="image/png"/>
  <Override PartName="/ppt/media/image61.png" ContentType="image/png"/>
  <Override PartName="/ppt/media/image99.png" ContentType="image/png"/>
  <Override PartName="/ppt/media/image62.png" ContentType="image/png"/>
  <Override PartName="/ppt/media/image193.png" ContentType="image/png"/>
  <Override PartName="/ppt/media/image125.png" ContentType="image/png"/>
  <Override PartName="/ppt/media/image70.png" ContentType="image/png"/>
  <Override PartName="/ppt/media/image122.png" ContentType="image/png"/>
  <Override PartName="/ppt/media/image190.png" ContentType="image/png"/>
  <Override PartName="/ppt/media/image21.png" ContentType="image/png"/>
  <Override PartName="/ppt/media/image60.png" ContentType="image/png"/>
  <Override PartName="/ppt/media/image89.png" ContentType="image/png"/>
  <Override PartName="/ppt/media/image79.png" ContentType="image/png"/>
  <Override PartName="/ppt/media/image78.png" ContentType="image/png"/>
  <Override PartName="/ppt/media/image77.png" ContentType="image/png"/>
  <Override PartName="/ppt/media/image76.png" ContentType="image/png"/>
  <Override PartName="/ppt/media/image75.png" ContentType="image/png"/>
  <Override PartName="/ppt/media/image74.png" ContentType="image/png"/>
  <Override PartName="/ppt/media/image73.png" ContentType="image/png"/>
  <Override PartName="/ppt/media/image72.png" ContentType="image/png"/>
  <Override PartName="/ppt/media/image69.png" ContentType="image/png"/>
  <Override PartName="/ppt/media/image68.png" ContentType="image/png"/>
  <Override PartName="/ppt/media/image67.png" ContentType="image/png"/>
  <Override PartName="/ppt/media/image66.png" ContentType="image/png"/>
  <Override PartName="/ppt/media/image65.png" ContentType="image/png"/>
  <Override PartName="/ppt/media/image64.png" ContentType="image/png"/>
  <Override PartName="/ppt/media/image63.png" ContentType="image/png"/>
  <Override PartName="/ppt/media/image23.png" ContentType="image/png"/>
  <Override PartName="/ppt/media/image115.png" ContentType="image/png"/>
  <Override PartName="/ppt/media/image91.png" ContentType="image/png"/>
  <Override PartName="/ppt/media/image49.png" ContentType="image/png"/>
  <Override PartName="/ppt/media/image8.png" ContentType="image/png"/>
  <Override PartName="/ppt/media/image30.png" ContentType="image/png"/>
  <Override PartName="/ppt/media/image38.png" ContentType="image/png"/>
  <Override PartName="/ppt/media/image1.png" ContentType="image/png"/>
  <Override PartName="/ppt/media/image153.png" ContentType="image/png"/>
  <Override PartName="/ppt/media/image39.png" ContentType="image/png"/>
  <Override PartName="/ppt/media/image127.png" ContentType="image/png"/>
  <Override PartName="/ppt/media/image195.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128.png" ContentType="image/png"/>
  <Override PartName="/ppt/media/image196.png" ContentType="image/png"/>
  <Override PartName="/ppt/media/image129.png" ContentType="image/png"/>
  <Override PartName="/ppt/media/image197.png" ContentType="image/png"/>
  <Override PartName="/ppt/media/image258.png" ContentType="image/png"/>
  <Override PartName="/ppt/media/image130.png" ContentType="image/png"/>
  <Override PartName="/ppt/media/image131.png" ContentType="image/png"/>
  <Override PartName="/ppt/media/image132.png" ContentType="image/png"/>
  <Override PartName="/ppt/media/image133.png" ContentType="image/png"/>
  <Override PartName="/ppt/media/image134.png" ContentType="image/png"/>
  <Override PartName="/ppt/media/image135.png" ContentType="image/png"/>
  <Override PartName="/ppt/media/image136.png" ContentType="image/png"/>
  <Override PartName="/ppt/media/image137.png" ContentType="image/png"/>
  <Override PartName="/ppt/media/image138.png" ContentType="image/png"/>
  <Override PartName="/ppt/media/image139.png" ContentType="image/png"/>
  <Override PartName="/ppt/media/image140.png" ContentType="image/png"/>
  <Override PartName="/ppt/media/image141.png" ContentType="image/png"/>
  <Override PartName="/ppt/media/image142.png" ContentType="image/png"/>
  <Override PartName="/ppt/media/image143.png" ContentType="image/png"/>
  <Override PartName="/ppt/media/image144.png" ContentType="image/png"/>
  <Override PartName="/ppt/media/image145.png" ContentType="image/png"/>
  <Override PartName="/ppt/media/image146.png" ContentType="image/png"/>
  <Override PartName="/ppt/media/image147.png" ContentType="image/png"/>
  <Override PartName="/ppt/media/image148.png" ContentType="image/png"/>
  <Override PartName="/ppt/media/image149.png" ContentType="image/png"/>
  <Override PartName="/ppt/media/image150.png" ContentType="image/png"/>
  <Override PartName="/ppt/media/image151.png" ContentType="image/png"/>
  <Override PartName="/ppt/media/image152.png" ContentType="image/png"/>
  <Override PartName="/ppt/media/image160.png" ContentType="image/png"/>
  <Override PartName="/ppt/media/image161.png" ContentType="image/png"/>
  <Override PartName="/ppt/media/image162.png" ContentType="image/png"/>
  <Override PartName="/ppt/media/image163.png" ContentType="image/png"/>
  <Override PartName="/ppt/media/image164.png" ContentType="image/png"/>
  <Override PartName="/ppt/media/image165.png" ContentType="image/png"/>
  <Override PartName="/ppt/media/image166.png" ContentType="image/png"/>
  <Override PartName="/ppt/media/image167.png" ContentType="image/png"/>
  <Override PartName="/ppt/media/image168.png" ContentType="image/png"/>
  <Override PartName="/ppt/media/image169.png" ContentType="image/png"/>
  <Override PartName="/ppt/media/image178.png" ContentType="image/png"/>
  <Override PartName="/ppt/media/image179.png" ContentType="image/png"/>
  <Override PartName="/ppt/media/image188.png" ContentType="image/png"/>
  <Override PartName="/ppt/media/image189.png" ContentType="image/png"/>
  <Override PartName="/ppt/media/image198.png" ContentType="image/png"/>
  <Override PartName="/ppt/media/image199.png" ContentType="image/png"/>
  <Override PartName="/ppt/media/image200.png" ContentType="image/png"/>
  <Override PartName="/ppt/media/image201.png" ContentType="image/png"/>
  <Override PartName="/ppt/media/image202.png" ContentType="image/png"/>
  <Override PartName="/ppt/media/image203.png" ContentType="image/png"/>
  <Override PartName="/ppt/media/image204.png" ContentType="image/png"/>
  <Override PartName="/ppt/media/image205.png" ContentType="image/png"/>
  <Override PartName="/ppt/media/image206.png" ContentType="image/png"/>
  <Override PartName="/ppt/media/image207.png" ContentType="image/png"/>
  <Override PartName="/ppt/media/image208.png" ContentType="image/png"/>
  <Override PartName="/ppt/media/image209.png" ContentType="image/png"/>
  <Override PartName="/ppt/media/image210.png" ContentType="image/png"/>
  <Override PartName="/ppt/media/image211.png" ContentType="image/png"/>
  <Override PartName="/ppt/media/image212.png" ContentType="image/png"/>
  <Override PartName="/ppt/media/image213.png" ContentType="image/png"/>
  <Override PartName="/ppt/media/image214.png" ContentType="image/png"/>
  <Override PartName="/ppt/media/image215.png" ContentType="image/png"/>
  <Override PartName="/ppt/media/image216.png" ContentType="image/png"/>
  <Override PartName="/ppt/media/image217.png" ContentType="image/png"/>
  <Override PartName="/ppt/media/image218.png" ContentType="image/png"/>
  <Override PartName="/ppt/media/image219.png" ContentType="image/png"/>
  <Override PartName="/ppt/media/image220.png" ContentType="image/png"/>
  <Override PartName="/ppt/media/image221.png" ContentType="image/png"/>
  <Override PartName="/ppt/media/image222.png" ContentType="image/png"/>
  <Override PartName="/ppt/media/image223.png" ContentType="image/png"/>
  <Override PartName="/ppt/media/image224.png" ContentType="image/png"/>
  <Override PartName="/ppt/media/image225.png" ContentType="image/png"/>
  <Override PartName="/ppt/media/image226.png" ContentType="image/png"/>
  <Override PartName="/ppt/media/image227.png" ContentType="image/png"/>
  <Override PartName="/ppt/media/image100.png" ContentType="image/png"/>
  <Override PartName="/ppt/media/image228.png" ContentType="image/png"/>
  <Override PartName="/ppt/media/image101.png" ContentType="image/png"/>
  <Override PartName="/ppt/media/image229.png" ContentType="image/png"/>
  <Override PartName="/ppt/media/image230.png" ContentType="image/png"/>
  <Override PartName="/ppt/media/image231.png" ContentType="image/png"/>
  <Override PartName="/ppt/media/image232.png" ContentType="image/png"/>
  <Override PartName="/ppt/media/image233.png" ContentType="image/png"/>
  <Override PartName="/ppt/media/image234.png" ContentType="image/png"/>
  <Override PartName="/ppt/media/image235.png" ContentType="image/png"/>
  <Override PartName="/ppt/media/image236.png" ContentType="image/png"/>
  <Override PartName="/ppt/media/image237.png" ContentType="image/png"/>
  <Override PartName="/ppt/media/image110.png" ContentType="image/png"/>
  <Override PartName="/ppt/media/image238.png" ContentType="image/png"/>
  <Override PartName="/ppt/media/image111.png" ContentType="image/png"/>
  <Override PartName="/ppt/media/image239.png" ContentType="image/png"/>
  <Override PartName="/ppt/media/image240.png" ContentType="image/png"/>
  <Override PartName="/ppt/media/image241.png" ContentType="image/png"/>
  <Override PartName="/ppt/media/image242.png" ContentType="image/png"/>
  <Override PartName="/ppt/media/image243.png" ContentType="image/png"/>
  <Override PartName="/ppt/media/image244.png" ContentType="image/png"/>
  <Override PartName="/ppt/media/image245.png" ContentType="image/png"/>
  <Override PartName="/ppt/media/image246.png" ContentType="image/png"/>
  <Override PartName="/ppt/media/image247.png" ContentType="image/png"/>
  <Override PartName="/ppt/media/image120.png" ContentType="image/png"/>
  <Override PartName="/ppt/media/image248.png" ContentType="image/png"/>
  <Override PartName="/ppt/media/image121.png" ContentType="image/png"/>
  <Override PartName="/ppt/media/image249.png" ContentType="image/png"/>
  <Override PartName="/ppt/media/image250.png" ContentType="image/png"/>
  <Override PartName="/ppt/media/image251.png" ContentType="image/png"/>
  <Override PartName="/ppt/media/image252.png" ContentType="image/png"/>
  <Override PartName="/ppt/media/image253.png" ContentType="image/png"/>
  <Override PartName="/ppt/media/image254.png" ContentType="image/png"/>
  <Override PartName="/ppt/media/image255.png" ContentType="image/png"/>
  <Override PartName="/ppt/media/image256.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10077450" cy="75628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1371600" y="764280"/>
            <a:ext cx="5028480" cy="3771360"/>
          </a:xfrm>
          <a:prstGeom prst="rect">
            <a:avLst/>
          </a:prstGeom>
        </p:spPr>
        <p:txBody>
          <a:bodyPr lIns="0" rIns="0" tIns="0" bIns="0" anchor="ctr">
            <a:noAutofit/>
          </a:bodyPr>
          <a:p>
            <a:r>
              <a:rPr b="1" lang="en-US" sz="4000" spc="-1" strike="noStrike">
                <a:solidFill>
                  <a:srgbClr val="000000"/>
                </a:solidFill>
                <a:latin typeface="Times New Roman"/>
              </a:rPr>
              <a:t>Click to move the slide</a:t>
            </a:r>
            <a:endParaRPr b="1" lang="en-US" sz="4000" spc="-1" strike="noStrike">
              <a:solidFill>
                <a:srgbClr val="000000"/>
              </a:solidFill>
              <a:latin typeface="Times New Roman"/>
            </a:endParaRPr>
          </a:p>
        </p:txBody>
      </p:sp>
      <p:sp>
        <p:nvSpPr>
          <p:cNvPr id="12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2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5E46673F-D7B2-4C2D-860B-A6B76B9FA75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PlaceHolder 1"/>
          <p:cNvSpPr>
            <a:spLocks noGrp="1"/>
          </p:cNvSpPr>
          <p:nvPr>
            <p:ph type="sldImg"/>
          </p:nvPr>
        </p:nvSpPr>
        <p:spPr>
          <a:xfrm>
            <a:off x="1371240" y="763560"/>
            <a:ext cx="5028480" cy="3771000"/>
          </a:xfrm>
          <a:prstGeom prst="rect">
            <a:avLst/>
          </a:prstGeom>
        </p:spPr>
      </p:sp>
      <p:sp>
        <p:nvSpPr>
          <p:cNvPr id="535" name="PlaceHolder 2"/>
          <p:cNvSpPr>
            <a:spLocks noGrp="1"/>
          </p:cNvSpPr>
          <p:nvPr>
            <p:ph type="body"/>
          </p:nvPr>
        </p:nvSpPr>
        <p:spPr>
          <a:xfrm>
            <a:off x="777240" y="4776840"/>
            <a:ext cx="6217560" cy="4525920"/>
          </a:xfrm>
          <a:prstGeom prst="rect">
            <a:avLst/>
          </a:prstGeom>
        </p:spPr>
        <p:txBody>
          <a:bodyPr lIns="0" rIns="0" tIns="0" bIns="0">
            <a:noAutofit/>
          </a:bodyPr>
          <a:p>
            <a:r>
              <a:rPr b="0" lang="en-US" sz="839" spc="-1" strike="noStrike">
                <a:latin typeface="Arial"/>
              </a:rPr>
              <a:t>misses yellow, misses red and mister blue</a:t>
            </a:r>
            <a:endParaRPr b="0" lang="en-US" sz="839"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sldImg"/>
          </p:nvPr>
        </p:nvSpPr>
        <p:spPr>
          <a:xfrm>
            <a:off x="1371240" y="763560"/>
            <a:ext cx="5028480" cy="3771000"/>
          </a:xfrm>
          <a:prstGeom prst="rect">
            <a:avLst/>
          </a:prstGeom>
        </p:spPr>
      </p:sp>
      <p:sp>
        <p:nvSpPr>
          <p:cNvPr id="537" name="PlaceHolder 2"/>
          <p:cNvSpPr>
            <a:spLocks noGrp="1"/>
          </p:cNvSpPr>
          <p:nvPr>
            <p:ph type="body"/>
          </p:nvPr>
        </p:nvSpPr>
        <p:spPr>
          <a:xfrm>
            <a:off x="777240" y="4776840"/>
            <a:ext cx="6217560" cy="4525920"/>
          </a:xfrm>
          <a:prstGeom prst="rect">
            <a:avLst/>
          </a:prstGeom>
        </p:spPr>
        <p:txBody>
          <a:bodyPr lIns="0" rIns="0" tIns="0" bIns="0">
            <a:noAutofit/>
          </a:bodyPr>
          <a:p>
            <a:r>
              <a:rPr b="0" lang="en-US" sz="839" spc="-1" strike="noStrike">
                <a:latin typeface="Arial"/>
              </a:rPr>
              <a:t>misses yellow, misses red and mister blue</a:t>
            </a:r>
            <a:endParaRPr b="0" lang="en-US" sz="839"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sldImg"/>
          </p:nvPr>
        </p:nvSpPr>
        <p:spPr>
          <a:xfrm>
            <a:off x="1371240" y="763560"/>
            <a:ext cx="5028480" cy="3771000"/>
          </a:xfrm>
          <a:prstGeom prst="rect">
            <a:avLst/>
          </a:prstGeom>
        </p:spPr>
      </p:sp>
      <p:sp>
        <p:nvSpPr>
          <p:cNvPr id="539" name="PlaceHolder 2"/>
          <p:cNvSpPr>
            <a:spLocks noGrp="1"/>
          </p:cNvSpPr>
          <p:nvPr>
            <p:ph type="body"/>
          </p:nvPr>
        </p:nvSpPr>
        <p:spPr>
          <a:xfrm>
            <a:off x="777240" y="4776840"/>
            <a:ext cx="6217560" cy="4525920"/>
          </a:xfrm>
          <a:prstGeom prst="rect">
            <a:avLst/>
          </a:prstGeom>
        </p:spPr>
        <p:txBody>
          <a:bodyPr lIns="0" rIns="0" tIns="0" bIns="0">
            <a:noAutofit/>
          </a:bodyPr>
          <a:p>
            <a:r>
              <a:rPr b="0" lang="en-US" sz="839" spc="-1" strike="noStrike">
                <a:latin typeface="Arial"/>
              </a:rPr>
              <a:t>penguins communicatie by sending tasty fish to each other</a:t>
            </a:r>
            <a:endParaRPr b="0" lang="en-US" sz="839"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PlaceHolder 1"/>
          <p:cNvSpPr>
            <a:spLocks noGrp="1"/>
          </p:cNvSpPr>
          <p:nvPr>
            <p:ph type="sldImg"/>
          </p:nvPr>
        </p:nvSpPr>
        <p:spPr>
          <a:xfrm>
            <a:off x="1371240" y="763560"/>
            <a:ext cx="5028480" cy="3771000"/>
          </a:xfrm>
          <a:prstGeom prst="rect">
            <a:avLst/>
          </a:prstGeom>
        </p:spPr>
      </p:sp>
      <p:sp>
        <p:nvSpPr>
          <p:cNvPr id="541" name="PlaceHolder 2"/>
          <p:cNvSpPr>
            <a:spLocks noGrp="1"/>
          </p:cNvSpPr>
          <p:nvPr>
            <p:ph type="body"/>
          </p:nvPr>
        </p:nvSpPr>
        <p:spPr>
          <a:xfrm>
            <a:off x="777240" y="4776840"/>
            <a:ext cx="6217560" cy="4525920"/>
          </a:xfrm>
          <a:prstGeom prst="rect">
            <a:avLst/>
          </a:prstGeom>
        </p:spPr>
        <p:txBody>
          <a:bodyPr lIns="0" rIns="0" tIns="0" bIns="0">
            <a:noAutofit/>
          </a:bodyPr>
          <a:p>
            <a:r>
              <a:rPr b="0" lang="en-US" sz="839" spc="-1" strike="noStrike">
                <a:latin typeface="Arial"/>
              </a:rPr>
              <a:t>.... but there are pirates on stake</a:t>
            </a:r>
            <a:endParaRPr b="0" lang="en-US" sz="839"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sldImg"/>
          </p:nvPr>
        </p:nvSpPr>
        <p:spPr>
          <a:xfrm>
            <a:off x="1371240" y="763560"/>
            <a:ext cx="5028480" cy="3771000"/>
          </a:xfrm>
          <a:prstGeom prst="rect">
            <a:avLst/>
          </a:prstGeom>
        </p:spPr>
      </p:sp>
      <p:sp>
        <p:nvSpPr>
          <p:cNvPr id="543" name="PlaceHolder 2"/>
          <p:cNvSpPr>
            <a:spLocks noGrp="1"/>
          </p:cNvSpPr>
          <p:nvPr>
            <p:ph type="body"/>
          </p:nvPr>
        </p:nvSpPr>
        <p:spPr>
          <a:xfrm>
            <a:off x="777240" y="4776840"/>
            <a:ext cx="6217560" cy="4525920"/>
          </a:xfrm>
          <a:prstGeom prst="rect">
            <a:avLst/>
          </a:prstGeom>
        </p:spPr>
        <p:txBody>
          <a:bodyPr lIns="0" rIns="0" tIns="0" bIns="0">
            <a:noAutofit/>
          </a:bodyPr>
          <a:p>
            <a:r>
              <a:rPr b="0" lang="en-US" sz="839" spc="-1" strike="noStrike">
                <a:latin typeface="Arial"/>
              </a:rPr>
              <a:t>the fish could be intercepted by a polar bear</a:t>
            </a:r>
            <a:endParaRPr b="0" lang="en-US" sz="839"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PlaceHolder 1"/>
          <p:cNvSpPr>
            <a:spLocks noGrp="1"/>
          </p:cNvSpPr>
          <p:nvPr>
            <p:ph type="sldImg"/>
          </p:nvPr>
        </p:nvSpPr>
        <p:spPr>
          <a:xfrm>
            <a:off x="1371240" y="763560"/>
            <a:ext cx="5028480" cy="3771000"/>
          </a:xfrm>
          <a:prstGeom prst="rect">
            <a:avLst/>
          </a:prstGeom>
        </p:spPr>
      </p:sp>
      <p:sp>
        <p:nvSpPr>
          <p:cNvPr id="545" name="PlaceHolder 2"/>
          <p:cNvSpPr>
            <a:spLocks noGrp="1"/>
          </p:cNvSpPr>
          <p:nvPr>
            <p:ph type="body"/>
          </p:nvPr>
        </p:nvSpPr>
        <p:spPr>
          <a:xfrm>
            <a:off x="777240" y="4776840"/>
            <a:ext cx="6217560" cy="4525920"/>
          </a:xfrm>
          <a:prstGeom prst="rect">
            <a:avLst/>
          </a:prstGeom>
        </p:spPr>
        <p:txBody>
          <a:bodyPr lIns="0" rIns="0" tIns="0" bIns="0">
            <a:noAutofit/>
          </a:bodyPr>
          <a:p>
            <a:r>
              <a:rPr b="0" lang="en-US" sz="839" spc="-1" strike="noStrike">
                <a:latin typeface="Arial"/>
              </a:rPr>
              <a:t>because this letter will be intercepted by a polar bear</a:t>
            </a:r>
            <a:endParaRPr b="0" lang="en-US" sz="839"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PlaceHolder 1"/>
          <p:cNvSpPr>
            <a:spLocks noGrp="1"/>
          </p:cNvSpPr>
          <p:nvPr>
            <p:ph type="sldImg"/>
          </p:nvPr>
        </p:nvSpPr>
        <p:spPr>
          <a:xfrm>
            <a:off x="1371240" y="763560"/>
            <a:ext cx="5028480" cy="3771000"/>
          </a:xfrm>
          <a:prstGeom prst="rect">
            <a:avLst/>
          </a:prstGeom>
        </p:spPr>
      </p:sp>
      <p:sp>
        <p:nvSpPr>
          <p:cNvPr id="547" name="PlaceHolder 2"/>
          <p:cNvSpPr>
            <a:spLocks noGrp="1"/>
          </p:cNvSpPr>
          <p:nvPr>
            <p:ph type="body"/>
          </p:nvPr>
        </p:nvSpPr>
        <p:spPr>
          <a:xfrm>
            <a:off x="777240" y="4776840"/>
            <a:ext cx="6217560" cy="4525920"/>
          </a:xfrm>
          <a:prstGeom prst="rect">
            <a:avLst/>
          </a:prstGeom>
        </p:spPr>
        <p:txBody>
          <a:bodyPr lIns="0" rIns="0" tIns="0" bIns="0">
            <a:noAutofit/>
          </a:bodyPr>
          <a:p>
            <a:r>
              <a:rPr b="0" lang="en-US" sz="839" spc="-1" strike="noStrike">
                <a:latin typeface="Arial"/>
              </a:rPr>
              <a:t>... and as we all know</a:t>
            </a:r>
            <a:endParaRPr b="0" lang="en-US" sz="839" spc="-1" strike="noStrike">
              <a:latin typeface="Arial"/>
            </a:endParaRPr>
          </a:p>
          <a:p>
            <a:r>
              <a:rPr b="0" lang="en-US" sz="839" spc="-1" strike="noStrike">
                <a:latin typeface="Arial"/>
              </a:rPr>
              <a:t>Polar Bears are evil</a:t>
            </a:r>
            <a:endParaRPr b="0" lang="en-US" sz="839" spc="-1" strike="noStrike">
              <a:latin typeface="Arial"/>
            </a:endParaRPr>
          </a:p>
          <a:p>
            <a:endParaRPr b="0" lang="en-US" sz="839"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PlaceHolder 1"/>
          <p:cNvSpPr>
            <a:spLocks noGrp="1"/>
          </p:cNvSpPr>
          <p:nvPr>
            <p:ph type="sldImg"/>
          </p:nvPr>
        </p:nvSpPr>
        <p:spPr>
          <a:xfrm>
            <a:off x="1371240" y="763560"/>
            <a:ext cx="5028480" cy="3771000"/>
          </a:xfrm>
          <a:prstGeom prst="rect">
            <a:avLst/>
          </a:prstGeom>
        </p:spPr>
      </p:sp>
      <p:sp>
        <p:nvSpPr>
          <p:cNvPr id="549" name="PlaceHolder 2"/>
          <p:cNvSpPr>
            <a:spLocks noGrp="1"/>
          </p:cNvSpPr>
          <p:nvPr>
            <p:ph type="body"/>
          </p:nvPr>
        </p:nvSpPr>
        <p:spPr>
          <a:xfrm>
            <a:off x="777240" y="4776840"/>
            <a:ext cx="6217560" cy="4525920"/>
          </a:xfrm>
          <a:prstGeom prst="rect">
            <a:avLst/>
          </a:prstGeom>
        </p:spPr>
        <p:txBody>
          <a:bodyPr lIns="0" rIns="0" tIns="0" bIns="0">
            <a:noAutofit/>
          </a:bodyPr>
          <a:p>
            <a:r>
              <a:rPr b="0" lang="en-US" sz="839" spc="-1" strike="noStrike">
                <a:latin typeface="Arial"/>
              </a:rPr>
              <a:t>Hence the solution:</a:t>
            </a:r>
            <a:endParaRPr b="0" lang="en-US" sz="839" spc="-1" strike="noStrike">
              <a:latin typeface="Arial"/>
            </a:endParaRPr>
          </a:p>
          <a:p>
            <a:r>
              <a:rPr b="0" lang="en-US" sz="839" spc="-1" strike="noStrike">
                <a:latin typeface="Arial"/>
              </a:rPr>
              <a:t>The love letter is hidden within a blue Ice Cube</a:t>
            </a:r>
            <a:endParaRPr b="0" lang="en-US" sz="839"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sldImg"/>
          </p:nvPr>
        </p:nvSpPr>
        <p:spPr>
          <a:xfrm>
            <a:off x="1371240" y="763560"/>
            <a:ext cx="5028480" cy="3771000"/>
          </a:xfrm>
          <a:prstGeom prst="rect">
            <a:avLst/>
          </a:prstGeom>
        </p:spPr>
      </p:sp>
      <p:sp>
        <p:nvSpPr>
          <p:cNvPr id="551" name="PlaceHolder 2"/>
          <p:cNvSpPr>
            <a:spLocks noGrp="1"/>
          </p:cNvSpPr>
          <p:nvPr>
            <p:ph type="body"/>
          </p:nvPr>
        </p:nvSpPr>
        <p:spPr>
          <a:xfrm>
            <a:off x="777240" y="4776840"/>
            <a:ext cx="6217560" cy="4525920"/>
          </a:xfrm>
          <a:prstGeom prst="rect">
            <a:avLst/>
          </a:prstGeom>
        </p:spPr>
        <p:txBody>
          <a:bodyPr lIns="0" rIns="0" tIns="0" bIns="0">
            <a:noAutofit/>
          </a:bodyPr>
          <a:p>
            <a:r>
              <a:rPr b="0" lang="en-US" sz="839" spc="-1" strike="noStrike">
                <a:latin typeface="Arial"/>
              </a:rPr>
              <a:t>With the help of a third party.</a:t>
            </a:r>
            <a:endParaRPr b="0" lang="en-US" sz="839" spc="-1" strike="noStrike">
              <a:latin typeface="Arial"/>
            </a:endParaRPr>
          </a:p>
          <a:p>
            <a:r>
              <a:rPr b="0" lang="en-US" sz="839" spc="-1" strike="noStrike">
                <a:latin typeface="Arial"/>
              </a:rPr>
              <a:t>Which is called VondeBorre</a:t>
            </a:r>
            <a:endParaRPr b="0" lang="en-US" sz="839"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PlaceHolder 1"/>
          <p:cNvSpPr>
            <a:spLocks noGrp="1"/>
          </p:cNvSpPr>
          <p:nvPr>
            <p:ph type="sldImg"/>
          </p:nvPr>
        </p:nvSpPr>
        <p:spPr>
          <a:xfrm>
            <a:off x="1371240" y="763560"/>
            <a:ext cx="5028480" cy="3771000"/>
          </a:xfrm>
          <a:prstGeom prst="rect">
            <a:avLst/>
          </a:prstGeom>
        </p:spPr>
      </p:sp>
      <p:sp>
        <p:nvSpPr>
          <p:cNvPr id="553" name="PlaceHolder 2"/>
          <p:cNvSpPr>
            <a:spLocks noGrp="1"/>
          </p:cNvSpPr>
          <p:nvPr>
            <p:ph type="body"/>
          </p:nvPr>
        </p:nvSpPr>
        <p:spPr>
          <a:xfrm>
            <a:off x="777240" y="4776840"/>
            <a:ext cx="6217560" cy="4525920"/>
          </a:xfrm>
          <a:prstGeom prst="rect">
            <a:avLst/>
          </a:prstGeom>
        </p:spPr>
        <p:txBody>
          <a:bodyPr lIns="0" rIns="0" tIns="0" bIns="0">
            <a:noAutofit/>
          </a:bodyPr>
          <a:p>
            <a:r>
              <a:rPr b="0" lang="en-US" sz="839" spc="-1" strike="noStrike">
                <a:latin typeface="Arial"/>
              </a:rPr>
              <a:t>With the help of a third party.</a:t>
            </a:r>
            <a:endParaRPr b="0" lang="en-US" sz="839" spc="-1" strike="noStrike">
              <a:latin typeface="Arial"/>
            </a:endParaRPr>
          </a:p>
          <a:p>
            <a:r>
              <a:rPr b="0" lang="en-US" sz="839" spc="-1" strike="noStrike">
                <a:latin typeface="Arial"/>
              </a:rPr>
              <a:t>Which is called VondeBorre</a:t>
            </a:r>
            <a:endParaRPr b="0" lang="en-US" sz="839"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PlaceHolder 1"/>
          <p:cNvSpPr>
            <a:spLocks noGrp="1"/>
          </p:cNvSpPr>
          <p:nvPr>
            <p:ph type="sldImg"/>
          </p:nvPr>
        </p:nvSpPr>
        <p:spPr>
          <a:xfrm>
            <a:off x="1371240" y="763560"/>
            <a:ext cx="5028480" cy="3771000"/>
          </a:xfrm>
          <a:prstGeom prst="rect">
            <a:avLst/>
          </a:prstGeom>
        </p:spPr>
      </p:sp>
      <p:sp>
        <p:nvSpPr>
          <p:cNvPr id="555" name="PlaceHolder 2"/>
          <p:cNvSpPr>
            <a:spLocks noGrp="1"/>
          </p:cNvSpPr>
          <p:nvPr>
            <p:ph type="body"/>
          </p:nvPr>
        </p:nvSpPr>
        <p:spPr>
          <a:xfrm>
            <a:off x="777240" y="4776840"/>
            <a:ext cx="6217560" cy="4525920"/>
          </a:xfrm>
          <a:prstGeom prst="rect">
            <a:avLst/>
          </a:prstGeom>
        </p:spPr>
        <p:txBody>
          <a:bodyPr lIns="0" rIns="0" tIns="0" bIns="0">
            <a:noAutofit/>
          </a:bodyPr>
          <a:p>
            <a:r>
              <a:rPr b="0" lang="en-US" sz="839" spc="-1" strike="noStrike">
                <a:latin typeface="Arial"/>
              </a:rPr>
              <a:t>With the help of a third party.</a:t>
            </a:r>
            <a:endParaRPr b="0" lang="en-US" sz="839" spc="-1" strike="noStrike">
              <a:latin typeface="Arial"/>
            </a:endParaRPr>
          </a:p>
          <a:p>
            <a:r>
              <a:rPr b="0" lang="en-US" sz="839" spc="-1" strike="noStrike">
                <a:latin typeface="Arial"/>
              </a:rPr>
              <a:t>Which is called VondeBorre</a:t>
            </a:r>
            <a:endParaRPr b="0" lang="en-US" sz="839"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PlaceHolder 1"/>
          <p:cNvSpPr>
            <a:spLocks noGrp="1"/>
          </p:cNvSpPr>
          <p:nvPr>
            <p:ph type="sldImg"/>
          </p:nvPr>
        </p:nvSpPr>
        <p:spPr>
          <a:xfrm>
            <a:off x="1371240" y="763560"/>
            <a:ext cx="5028480" cy="3771000"/>
          </a:xfrm>
          <a:prstGeom prst="rect">
            <a:avLst/>
          </a:prstGeom>
        </p:spPr>
      </p:sp>
      <p:sp>
        <p:nvSpPr>
          <p:cNvPr id="557" name="PlaceHolder 2"/>
          <p:cNvSpPr>
            <a:spLocks noGrp="1"/>
          </p:cNvSpPr>
          <p:nvPr>
            <p:ph type="body"/>
          </p:nvPr>
        </p:nvSpPr>
        <p:spPr>
          <a:xfrm>
            <a:off x="777240" y="4776840"/>
            <a:ext cx="6217560" cy="4525920"/>
          </a:xfrm>
          <a:prstGeom prst="rect">
            <a:avLst/>
          </a:prstGeom>
        </p:spPr>
        <p:txBody>
          <a:bodyPr lIns="0" rIns="0" tIns="0" bIns="0">
            <a:noAutofit/>
          </a:bodyPr>
          <a:p>
            <a:r>
              <a:rPr b="0" lang="en-US" sz="839" spc="-1" strike="noStrike">
                <a:latin typeface="Arial"/>
              </a:rPr>
              <a:t>and microwave ovens to defrost Any kind of Ice Cube or message</a:t>
            </a:r>
            <a:endParaRPr b="0" lang="en-US" sz="839"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30" name="PlaceHolder 2"/>
          <p:cNvSpPr>
            <a:spLocks noGrp="1"/>
          </p:cNvSpPr>
          <p:nvPr>
            <p:ph type="body"/>
          </p:nvPr>
        </p:nvSpPr>
        <p:spPr>
          <a:xfrm>
            <a:off x="503640" y="1769400"/>
            <a:ext cx="90687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31" name="PlaceHolder 3"/>
          <p:cNvSpPr>
            <a:spLocks noGrp="1"/>
          </p:cNvSpPr>
          <p:nvPr>
            <p:ph type="body"/>
          </p:nvPr>
        </p:nvSpPr>
        <p:spPr>
          <a:xfrm>
            <a:off x="503640" y="4376520"/>
            <a:ext cx="906876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33" name="PlaceHolder 2"/>
          <p:cNvSpPr>
            <a:spLocks noGrp="1"/>
          </p:cNvSpPr>
          <p:nvPr>
            <p:ph type="body"/>
          </p:nvPr>
        </p:nvSpPr>
        <p:spPr>
          <a:xfrm>
            <a:off x="50364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34" name="PlaceHolder 3"/>
          <p:cNvSpPr>
            <a:spLocks noGrp="1"/>
          </p:cNvSpPr>
          <p:nvPr>
            <p:ph type="body"/>
          </p:nvPr>
        </p:nvSpPr>
        <p:spPr>
          <a:xfrm>
            <a:off x="515088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35" name="PlaceHolder 4"/>
          <p:cNvSpPr>
            <a:spLocks noGrp="1"/>
          </p:cNvSpPr>
          <p:nvPr>
            <p:ph type="body"/>
          </p:nvPr>
        </p:nvSpPr>
        <p:spPr>
          <a:xfrm>
            <a:off x="503640" y="437652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36" name="PlaceHolder 5"/>
          <p:cNvSpPr>
            <a:spLocks noGrp="1"/>
          </p:cNvSpPr>
          <p:nvPr>
            <p:ph type="body"/>
          </p:nvPr>
        </p:nvSpPr>
        <p:spPr>
          <a:xfrm>
            <a:off x="5150880" y="437652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38" name="PlaceHolder 2"/>
          <p:cNvSpPr>
            <a:spLocks noGrp="1"/>
          </p:cNvSpPr>
          <p:nvPr>
            <p:ph type="body"/>
          </p:nvPr>
        </p:nvSpPr>
        <p:spPr>
          <a:xfrm>
            <a:off x="503640" y="176940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39" name="PlaceHolder 3"/>
          <p:cNvSpPr>
            <a:spLocks noGrp="1"/>
          </p:cNvSpPr>
          <p:nvPr>
            <p:ph type="body"/>
          </p:nvPr>
        </p:nvSpPr>
        <p:spPr>
          <a:xfrm>
            <a:off x="3570120" y="176940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40" name="PlaceHolder 4"/>
          <p:cNvSpPr>
            <a:spLocks noGrp="1"/>
          </p:cNvSpPr>
          <p:nvPr>
            <p:ph type="body"/>
          </p:nvPr>
        </p:nvSpPr>
        <p:spPr>
          <a:xfrm>
            <a:off x="6636240" y="176940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41" name="PlaceHolder 5"/>
          <p:cNvSpPr>
            <a:spLocks noGrp="1"/>
          </p:cNvSpPr>
          <p:nvPr>
            <p:ph type="body"/>
          </p:nvPr>
        </p:nvSpPr>
        <p:spPr>
          <a:xfrm>
            <a:off x="503640" y="437652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42" name="PlaceHolder 6"/>
          <p:cNvSpPr>
            <a:spLocks noGrp="1"/>
          </p:cNvSpPr>
          <p:nvPr>
            <p:ph type="body"/>
          </p:nvPr>
        </p:nvSpPr>
        <p:spPr>
          <a:xfrm>
            <a:off x="3570120" y="437652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43" name="PlaceHolder 7"/>
          <p:cNvSpPr>
            <a:spLocks noGrp="1"/>
          </p:cNvSpPr>
          <p:nvPr>
            <p:ph type="body"/>
          </p:nvPr>
        </p:nvSpPr>
        <p:spPr>
          <a:xfrm>
            <a:off x="6636240" y="437652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47" name="PlaceHolder 2"/>
          <p:cNvSpPr>
            <a:spLocks noGrp="1"/>
          </p:cNvSpPr>
          <p:nvPr>
            <p:ph type="subTitle"/>
          </p:nvPr>
        </p:nvSpPr>
        <p:spPr>
          <a:xfrm>
            <a:off x="503640" y="1769400"/>
            <a:ext cx="9068760" cy="4991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49" name="PlaceHolder 2"/>
          <p:cNvSpPr>
            <a:spLocks noGrp="1"/>
          </p:cNvSpPr>
          <p:nvPr>
            <p:ph type="body"/>
          </p:nvPr>
        </p:nvSpPr>
        <p:spPr>
          <a:xfrm>
            <a:off x="503640" y="1769400"/>
            <a:ext cx="9068760" cy="499104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51" name="PlaceHolder 2"/>
          <p:cNvSpPr>
            <a:spLocks noGrp="1"/>
          </p:cNvSpPr>
          <p:nvPr>
            <p:ph type="body"/>
          </p:nvPr>
        </p:nvSpPr>
        <p:spPr>
          <a:xfrm>
            <a:off x="503640" y="1769400"/>
            <a:ext cx="4425480" cy="499104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52" name="PlaceHolder 3"/>
          <p:cNvSpPr>
            <a:spLocks noGrp="1"/>
          </p:cNvSpPr>
          <p:nvPr>
            <p:ph type="body"/>
          </p:nvPr>
        </p:nvSpPr>
        <p:spPr>
          <a:xfrm>
            <a:off x="5150880" y="1769400"/>
            <a:ext cx="4425480" cy="499104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31520" y="457200"/>
            <a:ext cx="8412480" cy="5131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56" name="PlaceHolder 2"/>
          <p:cNvSpPr>
            <a:spLocks noGrp="1"/>
          </p:cNvSpPr>
          <p:nvPr>
            <p:ph type="body"/>
          </p:nvPr>
        </p:nvSpPr>
        <p:spPr>
          <a:xfrm>
            <a:off x="50364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57" name="PlaceHolder 3"/>
          <p:cNvSpPr>
            <a:spLocks noGrp="1"/>
          </p:cNvSpPr>
          <p:nvPr>
            <p:ph type="body"/>
          </p:nvPr>
        </p:nvSpPr>
        <p:spPr>
          <a:xfrm>
            <a:off x="5150880" y="1769400"/>
            <a:ext cx="4425480" cy="499104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58" name="PlaceHolder 4"/>
          <p:cNvSpPr>
            <a:spLocks noGrp="1"/>
          </p:cNvSpPr>
          <p:nvPr>
            <p:ph type="body"/>
          </p:nvPr>
        </p:nvSpPr>
        <p:spPr>
          <a:xfrm>
            <a:off x="503640" y="437652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9" name="PlaceHolder 2"/>
          <p:cNvSpPr>
            <a:spLocks noGrp="1"/>
          </p:cNvSpPr>
          <p:nvPr>
            <p:ph type="subTitle"/>
          </p:nvPr>
        </p:nvSpPr>
        <p:spPr>
          <a:xfrm>
            <a:off x="503640" y="1769400"/>
            <a:ext cx="9068760" cy="4991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60" name="PlaceHolder 2"/>
          <p:cNvSpPr>
            <a:spLocks noGrp="1"/>
          </p:cNvSpPr>
          <p:nvPr>
            <p:ph type="body"/>
          </p:nvPr>
        </p:nvSpPr>
        <p:spPr>
          <a:xfrm>
            <a:off x="503640" y="1769400"/>
            <a:ext cx="4425480" cy="499104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61" name="PlaceHolder 3"/>
          <p:cNvSpPr>
            <a:spLocks noGrp="1"/>
          </p:cNvSpPr>
          <p:nvPr>
            <p:ph type="body"/>
          </p:nvPr>
        </p:nvSpPr>
        <p:spPr>
          <a:xfrm>
            <a:off x="515088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62" name="PlaceHolder 4"/>
          <p:cNvSpPr>
            <a:spLocks noGrp="1"/>
          </p:cNvSpPr>
          <p:nvPr>
            <p:ph type="body"/>
          </p:nvPr>
        </p:nvSpPr>
        <p:spPr>
          <a:xfrm>
            <a:off x="5150880" y="437652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64" name="PlaceHolder 2"/>
          <p:cNvSpPr>
            <a:spLocks noGrp="1"/>
          </p:cNvSpPr>
          <p:nvPr>
            <p:ph type="body"/>
          </p:nvPr>
        </p:nvSpPr>
        <p:spPr>
          <a:xfrm>
            <a:off x="50364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65" name="PlaceHolder 3"/>
          <p:cNvSpPr>
            <a:spLocks noGrp="1"/>
          </p:cNvSpPr>
          <p:nvPr>
            <p:ph type="body"/>
          </p:nvPr>
        </p:nvSpPr>
        <p:spPr>
          <a:xfrm>
            <a:off x="515088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66" name="PlaceHolder 4"/>
          <p:cNvSpPr>
            <a:spLocks noGrp="1"/>
          </p:cNvSpPr>
          <p:nvPr>
            <p:ph type="body"/>
          </p:nvPr>
        </p:nvSpPr>
        <p:spPr>
          <a:xfrm>
            <a:off x="503640" y="4376520"/>
            <a:ext cx="906876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68" name="PlaceHolder 2"/>
          <p:cNvSpPr>
            <a:spLocks noGrp="1"/>
          </p:cNvSpPr>
          <p:nvPr>
            <p:ph type="body"/>
          </p:nvPr>
        </p:nvSpPr>
        <p:spPr>
          <a:xfrm>
            <a:off x="503640" y="1769400"/>
            <a:ext cx="90687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69" name="PlaceHolder 3"/>
          <p:cNvSpPr>
            <a:spLocks noGrp="1"/>
          </p:cNvSpPr>
          <p:nvPr>
            <p:ph type="body"/>
          </p:nvPr>
        </p:nvSpPr>
        <p:spPr>
          <a:xfrm>
            <a:off x="503640" y="4376520"/>
            <a:ext cx="906876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71" name="PlaceHolder 2"/>
          <p:cNvSpPr>
            <a:spLocks noGrp="1"/>
          </p:cNvSpPr>
          <p:nvPr>
            <p:ph type="body"/>
          </p:nvPr>
        </p:nvSpPr>
        <p:spPr>
          <a:xfrm>
            <a:off x="50364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72" name="PlaceHolder 3"/>
          <p:cNvSpPr>
            <a:spLocks noGrp="1"/>
          </p:cNvSpPr>
          <p:nvPr>
            <p:ph type="body"/>
          </p:nvPr>
        </p:nvSpPr>
        <p:spPr>
          <a:xfrm>
            <a:off x="515088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73" name="PlaceHolder 4"/>
          <p:cNvSpPr>
            <a:spLocks noGrp="1"/>
          </p:cNvSpPr>
          <p:nvPr>
            <p:ph type="body"/>
          </p:nvPr>
        </p:nvSpPr>
        <p:spPr>
          <a:xfrm>
            <a:off x="503640" y="437652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74" name="PlaceHolder 5"/>
          <p:cNvSpPr>
            <a:spLocks noGrp="1"/>
          </p:cNvSpPr>
          <p:nvPr>
            <p:ph type="body"/>
          </p:nvPr>
        </p:nvSpPr>
        <p:spPr>
          <a:xfrm>
            <a:off x="5150880" y="437652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76" name="PlaceHolder 2"/>
          <p:cNvSpPr>
            <a:spLocks noGrp="1"/>
          </p:cNvSpPr>
          <p:nvPr>
            <p:ph type="body"/>
          </p:nvPr>
        </p:nvSpPr>
        <p:spPr>
          <a:xfrm>
            <a:off x="503640" y="176940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77" name="PlaceHolder 3"/>
          <p:cNvSpPr>
            <a:spLocks noGrp="1"/>
          </p:cNvSpPr>
          <p:nvPr>
            <p:ph type="body"/>
          </p:nvPr>
        </p:nvSpPr>
        <p:spPr>
          <a:xfrm>
            <a:off x="3570120" y="176940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78" name="PlaceHolder 4"/>
          <p:cNvSpPr>
            <a:spLocks noGrp="1"/>
          </p:cNvSpPr>
          <p:nvPr>
            <p:ph type="body"/>
          </p:nvPr>
        </p:nvSpPr>
        <p:spPr>
          <a:xfrm>
            <a:off x="6636240" y="176940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79" name="PlaceHolder 5"/>
          <p:cNvSpPr>
            <a:spLocks noGrp="1"/>
          </p:cNvSpPr>
          <p:nvPr>
            <p:ph type="body"/>
          </p:nvPr>
        </p:nvSpPr>
        <p:spPr>
          <a:xfrm>
            <a:off x="503640" y="437652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80" name="PlaceHolder 6"/>
          <p:cNvSpPr>
            <a:spLocks noGrp="1"/>
          </p:cNvSpPr>
          <p:nvPr>
            <p:ph type="body"/>
          </p:nvPr>
        </p:nvSpPr>
        <p:spPr>
          <a:xfrm>
            <a:off x="3570120" y="437652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81" name="PlaceHolder 7"/>
          <p:cNvSpPr>
            <a:spLocks noGrp="1"/>
          </p:cNvSpPr>
          <p:nvPr>
            <p:ph type="body"/>
          </p:nvPr>
        </p:nvSpPr>
        <p:spPr>
          <a:xfrm>
            <a:off x="6636240" y="437652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87" name="PlaceHolder 2"/>
          <p:cNvSpPr>
            <a:spLocks noGrp="1"/>
          </p:cNvSpPr>
          <p:nvPr>
            <p:ph type="subTitle"/>
          </p:nvPr>
        </p:nvSpPr>
        <p:spPr>
          <a:xfrm>
            <a:off x="503640" y="1769400"/>
            <a:ext cx="9068760" cy="4991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89" name="PlaceHolder 2"/>
          <p:cNvSpPr>
            <a:spLocks noGrp="1"/>
          </p:cNvSpPr>
          <p:nvPr>
            <p:ph type="body"/>
          </p:nvPr>
        </p:nvSpPr>
        <p:spPr>
          <a:xfrm>
            <a:off x="503640" y="1769400"/>
            <a:ext cx="9068760" cy="499104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91" name="PlaceHolder 2"/>
          <p:cNvSpPr>
            <a:spLocks noGrp="1"/>
          </p:cNvSpPr>
          <p:nvPr>
            <p:ph type="body"/>
          </p:nvPr>
        </p:nvSpPr>
        <p:spPr>
          <a:xfrm>
            <a:off x="503640" y="1769400"/>
            <a:ext cx="4425480" cy="499104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92" name="PlaceHolder 3"/>
          <p:cNvSpPr>
            <a:spLocks noGrp="1"/>
          </p:cNvSpPr>
          <p:nvPr>
            <p:ph type="body"/>
          </p:nvPr>
        </p:nvSpPr>
        <p:spPr>
          <a:xfrm>
            <a:off x="5150880" y="1769400"/>
            <a:ext cx="4425480" cy="499104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11" name="PlaceHolder 2"/>
          <p:cNvSpPr>
            <a:spLocks noGrp="1"/>
          </p:cNvSpPr>
          <p:nvPr>
            <p:ph type="body"/>
          </p:nvPr>
        </p:nvSpPr>
        <p:spPr>
          <a:xfrm>
            <a:off x="503640" y="1769400"/>
            <a:ext cx="9068760" cy="499104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731520" y="457200"/>
            <a:ext cx="8412480" cy="5131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96" name="PlaceHolder 2"/>
          <p:cNvSpPr>
            <a:spLocks noGrp="1"/>
          </p:cNvSpPr>
          <p:nvPr>
            <p:ph type="body"/>
          </p:nvPr>
        </p:nvSpPr>
        <p:spPr>
          <a:xfrm>
            <a:off x="50364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97" name="PlaceHolder 3"/>
          <p:cNvSpPr>
            <a:spLocks noGrp="1"/>
          </p:cNvSpPr>
          <p:nvPr>
            <p:ph type="body"/>
          </p:nvPr>
        </p:nvSpPr>
        <p:spPr>
          <a:xfrm>
            <a:off x="5150880" y="1769400"/>
            <a:ext cx="4425480" cy="499104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98" name="PlaceHolder 4"/>
          <p:cNvSpPr>
            <a:spLocks noGrp="1"/>
          </p:cNvSpPr>
          <p:nvPr>
            <p:ph type="body"/>
          </p:nvPr>
        </p:nvSpPr>
        <p:spPr>
          <a:xfrm>
            <a:off x="503640" y="437652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100" name="PlaceHolder 2"/>
          <p:cNvSpPr>
            <a:spLocks noGrp="1"/>
          </p:cNvSpPr>
          <p:nvPr>
            <p:ph type="body"/>
          </p:nvPr>
        </p:nvSpPr>
        <p:spPr>
          <a:xfrm>
            <a:off x="503640" y="1769400"/>
            <a:ext cx="4425480" cy="499104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01" name="PlaceHolder 3"/>
          <p:cNvSpPr>
            <a:spLocks noGrp="1"/>
          </p:cNvSpPr>
          <p:nvPr>
            <p:ph type="body"/>
          </p:nvPr>
        </p:nvSpPr>
        <p:spPr>
          <a:xfrm>
            <a:off x="515088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02" name="PlaceHolder 4"/>
          <p:cNvSpPr>
            <a:spLocks noGrp="1"/>
          </p:cNvSpPr>
          <p:nvPr>
            <p:ph type="body"/>
          </p:nvPr>
        </p:nvSpPr>
        <p:spPr>
          <a:xfrm>
            <a:off x="5150880" y="437652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104" name="PlaceHolder 2"/>
          <p:cNvSpPr>
            <a:spLocks noGrp="1"/>
          </p:cNvSpPr>
          <p:nvPr>
            <p:ph type="body"/>
          </p:nvPr>
        </p:nvSpPr>
        <p:spPr>
          <a:xfrm>
            <a:off x="50364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05" name="PlaceHolder 3"/>
          <p:cNvSpPr>
            <a:spLocks noGrp="1"/>
          </p:cNvSpPr>
          <p:nvPr>
            <p:ph type="body"/>
          </p:nvPr>
        </p:nvSpPr>
        <p:spPr>
          <a:xfrm>
            <a:off x="515088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06" name="PlaceHolder 4"/>
          <p:cNvSpPr>
            <a:spLocks noGrp="1"/>
          </p:cNvSpPr>
          <p:nvPr>
            <p:ph type="body"/>
          </p:nvPr>
        </p:nvSpPr>
        <p:spPr>
          <a:xfrm>
            <a:off x="503640" y="4376520"/>
            <a:ext cx="906876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108" name="PlaceHolder 2"/>
          <p:cNvSpPr>
            <a:spLocks noGrp="1"/>
          </p:cNvSpPr>
          <p:nvPr>
            <p:ph type="body"/>
          </p:nvPr>
        </p:nvSpPr>
        <p:spPr>
          <a:xfrm>
            <a:off x="503640" y="1769400"/>
            <a:ext cx="90687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09" name="PlaceHolder 3"/>
          <p:cNvSpPr>
            <a:spLocks noGrp="1"/>
          </p:cNvSpPr>
          <p:nvPr>
            <p:ph type="body"/>
          </p:nvPr>
        </p:nvSpPr>
        <p:spPr>
          <a:xfrm>
            <a:off x="503640" y="4376520"/>
            <a:ext cx="906876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111" name="PlaceHolder 2"/>
          <p:cNvSpPr>
            <a:spLocks noGrp="1"/>
          </p:cNvSpPr>
          <p:nvPr>
            <p:ph type="body"/>
          </p:nvPr>
        </p:nvSpPr>
        <p:spPr>
          <a:xfrm>
            <a:off x="50364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12" name="PlaceHolder 3"/>
          <p:cNvSpPr>
            <a:spLocks noGrp="1"/>
          </p:cNvSpPr>
          <p:nvPr>
            <p:ph type="body"/>
          </p:nvPr>
        </p:nvSpPr>
        <p:spPr>
          <a:xfrm>
            <a:off x="515088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13" name="PlaceHolder 4"/>
          <p:cNvSpPr>
            <a:spLocks noGrp="1"/>
          </p:cNvSpPr>
          <p:nvPr>
            <p:ph type="body"/>
          </p:nvPr>
        </p:nvSpPr>
        <p:spPr>
          <a:xfrm>
            <a:off x="503640" y="437652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14" name="PlaceHolder 5"/>
          <p:cNvSpPr>
            <a:spLocks noGrp="1"/>
          </p:cNvSpPr>
          <p:nvPr>
            <p:ph type="body"/>
          </p:nvPr>
        </p:nvSpPr>
        <p:spPr>
          <a:xfrm>
            <a:off x="5150880" y="437652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116" name="PlaceHolder 2"/>
          <p:cNvSpPr>
            <a:spLocks noGrp="1"/>
          </p:cNvSpPr>
          <p:nvPr>
            <p:ph type="body"/>
          </p:nvPr>
        </p:nvSpPr>
        <p:spPr>
          <a:xfrm>
            <a:off x="503640" y="176940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17" name="PlaceHolder 3"/>
          <p:cNvSpPr>
            <a:spLocks noGrp="1"/>
          </p:cNvSpPr>
          <p:nvPr>
            <p:ph type="body"/>
          </p:nvPr>
        </p:nvSpPr>
        <p:spPr>
          <a:xfrm>
            <a:off x="3570120" y="176940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18" name="PlaceHolder 4"/>
          <p:cNvSpPr>
            <a:spLocks noGrp="1"/>
          </p:cNvSpPr>
          <p:nvPr>
            <p:ph type="body"/>
          </p:nvPr>
        </p:nvSpPr>
        <p:spPr>
          <a:xfrm>
            <a:off x="6636240" y="176940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19" name="PlaceHolder 5"/>
          <p:cNvSpPr>
            <a:spLocks noGrp="1"/>
          </p:cNvSpPr>
          <p:nvPr>
            <p:ph type="body"/>
          </p:nvPr>
        </p:nvSpPr>
        <p:spPr>
          <a:xfrm>
            <a:off x="503640" y="437652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20" name="PlaceHolder 6"/>
          <p:cNvSpPr>
            <a:spLocks noGrp="1"/>
          </p:cNvSpPr>
          <p:nvPr>
            <p:ph type="body"/>
          </p:nvPr>
        </p:nvSpPr>
        <p:spPr>
          <a:xfrm>
            <a:off x="3570120" y="437652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21" name="PlaceHolder 7"/>
          <p:cNvSpPr>
            <a:spLocks noGrp="1"/>
          </p:cNvSpPr>
          <p:nvPr>
            <p:ph type="body"/>
          </p:nvPr>
        </p:nvSpPr>
        <p:spPr>
          <a:xfrm>
            <a:off x="6636240" y="4376520"/>
            <a:ext cx="291996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13" name="PlaceHolder 2"/>
          <p:cNvSpPr>
            <a:spLocks noGrp="1"/>
          </p:cNvSpPr>
          <p:nvPr>
            <p:ph type="body"/>
          </p:nvPr>
        </p:nvSpPr>
        <p:spPr>
          <a:xfrm>
            <a:off x="503640" y="1769400"/>
            <a:ext cx="4425480" cy="499104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4" name="PlaceHolder 3"/>
          <p:cNvSpPr>
            <a:spLocks noGrp="1"/>
          </p:cNvSpPr>
          <p:nvPr>
            <p:ph type="body"/>
          </p:nvPr>
        </p:nvSpPr>
        <p:spPr>
          <a:xfrm>
            <a:off x="5150880" y="1769400"/>
            <a:ext cx="4425480" cy="499104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731520" y="457200"/>
            <a:ext cx="8412480" cy="5131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18" name="PlaceHolder 2"/>
          <p:cNvSpPr>
            <a:spLocks noGrp="1"/>
          </p:cNvSpPr>
          <p:nvPr>
            <p:ph type="body"/>
          </p:nvPr>
        </p:nvSpPr>
        <p:spPr>
          <a:xfrm>
            <a:off x="50364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19" name="PlaceHolder 3"/>
          <p:cNvSpPr>
            <a:spLocks noGrp="1"/>
          </p:cNvSpPr>
          <p:nvPr>
            <p:ph type="body"/>
          </p:nvPr>
        </p:nvSpPr>
        <p:spPr>
          <a:xfrm>
            <a:off x="5150880" y="1769400"/>
            <a:ext cx="4425480" cy="499104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20" name="PlaceHolder 4"/>
          <p:cNvSpPr>
            <a:spLocks noGrp="1"/>
          </p:cNvSpPr>
          <p:nvPr>
            <p:ph type="body"/>
          </p:nvPr>
        </p:nvSpPr>
        <p:spPr>
          <a:xfrm>
            <a:off x="503640" y="437652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22" name="PlaceHolder 2"/>
          <p:cNvSpPr>
            <a:spLocks noGrp="1"/>
          </p:cNvSpPr>
          <p:nvPr>
            <p:ph type="body"/>
          </p:nvPr>
        </p:nvSpPr>
        <p:spPr>
          <a:xfrm>
            <a:off x="503640" y="1769400"/>
            <a:ext cx="4425480" cy="499104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23" name="PlaceHolder 3"/>
          <p:cNvSpPr>
            <a:spLocks noGrp="1"/>
          </p:cNvSpPr>
          <p:nvPr>
            <p:ph type="body"/>
          </p:nvPr>
        </p:nvSpPr>
        <p:spPr>
          <a:xfrm>
            <a:off x="515088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24" name="PlaceHolder 4"/>
          <p:cNvSpPr>
            <a:spLocks noGrp="1"/>
          </p:cNvSpPr>
          <p:nvPr>
            <p:ph type="body"/>
          </p:nvPr>
        </p:nvSpPr>
        <p:spPr>
          <a:xfrm>
            <a:off x="5150880" y="437652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31520" y="457200"/>
            <a:ext cx="8412480" cy="1106640"/>
          </a:xfrm>
          <a:prstGeom prst="rect">
            <a:avLst/>
          </a:prstGeom>
        </p:spPr>
        <p:txBody>
          <a:bodyPr lIns="0" rIns="0" tIns="0" bIns="0" anchor="ctr">
            <a:noAutofit/>
          </a:bodyPr>
          <a:p>
            <a:endParaRPr b="1" lang="en-US" sz="4000" spc="-1" strike="noStrike">
              <a:solidFill>
                <a:srgbClr val="000000"/>
              </a:solidFill>
              <a:latin typeface="Times New Roman"/>
            </a:endParaRPr>
          </a:p>
        </p:txBody>
      </p:sp>
      <p:sp>
        <p:nvSpPr>
          <p:cNvPr id="26" name="PlaceHolder 2"/>
          <p:cNvSpPr>
            <a:spLocks noGrp="1"/>
          </p:cNvSpPr>
          <p:nvPr>
            <p:ph type="body"/>
          </p:nvPr>
        </p:nvSpPr>
        <p:spPr>
          <a:xfrm>
            <a:off x="50364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27" name="PlaceHolder 3"/>
          <p:cNvSpPr>
            <a:spLocks noGrp="1"/>
          </p:cNvSpPr>
          <p:nvPr>
            <p:ph type="body"/>
          </p:nvPr>
        </p:nvSpPr>
        <p:spPr>
          <a:xfrm>
            <a:off x="5150880" y="1769400"/>
            <a:ext cx="4425480" cy="2380680"/>
          </a:xfrm>
          <a:prstGeom prst="rect">
            <a:avLst/>
          </a:prstGeom>
        </p:spPr>
        <p:txBody>
          <a:bodyPr lIns="0" rIns="0" tIns="0" bIns="0">
            <a:normAutofit/>
          </a:bodyPr>
          <a:p>
            <a:endParaRPr b="1" lang="en-US" sz="2400" spc="-1" strike="noStrike">
              <a:solidFill>
                <a:srgbClr val="000000"/>
              </a:solidFill>
              <a:latin typeface="Times New Roman"/>
            </a:endParaRPr>
          </a:p>
        </p:txBody>
      </p:sp>
      <p:sp>
        <p:nvSpPr>
          <p:cNvPr id="28" name="PlaceHolder 4"/>
          <p:cNvSpPr>
            <a:spLocks noGrp="1"/>
          </p:cNvSpPr>
          <p:nvPr>
            <p:ph type="body"/>
          </p:nvPr>
        </p:nvSpPr>
        <p:spPr>
          <a:xfrm>
            <a:off x="503640" y="4376520"/>
            <a:ext cx="9068760" cy="2380680"/>
          </a:xfrm>
          <a:prstGeom prst="rect">
            <a:avLst/>
          </a:prstGeom>
        </p:spPr>
        <p:txBody>
          <a:bodyPr lIns="0" rIns="0" tIns="0" bIns="0">
            <a:normAutofit/>
          </a:bodyPr>
          <a:p>
            <a:endParaRPr b="1" lang="en-US" sz="24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0"/>
            <a:ext cx="10076760" cy="7562160"/>
          </a:xfrm>
          <a:custGeom>
            <a:avLst/>
            <a:gdLst/>
            <a:ahLst/>
            <a:rect l="l" t="t" r="r" b="b"/>
            <a:pathLst>
              <a:path w="13487400" h="7581900">
                <a:moveTo>
                  <a:pt x="12083732" y="0"/>
                </a:moveTo>
                <a:lnTo>
                  <a:pt x="3320440" y="0"/>
                </a:lnTo>
                <a:lnTo>
                  <a:pt x="0" y="826719"/>
                </a:lnTo>
                <a:lnTo>
                  <a:pt x="0" y="4931460"/>
                </a:lnTo>
                <a:lnTo>
                  <a:pt x="702690" y="7581900"/>
                </a:lnTo>
                <a:lnTo>
                  <a:pt x="11045558" y="7581900"/>
                </a:lnTo>
                <a:lnTo>
                  <a:pt x="13487400" y="6973925"/>
                </a:lnTo>
                <a:lnTo>
                  <a:pt x="13487400" y="5294325"/>
                </a:lnTo>
                <a:lnTo>
                  <a:pt x="12083732" y="0"/>
                </a:lnTo>
                <a:close/>
              </a:path>
            </a:pathLst>
          </a:custGeom>
          <a:solidFill>
            <a:srgbClr val="ffffff"/>
          </a:solidFill>
          <a:ln>
            <a:noFill/>
          </a:ln>
        </p:spPr>
        <p:style>
          <a:lnRef idx="0"/>
          <a:fillRef idx="0"/>
          <a:effectRef idx="0"/>
          <a:fontRef idx="minor"/>
        </p:style>
      </p:sp>
      <p:sp>
        <p:nvSpPr>
          <p:cNvPr id="1" name="PlaceHolder 2"/>
          <p:cNvSpPr>
            <a:spLocks noGrp="1"/>
          </p:cNvSpPr>
          <p:nvPr>
            <p:ph type="title"/>
          </p:nvPr>
        </p:nvSpPr>
        <p:spPr>
          <a:xfrm>
            <a:off x="731520" y="457200"/>
            <a:ext cx="8412480" cy="1106640"/>
          </a:xfrm>
          <a:prstGeom prst="rect">
            <a:avLst/>
          </a:prstGeom>
        </p:spPr>
        <p:txBody>
          <a:bodyPr lIns="0" rIns="0" tIns="0" bIns="0" anchor="ctr">
            <a:noAutofit/>
          </a:bodyPr>
          <a:p>
            <a:r>
              <a:rPr b="1" lang="en-US" sz="4000" spc="-1" strike="noStrike">
                <a:solidFill>
                  <a:srgbClr val="000000"/>
                </a:solidFill>
                <a:latin typeface="Times New Roman"/>
              </a:rPr>
              <a:t>Click to edit the title text format</a:t>
            </a:r>
            <a:endParaRPr b="1" lang="en-US" sz="4000" spc="-1" strike="noStrike">
              <a:solidFill>
                <a:srgbClr val="000000"/>
              </a:solidFill>
              <a:latin typeface="Times New Roman"/>
            </a:endParaRPr>
          </a:p>
        </p:txBody>
      </p:sp>
      <p:sp>
        <p:nvSpPr>
          <p:cNvPr id="2" name="PlaceHolder 3"/>
          <p:cNvSpPr>
            <a:spLocks noGrp="1"/>
          </p:cNvSpPr>
          <p:nvPr>
            <p:ph type="body"/>
          </p:nvPr>
        </p:nvSpPr>
        <p:spPr>
          <a:xfrm>
            <a:off x="503640" y="1769400"/>
            <a:ext cx="9068760" cy="4991040"/>
          </a:xfrm>
          <a:prstGeom prst="rect">
            <a:avLst/>
          </a:prstGeom>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Click to edit the outline text format</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Second Outline Level</a:t>
            </a:r>
            <a:endParaRPr b="1" lang="en-US" sz="2400" spc="-1" strike="noStrike">
              <a:solidFill>
                <a:srgbClr val="000000"/>
              </a:solidFill>
              <a:latin typeface="Times New Roman"/>
            </a:endParaRPr>
          </a:p>
          <a:p>
            <a:pPr lvl="2" marL="1296000" indent="-288000">
              <a:spcAft>
                <a:spcPts val="850"/>
              </a:spcAft>
              <a:buClr>
                <a:srgbClr val="b10060"/>
              </a:buClr>
              <a:buSzPct val="45000"/>
              <a:buFont typeface="Wingdings" charset="2"/>
              <a:buChar char=""/>
            </a:pPr>
            <a:r>
              <a:rPr b="1" lang="en-US" sz="2400" spc="-1" strike="noStrike">
                <a:solidFill>
                  <a:srgbClr val="000000"/>
                </a:solidFill>
                <a:latin typeface="Times New Roman"/>
              </a:rPr>
              <a:t>Third Outline Level</a:t>
            </a:r>
            <a:endParaRPr b="1" lang="en-US" sz="2400" spc="-1" strike="noStrike">
              <a:solidFill>
                <a:srgbClr val="000000"/>
              </a:solidFill>
              <a:latin typeface="Times New Roman"/>
            </a:endParaRPr>
          </a:p>
          <a:p>
            <a:pPr lvl="3" marL="1728000" indent="-216000">
              <a:spcAft>
                <a:spcPts val="567"/>
              </a:spcAft>
              <a:buClr>
                <a:srgbClr val="c4d82f"/>
              </a:buClr>
              <a:buSzPct val="45000"/>
              <a:buFont typeface="Wingdings" charset="2"/>
              <a:buChar char=""/>
            </a:pPr>
            <a:r>
              <a:rPr b="1" lang="en-US" sz="2000" spc="-1" strike="noStrike">
                <a:solidFill>
                  <a:srgbClr val="000000"/>
                </a:solidFill>
                <a:latin typeface="Times New Roman"/>
              </a:rPr>
              <a:t>Fourth Outline Level</a:t>
            </a:r>
            <a:endParaRPr b="1" lang="en-US" sz="2000" spc="-1" strike="noStrike">
              <a:solidFill>
                <a:srgbClr val="000000"/>
              </a:solidFill>
              <a:latin typeface="Times New Roman"/>
            </a:endParaRPr>
          </a:p>
          <a:p>
            <a:pPr lvl="4" marL="2160000" indent="-216000">
              <a:spcAft>
                <a:spcPts val="283"/>
              </a:spcAft>
              <a:buClr>
                <a:srgbClr val="c4d82f"/>
              </a:buClr>
              <a:buSzPct val="45000"/>
              <a:buFont typeface="Wingdings" charset="2"/>
              <a:buChar char=""/>
            </a:pPr>
            <a:r>
              <a:rPr b="1" lang="en-US" sz="2000" spc="-1" strike="noStrike">
                <a:solidFill>
                  <a:srgbClr val="000000"/>
                </a:solidFill>
                <a:latin typeface="Times New Roman"/>
              </a:rPr>
              <a:t>Fifth Outline Level</a:t>
            </a:r>
            <a:endParaRPr b="1" lang="en-US" sz="2000" spc="-1" strike="noStrike">
              <a:solidFill>
                <a:srgbClr val="000000"/>
              </a:solidFill>
              <a:latin typeface="Times New Roman"/>
            </a:endParaRPr>
          </a:p>
          <a:p>
            <a:pPr lvl="5" marL="2592000" indent="-216000">
              <a:spcAft>
                <a:spcPts val="283"/>
              </a:spcAft>
              <a:buClr>
                <a:srgbClr val="c4d82f"/>
              </a:buClr>
              <a:buSzPct val="45000"/>
              <a:buFont typeface="Wingdings" charset="2"/>
              <a:buChar char=""/>
            </a:pPr>
            <a:r>
              <a:rPr b="1" lang="en-US" sz="2000" spc="-1" strike="noStrike">
                <a:solidFill>
                  <a:srgbClr val="000000"/>
                </a:solidFill>
                <a:latin typeface="Times New Roman"/>
              </a:rPr>
              <a:t>Sixth Outline Level</a:t>
            </a:r>
            <a:endParaRPr b="1" lang="en-US" sz="2000" spc="-1" strike="noStrike">
              <a:solidFill>
                <a:srgbClr val="000000"/>
              </a:solidFill>
              <a:latin typeface="Times New Roman"/>
            </a:endParaRPr>
          </a:p>
          <a:p>
            <a:pPr lvl="6" marL="3024000" indent="-216000">
              <a:spcAft>
                <a:spcPts val="283"/>
              </a:spcAft>
              <a:buClr>
                <a:srgbClr val="c4d82f"/>
              </a:buClr>
              <a:buSzPct val="45000"/>
              <a:buFont typeface="Wingdings" charset="2"/>
              <a:buChar char=""/>
            </a:pPr>
            <a:r>
              <a:rPr b="1" lang="en-US" sz="2000" spc="-1" strike="noStrike">
                <a:solidFill>
                  <a:srgbClr val="000000"/>
                </a:solidFill>
                <a:latin typeface="Times New Roman"/>
              </a:rPr>
              <a:t>Seventh Outline Level</a:t>
            </a:r>
            <a:endParaRPr b="1" lang="en-US" sz="2000" spc="-1" strike="noStrike">
              <a:solidFill>
                <a:srgbClr val="000000"/>
              </a:solidFill>
              <a:latin typeface="Times New Roman"/>
            </a:endParaRPr>
          </a:p>
          <a:p>
            <a:pPr lvl="7" marL="3456000" indent="-216000">
              <a:spcAft>
                <a:spcPts val="283"/>
              </a:spcAft>
              <a:buClr>
                <a:srgbClr val="c4d82f"/>
              </a:buClr>
              <a:buSzPct val="45000"/>
              <a:buFont typeface="Wingdings" charset="2"/>
              <a:buChar char=""/>
            </a:pPr>
            <a:r>
              <a:rPr b="1" lang="en-US" sz="2000" spc="-1" strike="noStrike">
                <a:solidFill>
                  <a:srgbClr val="000000"/>
                </a:solidFill>
                <a:latin typeface="Times New Roman"/>
              </a:rPr>
              <a:t>Eighth Outline Level</a:t>
            </a:r>
            <a:endParaRPr b="1" lang="en-US" sz="2000" spc="-1" strike="noStrike">
              <a:solidFill>
                <a:srgbClr val="000000"/>
              </a:solidFill>
              <a:latin typeface="Times New Roman"/>
            </a:endParaRPr>
          </a:p>
          <a:p>
            <a:pPr lvl="8" marL="3888000" indent="-216000">
              <a:spcAft>
                <a:spcPts val="283"/>
              </a:spcAft>
              <a:buClr>
                <a:srgbClr val="c4d82f"/>
              </a:buClr>
              <a:buSzPct val="45000"/>
              <a:buFont typeface="Wingdings" charset="2"/>
              <a:buChar char=""/>
            </a:pPr>
            <a:r>
              <a:rPr b="1" lang="en-US" sz="2000" spc="-1" strike="noStrike">
                <a:solidFill>
                  <a:srgbClr val="000000"/>
                </a:solidFill>
                <a:latin typeface="Times New Roman"/>
              </a:rPr>
              <a:t>Ninth Outline Level</a:t>
            </a:r>
            <a:endParaRPr b="1" lang="en-US" sz="2000" spc="-1" strike="noStrike">
              <a:solidFill>
                <a:srgbClr val="000000"/>
              </a:solidFill>
              <a:latin typeface="Times New Roman"/>
            </a:endParaRPr>
          </a:p>
        </p:txBody>
      </p:sp>
      <p:sp>
        <p:nvSpPr>
          <p:cNvPr id="3" name="PlaceHolder 4"/>
          <p:cNvSpPr>
            <a:spLocks noGrp="1"/>
          </p:cNvSpPr>
          <p:nvPr>
            <p:ph type="ftr"/>
          </p:nvPr>
        </p:nvSpPr>
        <p:spPr>
          <a:xfrm>
            <a:off x="5603760" y="182160"/>
            <a:ext cx="3356640" cy="430200"/>
          </a:xfrm>
          <a:prstGeom prst="rect">
            <a:avLst/>
          </a:prstGeom>
        </p:spPr>
        <p:txBody>
          <a:bodyPr lIns="0" rIns="0" tIns="0" bIns="0">
            <a:noAutofit/>
          </a:bodyPr>
          <a:p>
            <a:pPr algn="r"/>
            <a:r>
              <a:rPr b="1" lang="en-US" sz="2400" spc="-1" strike="noStrike">
                <a:solidFill>
                  <a:srgbClr val="0c2c80"/>
                </a:solidFill>
                <a:latin typeface="Times New Roman"/>
              </a:rPr>
              <a:t>&lt;footer&gt;</a:t>
            </a:r>
            <a:endParaRPr b="0" lang="en-US" sz="2400" spc="-1" strike="noStrike">
              <a:latin typeface="Times New Roman"/>
            </a:endParaRPr>
          </a:p>
        </p:txBody>
      </p:sp>
      <p:sp>
        <p:nvSpPr>
          <p:cNvPr id="4" name="PlaceHolder 5"/>
          <p:cNvSpPr>
            <a:spLocks noGrp="1"/>
          </p:cNvSpPr>
          <p:nvPr>
            <p:ph type="sldNum"/>
          </p:nvPr>
        </p:nvSpPr>
        <p:spPr>
          <a:xfrm>
            <a:off x="5667120" y="7040520"/>
            <a:ext cx="1279800" cy="521280"/>
          </a:xfrm>
          <a:prstGeom prst="rect">
            <a:avLst/>
          </a:prstGeom>
        </p:spPr>
        <p:txBody>
          <a:bodyPr lIns="0" rIns="0" tIns="0" bIns="0">
            <a:noAutofit/>
          </a:bodyPr>
          <a:p>
            <a:pPr algn="ctr"/>
            <a:fld id="{44B98EBC-4134-4288-B07B-248A7AB7D627}" type="slidenum">
              <a:rPr b="1" lang="en-US" sz="2000" spc="-1" strike="noStrike">
                <a:solidFill>
                  <a:srgbClr val="0c2c80"/>
                </a:solidFill>
                <a:latin typeface="Times New Roman"/>
              </a:rPr>
              <a:t>&lt;number&gt;</a:t>
            </a:fld>
            <a:endParaRPr b="0" lang="en-US" sz="2000" spc="-1" strike="noStrike">
              <a:latin typeface="Times New Roman"/>
            </a:endParaRPr>
          </a:p>
        </p:txBody>
      </p:sp>
      <p:grpSp>
        <p:nvGrpSpPr>
          <p:cNvPr id="5" name="Group 6"/>
          <p:cNvGrpSpPr/>
          <p:nvPr/>
        </p:nvGrpSpPr>
        <p:grpSpPr>
          <a:xfrm>
            <a:off x="678960" y="7086600"/>
            <a:ext cx="1645560" cy="354240"/>
            <a:chOff x="678960" y="7086600"/>
            <a:chExt cx="1645560" cy="354240"/>
          </a:xfrm>
        </p:grpSpPr>
        <p:sp>
          <p:nvSpPr>
            <p:cNvPr id="6" name="CustomShape 7"/>
            <p:cNvSpPr/>
            <p:nvPr/>
          </p:nvSpPr>
          <p:spPr>
            <a:xfrm>
              <a:off x="678960" y="7086600"/>
              <a:ext cx="1645560" cy="354240"/>
            </a:xfrm>
            <a:prstGeom prst="rect">
              <a:avLst/>
            </a:prstGeom>
            <a:solidFill>
              <a:srgbClr val="ffffff"/>
            </a:solidFill>
            <a:ln>
              <a:solidFill>
                <a:srgbClr val="ffffff"/>
              </a:solidFill>
            </a:ln>
          </p:spPr>
          <p:style>
            <a:lnRef idx="0"/>
            <a:fillRef idx="0"/>
            <a:effectRef idx="0"/>
            <a:fontRef idx="minor"/>
          </p:style>
        </p:sp>
        <p:pic>
          <p:nvPicPr>
            <p:cNvPr id="7" name="" descr=""/>
            <p:cNvPicPr/>
            <p:nvPr/>
          </p:nvPicPr>
          <p:blipFill>
            <a:blip r:embed="rId2"/>
            <a:stretch/>
          </p:blipFill>
          <p:spPr>
            <a:xfrm>
              <a:off x="725040" y="7118280"/>
              <a:ext cx="1440720" cy="298440"/>
            </a:xfrm>
            <a:prstGeom prst="rect">
              <a:avLst/>
            </a:prstGeom>
            <a:ln>
              <a:noFill/>
            </a:ln>
          </p:spPr>
        </p:pic>
      </p:gr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301680"/>
            <a:ext cx="9068400" cy="1262520"/>
          </a:xfrm>
          <a:prstGeom prst="rect">
            <a:avLst/>
          </a:prstGeom>
        </p:spPr>
        <p:txBody>
          <a:bodyPr lIns="90000" rIns="90000" tIns="46800" bIns="46800" anchor="ctr">
            <a:noAutofit/>
          </a:bodyPr>
          <a:p>
            <a:pPr algn="ct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lang="en-US" sz="2800" spc="-1" strike="noStrike">
                <a:solidFill>
                  <a:srgbClr val="cc0099"/>
                </a:solidFill>
                <a:latin typeface="Arial"/>
              </a:rPr>
              <a:t>Click to edit the title text format</a:t>
            </a:r>
            <a:endParaRPr b="1" lang="en-US" sz="2800" spc="-1" strike="noStrike">
              <a:solidFill>
                <a:srgbClr val="cc0099"/>
              </a:solidFill>
              <a:latin typeface="Arial"/>
            </a:endParaRPr>
          </a:p>
        </p:txBody>
      </p:sp>
      <p:sp>
        <p:nvSpPr>
          <p:cNvPr id="45" name="PlaceHolder 2"/>
          <p:cNvSpPr>
            <a:spLocks noGrp="1"/>
          </p:cNvSpPr>
          <p:nvPr>
            <p:ph type="body"/>
          </p:nvPr>
        </p:nvSpPr>
        <p:spPr>
          <a:xfrm>
            <a:off x="503640" y="1769400"/>
            <a:ext cx="9068400" cy="4385520"/>
          </a:xfrm>
          <a:prstGeom prst="rect">
            <a:avLst/>
          </a:prstGeom>
        </p:spPr>
        <p:txBody>
          <a:bodyPr lIns="90000" rIns="90000" tIns="46800" bIns="46800">
            <a:normAutofit/>
          </a:bodyPr>
          <a:p>
            <a:pPr marL="342720" indent="-342720">
              <a:spcBef>
                <a:spcPts val="598"/>
              </a:spcBef>
              <a:tabLst>
                <a:tab algn="l" pos="0"/>
                <a:tab algn="l" pos="114120"/>
                <a:tab algn="l" pos="571320"/>
                <a:tab algn="l" pos="1028520"/>
                <a:tab algn="l" pos="1485720"/>
                <a:tab algn="l" pos="1942920"/>
                <a:tab algn="l" pos="2400120"/>
                <a:tab algn="l" pos="2857320"/>
                <a:tab algn="l" pos="3314520"/>
                <a:tab algn="l" pos="3771720"/>
                <a:tab algn="l" pos="4228920"/>
                <a:tab algn="l" pos="4686120"/>
                <a:tab algn="l" pos="5143320"/>
                <a:tab algn="l" pos="5600520"/>
                <a:tab algn="l" pos="6057720"/>
                <a:tab algn="l" pos="6514920"/>
                <a:tab algn="l" pos="6972120"/>
                <a:tab algn="l" pos="7429320"/>
                <a:tab algn="l" pos="7886520"/>
                <a:tab algn="l" pos="8343720"/>
                <a:tab algn="l" pos="8800920"/>
              </a:tabLst>
            </a:pPr>
            <a:r>
              <a:rPr b="1" lang="en-US" sz="2400" spc="-1" strike="noStrike">
                <a:solidFill>
                  <a:srgbClr val="3333cc"/>
                </a:solidFill>
                <a:latin typeface="Arial"/>
              </a:rPr>
              <a:t>Click to edit the outline text format</a:t>
            </a:r>
            <a:endParaRPr b="1" lang="en-US" sz="2400" spc="-1" strike="noStrike">
              <a:solidFill>
                <a:srgbClr val="3333cc"/>
              </a:solidFill>
              <a:latin typeface="Arial"/>
            </a:endParaRPr>
          </a:p>
          <a:p>
            <a:pPr lvl="1" marL="742680" indent="-285120">
              <a:spcBef>
                <a:spcPts val="499"/>
              </a:spcBef>
              <a:buClr>
                <a:srgbClr val="000000"/>
              </a:buClr>
              <a:buFont typeface="Times New Roman"/>
              <a:buChar char="–"/>
              <a:tabLst>
                <a:tab algn="l" pos="0"/>
                <a:tab algn="l" pos="171360"/>
                <a:tab algn="l" pos="628560"/>
                <a:tab algn="l" pos="1085760"/>
                <a:tab algn="l" pos="1542960"/>
                <a:tab algn="l" pos="2000160"/>
                <a:tab algn="l" pos="2457360"/>
                <a:tab algn="l" pos="2914560"/>
                <a:tab algn="l" pos="3371760"/>
                <a:tab algn="l" pos="3828960"/>
                <a:tab algn="l" pos="4286160"/>
                <a:tab algn="l" pos="4743360"/>
                <a:tab algn="l" pos="5200560"/>
                <a:tab algn="l" pos="5657760"/>
                <a:tab algn="l" pos="6114960"/>
                <a:tab algn="l" pos="6572160"/>
                <a:tab algn="l" pos="7029360"/>
                <a:tab algn="l" pos="7486560"/>
                <a:tab algn="l" pos="7943760"/>
                <a:tab algn="l" pos="8400960"/>
                <a:tab algn="l" pos="8858160"/>
              </a:tabLst>
            </a:pPr>
            <a:r>
              <a:rPr b="1" lang="en-US" sz="2000" spc="-1" strike="noStrike">
                <a:solidFill>
                  <a:srgbClr val="339966"/>
                </a:solidFill>
                <a:latin typeface="Arial"/>
              </a:rPr>
              <a:t>Second Outline Level</a:t>
            </a:r>
            <a:endParaRPr b="1" lang="en-US" sz="2000" spc="-1" strike="noStrike">
              <a:solidFill>
                <a:srgbClr val="339966"/>
              </a:solidFill>
              <a:latin typeface="Arial"/>
            </a:endParaRPr>
          </a:p>
          <a:p>
            <a:pPr lvl="2" marL="1143000" indent="-228600">
              <a:spcBef>
                <a:spcPts val="448"/>
              </a:spcBef>
              <a:buClr>
                <a:srgbClr val="000000"/>
              </a:buClr>
              <a:buFont typeface="Times New Roman"/>
              <a:buChar char="•"/>
              <a:tabLst>
                <a:tab algn="l" pos="0"/>
                <a:tab algn="l" pos="228600"/>
                <a:tab algn="l" pos="685800"/>
                <a:tab algn="l" pos="1143000"/>
                <a:tab algn="l" pos="1600200"/>
                <a:tab algn="l" pos="2057400"/>
                <a:tab algn="l" pos="2514600"/>
                <a:tab algn="l" pos="2971800"/>
                <a:tab algn="l" pos="3429000"/>
                <a:tab algn="l" pos="3886200"/>
                <a:tab algn="l" pos="4343400"/>
                <a:tab algn="l" pos="4800600"/>
                <a:tab algn="l" pos="5257800"/>
                <a:tab algn="l" pos="5715000"/>
                <a:tab algn="l" pos="6172200"/>
                <a:tab algn="l" pos="6629400"/>
                <a:tab algn="l" pos="7086600"/>
                <a:tab algn="l" pos="7543800"/>
                <a:tab algn="l" pos="8001000"/>
                <a:tab algn="l" pos="8458200"/>
                <a:tab algn="l" pos="8915400"/>
              </a:tabLst>
            </a:pPr>
            <a:r>
              <a:rPr b="1" lang="en-US" sz="1800" spc="-1" strike="noStrike">
                <a:solidFill>
                  <a:srgbClr val="808080"/>
                </a:solidFill>
                <a:latin typeface="Arial"/>
              </a:rPr>
              <a:t>Third Outline Level</a:t>
            </a:r>
            <a:endParaRPr b="1" lang="en-US" sz="1800" spc="-1" strike="noStrike">
              <a:solidFill>
                <a:srgbClr val="808080"/>
              </a:solidFill>
              <a:latin typeface="Arial"/>
            </a:endParaRPr>
          </a:p>
          <a:p>
            <a:pPr lvl="3" marL="1600200" indent="-228600">
              <a:spcBef>
                <a:spcPts val="448"/>
              </a:spcBef>
              <a:buClr>
                <a:srgbClr val="000000"/>
              </a:buClr>
              <a:buFont typeface="Times New Roman"/>
              <a:buChar char="–"/>
              <a:tabLst>
                <a:tab algn="l" pos="0"/>
                <a:tab algn="l" pos="228600"/>
                <a:tab algn="l" pos="685800"/>
                <a:tab algn="l" pos="1143000"/>
                <a:tab algn="l" pos="1600200"/>
                <a:tab algn="l" pos="2057400"/>
                <a:tab algn="l" pos="2514600"/>
                <a:tab algn="l" pos="2971800"/>
                <a:tab algn="l" pos="3429000"/>
                <a:tab algn="l" pos="3886200"/>
                <a:tab algn="l" pos="4343400"/>
                <a:tab algn="l" pos="4800600"/>
                <a:tab algn="l" pos="5257800"/>
                <a:tab algn="l" pos="5715000"/>
                <a:tab algn="l" pos="6172200"/>
                <a:tab algn="l" pos="6629400"/>
                <a:tab algn="l" pos="7086600"/>
                <a:tab algn="l" pos="7543800"/>
                <a:tab algn="l" pos="8001000"/>
                <a:tab algn="l" pos="8458200"/>
                <a:tab algn="l" pos="8915400"/>
              </a:tabLst>
            </a:pPr>
            <a:r>
              <a:rPr b="0" lang="en-US" sz="1800" spc="-1" strike="noStrike">
                <a:solidFill>
                  <a:srgbClr val="808080"/>
                </a:solidFill>
                <a:latin typeface="Arial"/>
              </a:rPr>
              <a:t>Fourth Outline Level</a:t>
            </a:r>
            <a:endParaRPr b="0" lang="en-US" sz="1800" spc="-1" strike="noStrike">
              <a:solidFill>
                <a:srgbClr val="808080"/>
              </a:solidFill>
              <a:latin typeface="Arial"/>
            </a:endParaRPr>
          </a:p>
          <a:p>
            <a:pPr lvl="4" marL="2057400" indent="-228600">
              <a:spcBef>
                <a:spcPts val="448"/>
              </a:spcBef>
              <a:buClr>
                <a:srgbClr val="000000"/>
              </a:buClr>
              <a:buFont typeface="Times New Roman"/>
              <a:buChar char="»"/>
              <a:tabLst>
                <a:tab algn="l" pos="0"/>
                <a:tab algn="l" pos="228600"/>
                <a:tab algn="l" pos="685800"/>
                <a:tab algn="l" pos="1143000"/>
                <a:tab algn="l" pos="1600200"/>
                <a:tab algn="l" pos="2057400"/>
                <a:tab algn="l" pos="2514600"/>
                <a:tab algn="l" pos="2971800"/>
                <a:tab algn="l" pos="3429000"/>
                <a:tab algn="l" pos="3886200"/>
                <a:tab algn="l" pos="4343400"/>
                <a:tab algn="l" pos="4800600"/>
                <a:tab algn="l" pos="5257800"/>
                <a:tab algn="l" pos="5715000"/>
                <a:tab algn="l" pos="6172200"/>
                <a:tab algn="l" pos="6629400"/>
                <a:tab algn="l" pos="7086600"/>
                <a:tab algn="l" pos="7543800"/>
                <a:tab algn="l" pos="8001000"/>
                <a:tab algn="l" pos="8458200"/>
              </a:tabLst>
            </a:pPr>
            <a:r>
              <a:rPr b="0" lang="en-US" sz="1800" spc="-1" strike="noStrike">
                <a:solidFill>
                  <a:srgbClr val="808080"/>
                </a:solidFill>
                <a:latin typeface="Arial"/>
              </a:rPr>
              <a:t>Fifth Outline Level</a:t>
            </a:r>
            <a:endParaRPr b="0" lang="en-US" sz="1800" spc="-1" strike="noStrike">
              <a:solidFill>
                <a:srgbClr val="808080"/>
              </a:solidFill>
              <a:latin typeface="Arial"/>
            </a:endParaRPr>
          </a:p>
          <a:p>
            <a:pPr lvl="5" marL="2057400" indent="-228600">
              <a:spcBef>
                <a:spcPts val="448"/>
              </a:spcBef>
              <a:buClr>
                <a:srgbClr val="000000"/>
              </a:buClr>
              <a:buFont typeface="Times New Roman"/>
              <a:buChar char="»"/>
              <a:tabLst>
                <a:tab algn="l" pos="0"/>
                <a:tab algn="l" pos="228600"/>
                <a:tab algn="l" pos="685800"/>
                <a:tab algn="l" pos="1143000"/>
                <a:tab algn="l" pos="1600200"/>
                <a:tab algn="l" pos="2057400"/>
                <a:tab algn="l" pos="2514600"/>
                <a:tab algn="l" pos="2971800"/>
                <a:tab algn="l" pos="3429000"/>
                <a:tab algn="l" pos="3886200"/>
                <a:tab algn="l" pos="4343400"/>
                <a:tab algn="l" pos="4800600"/>
                <a:tab algn="l" pos="5257800"/>
                <a:tab algn="l" pos="5715000"/>
                <a:tab algn="l" pos="6172200"/>
                <a:tab algn="l" pos="6629400"/>
                <a:tab algn="l" pos="7086600"/>
                <a:tab algn="l" pos="7543800"/>
                <a:tab algn="l" pos="8001000"/>
                <a:tab algn="l" pos="8458200"/>
              </a:tabLst>
            </a:pPr>
            <a:r>
              <a:rPr b="0" lang="en-US" sz="1800" spc="-1" strike="noStrike">
                <a:solidFill>
                  <a:srgbClr val="808080"/>
                </a:solidFill>
                <a:latin typeface="Arial"/>
              </a:rPr>
              <a:t>Sixth Outline Level</a:t>
            </a:r>
            <a:endParaRPr b="0" lang="en-US" sz="1800" spc="-1" strike="noStrike">
              <a:solidFill>
                <a:srgbClr val="808080"/>
              </a:solidFill>
              <a:latin typeface="Arial"/>
            </a:endParaRPr>
          </a:p>
          <a:p>
            <a:pPr lvl="6" marL="2057400" indent="-228600">
              <a:spcBef>
                <a:spcPts val="448"/>
              </a:spcBef>
              <a:buClr>
                <a:srgbClr val="000000"/>
              </a:buClr>
              <a:buFont typeface="Times New Roman"/>
              <a:buChar char="»"/>
              <a:tabLst>
                <a:tab algn="l" pos="0"/>
                <a:tab algn="l" pos="228600"/>
                <a:tab algn="l" pos="685800"/>
                <a:tab algn="l" pos="1143000"/>
                <a:tab algn="l" pos="1600200"/>
                <a:tab algn="l" pos="2057400"/>
                <a:tab algn="l" pos="2514600"/>
                <a:tab algn="l" pos="2971800"/>
                <a:tab algn="l" pos="3429000"/>
                <a:tab algn="l" pos="3886200"/>
                <a:tab algn="l" pos="4343400"/>
                <a:tab algn="l" pos="4800600"/>
                <a:tab algn="l" pos="5257800"/>
                <a:tab algn="l" pos="5715000"/>
                <a:tab algn="l" pos="6172200"/>
                <a:tab algn="l" pos="6629400"/>
                <a:tab algn="l" pos="7086600"/>
                <a:tab algn="l" pos="7543800"/>
                <a:tab algn="l" pos="8001000"/>
                <a:tab algn="l" pos="8458200"/>
              </a:tabLst>
            </a:pPr>
            <a:r>
              <a:rPr b="0" lang="en-US" sz="1800" spc="-1" strike="noStrike">
                <a:solidFill>
                  <a:srgbClr val="808080"/>
                </a:solidFill>
                <a:latin typeface="Arial"/>
              </a:rPr>
              <a:t>Seventh Outline Level</a:t>
            </a:r>
            <a:endParaRPr b="0" lang="en-US" sz="1800" spc="-1" strike="noStrike">
              <a:solidFill>
                <a:srgbClr val="80808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39720" y="300960"/>
            <a:ext cx="8932680" cy="1262880"/>
          </a:xfrm>
          <a:prstGeom prst="rect">
            <a:avLst/>
          </a:prstGeom>
        </p:spPr>
        <p:txBody>
          <a:bodyPr lIns="0" rIns="0" tIns="0" bIns="0" anchor="ctr">
            <a:noAutofit/>
          </a:bodyPr>
          <a:p>
            <a:r>
              <a:rPr b="1" lang="en-US" sz="3990" spc="-1" strike="noStrike">
                <a:solidFill>
                  <a:srgbClr val="000000"/>
                </a:solidFill>
                <a:latin typeface="Times New Roman"/>
              </a:rPr>
              <a:t>Click to edit the title text format</a:t>
            </a:r>
            <a:endParaRPr b="1" lang="en-US" sz="3990" spc="-1" strike="noStrike">
              <a:solidFill>
                <a:srgbClr val="000000"/>
              </a:solidFill>
              <a:latin typeface="Times New Roman"/>
            </a:endParaRPr>
          </a:p>
        </p:txBody>
      </p:sp>
      <p:sp>
        <p:nvSpPr>
          <p:cNvPr id="83" name="PlaceHolder 2"/>
          <p:cNvSpPr>
            <a:spLocks noGrp="1"/>
          </p:cNvSpPr>
          <p:nvPr>
            <p:ph type="body"/>
          </p:nvPr>
        </p:nvSpPr>
        <p:spPr>
          <a:xfrm>
            <a:off x="503640" y="1769040"/>
            <a:ext cx="9068760" cy="4991040"/>
          </a:xfrm>
          <a:prstGeom prst="rect">
            <a:avLst/>
          </a:prstGeom>
        </p:spPr>
        <p:txBody>
          <a:bodyPr lIns="0" rIns="0" tIns="0" bIns="0">
            <a:normAutofit/>
          </a:bodyPr>
          <a:p>
            <a:pPr marL="432000" indent="-324000">
              <a:spcAft>
                <a:spcPts val="1412"/>
              </a:spcAft>
              <a:buClr>
                <a:srgbClr val="c4d82f"/>
              </a:buClr>
              <a:buFont typeface="Wingdings" charset="2"/>
              <a:buChar char=""/>
            </a:pPr>
            <a:r>
              <a:rPr b="1" lang="en-US" sz="2400" spc="-1" strike="noStrike">
                <a:latin typeface="Times New Roman"/>
              </a:rPr>
              <a:t>Click to edit the outline text format</a:t>
            </a:r>
            <a:endParaRPr b="1" lang="en-US" sz="2400" spc="-1" strike="noStrike">
              <a:latin typeface="Times New Roman"/>
            </a:endParaRPr>
          </a:p>
          <a:p>
            <a:pPr lvl="1" marL="864000" indent="-324000">
              <a:spcAft>
                <a:spcPts val="1128"/>
              </a:spcAft>
              <a:buClr>
                <a:srgbClr val="0c2c80"/>
              </a:buClr>
              <a:buSzPct val="60000"/>
              <a:buFont typeface="Wingdings" charset="2"/>
              <a:buChar char=""/>
            </a:pPr>
            <a:r>
              <a:rPr b="1" lang="en-US" sz="2400" spc="-1" strike="noStrike">
                <a:latin typeface="Times New Roman"/>
              </a:rPr>
              <a:t>Second Outline Level</a:t>
            </a:r>
            <a:endParaRPr b="1" lang="en-US" sz="2400" spc="-1" strike="noStrike">
              <a:latin typeface="Times New Roman"/>
            </a:endParaRPr>
          </a:p>
          <a:p>
            <a:pPr lvl="2" marL="1296000" indent="-288000">
              <a:spcAft>
                <a:spcPts val="845"/>
              </a:spcAft>
              <a:buClr>
                <a:srgbClr val="b10060"/>
              </a:buClr>
              <a:buSzPct val="45000"/>
              <a:buFont typeface="Wingdings" charset="2"/>
              <a:buChar char=""/>
            </a:pPr>
            <a:r>
              <a:rPr b="1" lang="en-US" sz="2400" spc="-1" strike="noStrike">
                <a:latin typeface="Times New Roman"/>
              </a:rPr>
              <a:t>Third Outline Level</a:t>
            </a:r>
            <a:endParaRPr b="1" lang="en-US" sz="2400" spc="-1" strike="noStrike">
              <a:latin typeface="Times New Roman"/>
            </a:endParaRPr>
          </a:p>
          <a:p>
            <a:pPr lvl="3" marL="1728000" indent="-216000">
              <a:spcAft>
                <a:spcPts val="561"/>
              </a:spcAft>
              <a:buClr>
                <a:srgbClr val="c4d82f"/>
              </a:buClr>
              <a:buSzPct val="45000"/>
              <a:buFont typeface="Wingdings" charset="2"/>
              <a:buChar char=""/>
            </a:pPr>
            <a:r>
              <a:rPr b="1" lang="en-US" sz="2000" spc="-1" strike="noStrike">
                <a:latin typeface="Times New Roman"/>
              </a:rPr>
              <a:t>Fourth Outline Level</a:t>
            </a:r>
            <a:endParaRPr b="1" lang="en-US" sz="2000" spc="-1" strike="noStrike">
              <a:latin typeface="Times New Roman"/>
            </a:endParaRPr>
          </a:p>
          <a:p>
            <a:pPr lvl="4" marL="2160000" indent="-216000">
              <a:spcAft>
                <a:spcPts val="278"/>
              </a:spcAft>
              <a:buClr>
                <a:srgbClr val="c4d82f"/>
              </a:buClr>
              <a:buSzPct val="45000"/>
              <a:buFont typeface="Wingdings" charset="2"/>
              <a:buChar char=""/>
            </a:pPr>
            <a:r>
              <a:rPr b="1" lang="en-US" sz="2000" spc="-1" strike="noStrike">
                <a:latin typeface="Times New Roman"/>
              </a:rPr>
              <a:t>Fifth Outline Level</a:t>
            </a:r>
            <a:endParaRPr b="1" lang="en-US" sz="2000" spc="-1" strike="noStrike">
              <a:latin typeface="Times New Roman"/>
            </a:endParaRPr>
          </a:p>
          <a:p>
            <a:pPr lvl="5" marL="2592000" indent="-216000">
              <a:spcAft>
                <a:spcPts val="278"/>
              </a:spcAft>
              <a:buClr>
                <a:srgbClr val="c4d82f"/>
              </a:buClr>
              <a:buSzPct val="45000"/>
              <a:buFont typeface="Wingdings" charset="2"/>
              <a:buChar char=""/>
            </a:pPr>
            <a:r>
              <a:rPr b="1" lang="en-US" sz="2000" spc="-1" strike="noStrike">
                <a:latin typeface="Times New Roman"/>
              </a:rPr>
              <a:t>Sixth Outline Level</a:t>
            </a:r>
            <a:endParaRPr b="1" lang="en-US" sz="2000" spc="-1" strike="noStrike">
              <a:latin typeface="Times New Roman"/>
            </a:endParaRPr>
          </a:p>
          <a:p>
            <a:pPr lvl="6" marL="3024000" indent="-216000">
              <a:spcAft>
                <a:spcPts val="278"/>
              </a:spcAft>
              <a:buClr>
                <a:srgbClr val="c4d82f"/>
              </a:buClr>
              <a:buSzPct val="45000"/>
              <a:buFont typeface="Wingdings" charset="2"/>
              <a:buChar char=""/>
            </a:pPr>
            <a:r>
              <a:rPr b="1" lang="en-US" sz="2000" spc="-1" strike="noStrike">
                <a:latin typeface="Times New Roman"/>
              </a:rPr>
              <a:t>Seventh Outline Level</a:t>
            </a:r>
            <a:endParaRPr b="1" lang="en-US" sz="2000" spc="-1" strike="noStrike">
              <a:latin typeface="Times New Roman"/>
            </a:endParaRPr>
          </a:p>
          <a:p>
            <a:pPr lvl="7" marL="3456000" indent="-216000">
              <a:spcAft>
                <a:spcPts val="278"/>
              </a:spcAft>
              <a:buClr>
                <a:srgbClr val="c4d82f"/>
              </a:buClr>
              <a:buSzPct val="45000"/>
              <a:buFont typeface="Wingdings" charset="2"/>
              <a:buChar char=""/>
            </a:pPr>
            <a:r>
              <a:rPr b="1" lang="en-US" sz="2000" spc="-1" strike="noStrike">
                <a:latin typeface="Times New Roman"/>
              </a:rPr>
              <a:t>Eighth Outline Level</a:t>
            </a:r>
            <a:endParaRPr b="1" lang="en-US" sz="2000" spc="-1" strike="noStrike">
              <a:latin typeface="Times New Roman"/>
            </a:endParaRPr>
          </a:p>
          <a:p>
            <a:pPr lvl="8" marL="3888000" indent="-216000">
              <a:spcAft>
                <a:spcPts val="278"/>
              </a:spcAft>
              <a:buClr>
                <a:srgbClr val="c4d82f"/>
              </a:buClr>
              <a:buSzPct val="45000"/>
              <a:buFont typeface="Wingdings" charset="2"/>
              <a:buChar char=""/>
            </a:pPr>
            <a:r>
              <a:rPr b="1" lang="en-US" sz="2000" spc="-1" strike="noStrike">
                <a:latin typeface="Times New Roman"/>
              </a:rPr>
              <a:t>Ninth Outline Level</a:t>
            </a:r>
            <a:endParaRPr b="1" lang="en-US" sz="2000" spc="-1" strike="noStrike">
              <a:latin typeface="Times New Roman"/>
            </a:endParaRPr>
          </a:p>
        </p:txBody>
      </p:sp>
      <p:sp>
        <p:nvSpPr>
          <p:cNvPr id="84" name="PlaceHolder 3"/>
          <p:cNvSpPr>
            <a:spLocks noGrp="1"/>
          </p:cNvSpPr>
          <p:nvPr>
            <p:ph type="ftr"/>
          </p:nvPr>
        </p:nvSpPr>
        <p:spPr>
          <a:xfrm>
            <a:off x="6215760" y="181800"/>
            <a:ext cx="3356640" cy="430200"/>
          </a:xfrm>
          <a:prstGeom prst="rect">
            <a:avLst/>
          </a:prstGeom>
        </p:spPr>
        <p:txBody>
          <a:bodyPr lIns="0" rIns="0" tIns="0" bIns="0">
            <a:noAutofit/>
          </a:bodyPr>
          <a:p>
            <a:pPr algn="r"/>
            <a:r>
              <a:rPr b="1" lang="en-US" sz="2400" spc="-1" strike="noStrike">
                <a:solidFill>
                  <a:srgbClr val="0c2c80"/>
                </a:solidFill>
                <a:latin typeface="Times New Roman"/>
              </a:rPr>
              <a:t>&lt;footer&gt;</a:t>
            </a:r>
            <a:endParaRPr b="0" lang="en-US" sz="2400" spc="-1" strike="noStrike">
              <a:latin typeface="Times New Roman"/>
            </a:endParaRPr>
          </a:p>
        </p:txBody>
      </p:sp>
      <p:sp>
        <p:nvSpPr>
          <p:cNvPr id="85" name="PlaceHolder 4"/>
          <p:cNvSpPr>
            <a:spLocks noGrp="1"/>
          </p:cNvSpPr>
          <p:nvPr>
            <p:ph type="sldNum"/>
          </p:nvPr>
        </p:nvSpPr>
        <p:spPr>
          <a:xfrm>
            <a:off x="5667120" y="7040520"/>
            <a:ext cx="1279800" cy="521280"/>
          </a:xfrm>
          <a:prstGeom prst="rect">
            <a:avLst/>
          </a:prstGeom>
        </p:spPr>
        <p:txBody>
          <a:bodyPr lIns="0" rIns="0" tIns="0" bIns="0">
            <a:noAutofit/>
          </a:bodyPr>
          <a:p>
            <a:pPr algn="ctr"/>
            <a:fld id="{61D2A9E9-26CE-486D-8455-4707CCA0D66D}" type="slidenum">
              <a:rPr b="1" lang="en-US" sz="2000" spc="-1" strike="noStrike">
                <a:solidFill>
                  <a:srgbClr val="0c2c80"/>
                </a:solidFill>
                <a:latin typeface="Times New Roman"/>
              </a:rPr>
              <a:t>&lt;number&gt;</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27.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29.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image" Target="../media/image56.png"/><Relationship Id="rId4" Type="http://schemas.openxmlformats.org/officeDocument/2006/relationships/slideLayout" Target="../slideLayouts/slideLayout29.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slideLayout" Target="../slideLayouts/slideLayout29.xml"/><Relationship Id="rId5"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slideLayout" Target="../slideLayouts/slideLayout29.xml"/><Relationship Id="rId7"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slideLayout" Target="../slideLayouts/slideLayout29.xml"/><Relationship Id="rId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slideLayout" Target="../slideLayouts/slideLayout29.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image" Target="../media/image79.png"/><Relationship Id="rId5" Type="http://schemas.openxmlformats.org/officeDocument/2006/relationships/slideLayout" Target="../slideLayouts/slideLayout29.xml"/>
</Relationships>
</file>

<file path=ppt/slides/_rels/slide21.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image" Target="../media/image81.png"/><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slideLayout" Target="../slideLayouts/slideLayout27.xml"/>
</Relationships>
</file>

<file path=ppt/slides/_rels/slide22.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png"/><Relationship Id="rId3" Type="http://schemas.openxmlformats.org/officeDocument/2006/relationships/image" Target="../media/image86.png"/><Relationship Id="rId4" Type="http://schemas.openxmlformats.org/officeDocument/2006/relationships/image" Target="../media/image87.png"/><Relationship Id="rId5" Type="http://schemas.openxmlformats.org/officeDocument/2006/relationships/slideLayout" Target="../slideLayouts/slideLayout27.xml"/><Relationship Id="rId6"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image" Target="../media/image89.png"/><Relationship Id="rId3" Type="http://schemas.openxmlformats.org/officeDocument/2006/relationships/image" Target="../media/image90.png"/><Relationship Id="rId4" Type="http://schemas.openxmlformats.org/officeDocument/2006/relationships/image" Target="../media/image91.png"/><Relationship Id="rId5" Type="http://schemas.openxmlformats.org/officeDocument/2006/relationships/image" Target="../media/image92.png"/><Relationship Id="rId6" Type="http://schemas.openxmlformats.org/officeDocument/2006/relationships/slideLayout" Target="../slideLayouts/slideLayout27.xml"/><Relationship Id="rId7"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image" Target="../media/image95.png"/><Relationship Id="rId4" Type="http://schemas.openxmlformats.org/officeDocument/2006/relationships/image" Target="../media/image96.png"/><Relationship Id="rId5" Type="http://schemas.openxmlformats.org/officeDocument/2006/relationships/image" Target="../media/image97.png"/><Relationship Id="rId6" Type="http://schemas.openxmlformats.org/officeDocument/2006/relationships/slideLayout" Target="../slideLayouts/slideLayout27.xml"/><Relationship Id="rId7"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image" Target="../media/image99.png"/><Relationship Id="rId3" Type="http://schemas.openxmlformats.org/officeDocument/2006/relationships/image" Target="../media/image100.png"/><Relationship Id="rId4" Type="http://schemas.openxmlformats.org/officeDocument/2006/relationships/image" Target="../media/image101.png"/><Relationship Id="rId5" Type="http://schemas.openxmlformats.org/officeDocument/2006/relationships/image" Target="../media/image102.png"/><Relationship Id="rId6" Type="http://schemas.openxmlformats.org/officeDocument/2006/relationships/image" Target="../media/image103.png"/><Relationship Id="rId7" Type="http://schemas.openxmlformats.org/officeDocument/2006/relationships/image" Target="../media/image104.png"/><Relationship Id="rId8" Type="http://schemas.openxmlformats.org/officeDocument/2006/relationships/image" Target="../media/image105.png"/><Relationship Id="rId9" Type="http://schemas.openxmlformats.org/officeDocument/2006/relationships/image" Target="../media/image106.png"/><Relationship Id="rId10" Type="http://schemas.openxmlformats.org/officeDocument/2006/relationships/image" Target="../media/image107.png"/><Relationship Id="rId11" Type="http://schemas.openxmlformats.org/officeDocument/2006/relationships/image" Target="../media/image108.png"/><Relationship Id="rId12" Type="http://schemas.openxmlformats.org/officeDocument/2006/relationships/image" Target="../media/image109.png"/><Relationship Id="rId13" Type="http://schemas.openxmlformats.org/officeDocument/2006/relationships/image" Target="../media/image110.png"/><Relationship Id="rId14" Type="http://schemas.openxmlformats.org/officeDocument/2006/relationships/image" Target="../media/image111.png"/><Relationship Id="rId15" Type="http://schemas.openxmlformats.org/officeDocument/2006/relationships/image" Target="../media/image112.png"/><Relationship Id="rId16" Type="http://schemas.openxmlformats.org/officeDocument/2006/relationships/slideLayout" Target="../slideLayouts/slideLayout29.xml"/><Relationship Id="rId17"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13.png"/><Relationship Id="rId2" Type="http://schemas.openxmlformats.org/officeDocument/2006/relationships/image" Target="../media/image114.png"/><Relationship Id="rId3" Type="http://schemas.openxmlformats.org/officeDocument/2006/relationships/image" Target="../media/image115.png"/><Relationship Id="rId4" Type="http://schemas.openxmlformats.org/officeDocument/2006/relationships/image" Target="../media/image116.png"/><Relationship Id="rId5" Type="http://schemas.openxmlformats.org/officeDocument/2006/relationships/image" Target="../media/image117.png"/><Relationship Id="rId6" Type="http://schemas.openxmlformats.org/officeDocument/2006/relationships/image" Target="../media/image118.png"/><Relationship Id="rId7" Type="http://schemas.openxmlformats.org/officeDocument/2006/relationships/image" Target="../media/image119.png"/><Relationship Id="rId8" Type="http://schemas.openxmlformats.org/officeDocument/2006/relationships/image" Target="../media/image120.png"/><Relationship Id="rId9" Type="http://schemas.openxmlformats.org/officeDocument/2006/relationships/image" Target="../media/image121.png"/><Relationship Id="rId10" Type="http://schemas.openxmlformats.org/officeDocument/2006/relationships/image" Target="../media/image122.png"/><Relationship Id="rId11" Type="http://schemas.openxmlformats.org/officeDocument/2006/relationships/image" Target="../media/image123.png"/><Relationship Id="rId12" Type="http://schemas.openxmlformats.org/officeDocument/2006/relationships/image" Target="../media/image124.png"/><Relationship Id="rId13" Type="http://schemas.openxmlformats.org/officeDocument/2006/relationships/image" Target="../media/image125.png"/><Relationship Id="rId14" Type="http://schemas.openxmlformats.org/officeDocument/2006/relationships/image" Target="../media/image126.png"/><Relationship Id="rId15" Type="http://schemas.openxmlformats.org/officeDocument/2006/relationships/image" Target="../media/image127.png"/><Relationship Id="rId16" Type="http://schemas.openxmlformats.org/officeDocument/2006/relationships/slideLayout" Target="../slideLayouts/slideLayout27.xml"/>
</Relationships>
</file>

<file path=ppt/slides/_rels/slide27.xml.rels><?xml version="1.0" encoding="UTF-8"?>
<Relationships xmlns="http://schemas.openxmlformats.org/package/2006/relationships"><Relationship Id="rId1" Type="http://schemas.openxmlformats.org/officeDocument/2006/relationships/image" Target="../media/image128.png"/><Relationship Id="rId2" Type="http://schemas.openxmlformats.org/officeDocument/2006/relationships/image" Target="../media/image129.png"/><Relationship Id="rId3" Type="http://schemas.openxmlformats.org/officeDocument/2006/relationships/image" Target="../media/image130.png"/><Relationship Id="rId4" Type="http://schemas.openxmlformats.org/officeDocument/2006/relationships/image" Target="../media/image131.png"/><Relationship Id="rId5" Type="http://schemas.openxmlformats.org/officeDocument/2006/relationships/image" Target="../media/image132.png"/><Relationship Id="rId6" Type="http://schemas.openxmlformats.org/officeDocument/2006/relationships/image" Target="../media/image133.png"/><Relationship Id="rId7" Type="http://schemas.openxmlformats.org/officeDocument/2006/relationships/image" Target="../media/image134.png"/><Relationship Id="rId8" Type="http://schemas.openxmlformats.org/officeDocument/2006/relationships/image" Target="../media/image135.png"/><Relationship Id="rId9" Type="http://schemas.openxmlformats.org/officeDocument/2006/relationships/image" Target="../media/image136.png"/><Relationship Id="rId10" Type="http://schemas.openxmlformats.org/officeDocument/2006/relationships/image" Target="../media/image137.png"/><Relationship Id="rId11" Type="http://schemas.openxmlformats.org/officeDocument/2006/relationships/image" Target="../media/image138.png"/><Relationship Id="rId12" Type="http://schemas.openxmlformats.org/officeDocument/2006/relationships/image" Target="../media/image139.png"/><Relationship Id="rId13" Type="http://schemas.openxmlformats.org/officeDocument/2006/relationships/image" Target="../media/image140.png"/><Relationship Id="rId14" Type="http://schemas.openxmlformats.org/officeDocument/2006/relationships/image" Target="../media/image141.png"/><Relationship Id="rId15" Type="http://schemas.openxmlformats.org/officeDocument/2006/relationships/image" Target="../media/image142.png"/><Relationship Id="rId16" Type="http://schemas.openxmlformats.org/officeDocument/2006/relationships/slideLayout" Target="../slideLayouts/slideLayout27.xml"/>
</Relationships>
</file>

<file path=ppt/slides/_rels/slide28.xml.rels><?xml version="1.0" encoding="UTF-8"?>
<Relationships xmlns="http://schemas.openxmlformats.org/package/2006/relationships"><Relationship Id="rId1" Type="http://schemas.openxmlformats.org/officeDocument/2006/relationships/image" Target="../media/image143.png"/><Relationship Id="rId2" Type="http://schemas.openxmlformats.org/officeDocument/2006/relationships/image" Target="../media/image144.png"/><Relationship Id="rId3" Type="http://schemas.openxmlformats.org/officeDocument/2006/relationships/image" Target="../media/image145.png"/><Relationship Id="rId4" Type="http://schemas.openxmlformats.org/officeDocument/2006/relationships/image" Target="../media/image146.png"/><Relationship Id="rId5" Type="http://schemas.openxmlformats.org/officeDocument/2006/relationships/image" Target="../media/image147.png"/><Relationship Id="rId6" Type="http://schemas.openxmlformats.org/officeDocument/2006/relationships/image" Target="../media/image148.png"/><Relationship Id="rId7" Type="http://schemas.openxmlformats.org/officeDocument/2006/relationships/image" Target="../media/image149.png"/><Relationship Id="rId8" Type="http://schemas.openxmlformats.org/officeDocument/2006/relationships/image" Target="../media/image150.png"/><Relationship Id="rId9" Type="http://schemas.openxmlformats.org/officeDocument/2006/relationships/image" Target="../media/image151.png"/><Relationship Id="rId10" Type="http://schemas.openxmlformats.org/officeDocument/2006/relationships/image" Target="../media/image152.png"/><Relationship Id="rId11" Type="http://schemas.openxmlformats.org/officeDocument/2006/relationships/image" Target="../media/image153.png"/><Relationship Id="rId12" Type="http://schemas.openxmlformats.org/officeDocument/2006/relationships/image" Target="../media/image154.png"/><Relationship Id="rId13" Type="http://schemas.openxmlformats.org/officeDocument/2006/relationships/slideLayout" Target="../slideLayouts/slideLayout29.xml"/>
</Relationships>
</file>

<file path=ppt/slides/_rels/slide29.xml.rels><?xml version="1.0" encoding="UTF-8"?>
<Relationships xmlns="http://schemas.openxmlformats.org/package/2006/relationships"><Relationship Id="rId1" Type="http://schemas.openxmlformats.org/officeDocument/2006/relationships/image" Target="../media/image155.png"/><Relationship Id="rId2" Type="http://schemas.openxmlformats.org/officeDocument/2006/relationships/image" Target="../media/image156.png"/><Relationship Id="rId3" Type="http://schemas.openxmlformats.org/officeDocument/2006/relationships/image" Target="../media/image157.png"/><Relationship Id="rId4" Type="http://schemas.openxmlformats.org/officeDocument/2006/relationships/image" Target="../media/image158.png"/><Relationship Id="rId5" Type="http://schemas.openxmlformats.org/officeDocument/2006/relationships/image" Target="../media/image159.png"/><Relationship Id="rId6" Type="http://schemas.openxmlformats.org/officeDocument/2006/relationships/image" Target="../media/image160.png"/><Relationship Id="rId7" Type="http://schemas.openxmlformats.org/officeDocument/2006/relationships/image" Target="../media/image161.png"/><Relationship Id="rId8" Type="http://schemas.openxmlformats.org/officeDocument/2006/relationships/image" Target="../media/image162.png"/><Relationship Id="rId9" Type="http://schemas.openxmlformats.org/officeDocument/2006/relationships/image" Target="../media/image163.png"/><Relationship Id="rId10" Type="http://schemas.openxmlformats.org/officeDocument/2006/relationships/image" Target="../media/image164.png"/><Relationship Id="rId11" Type="http://schemas.openxmlformats.org/officeDocument/2006/relationships/image" Target="../media/image165.png"/><Relationship Id="rId12" Type="http://schemas.openxmlformats.org/officeDocument/2006/relationships/image" Target="../media/image166.png"/><Relationship Id="rId13" Type="http://schemas.openxmlformats.org/officeDocument/2006/relationships/image" Target="../media/image167.png"/><Relationship Id="rId14"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image" Target="../media/image168.png"/><Relationship Id="rId2" Type="http://schemas.openxmlformats.org/officeDocument/2006/relationships/image" Target="../media/image169.png"/><Relationship Id="rId3" Type="http://schemas.openxmlformats.org/officeDocument/2006/relationships/image" Target="../media/image170.png"/><Relationship Id="rId4" Type="http://schemas.openxmlformats.org/officeDocument/2006/relationships/image" Target="../media/image171.png"/><Relationship Id="rId5" Type="http://schemas.openxmlformats.org/officeDocument/2006/relationships/image" Target="../media/image172.png"/><Relationship Id="rId6" Type="http://schemas.openxmlformats.org/officeDocument/2006/relationships/image" Target="../media/image173.png"/><Relationship Id="rId7" Type="http://schemas.openxmlformats.org/officeDocument/2006/relationships/image" Target="../media/image174.png"/><Relationship Id="rId8" Type="http://schemas.openxmlformats.org/officeDocument/2006/relationships/image" Target="../media/image175.png"/><Relationship Id="rId9" Type="http://schemas.openxmlformats.org/officeDocument/2006/relationships/image" Target="../media/image176.png"/><Relationship Id="rId10" Type="http://schemas.openxmlformats.org/officeDocument/2006/relationships/image" Target="../media/image177.png"/><Relationship Id="rId11" Type="http://schemas.openxmlformats.org/officeDocument/2006/relationships/image" Target="../media/image178.png"/><Relationship Id="rId12" Type="http://schemas.openxmlformats.org/officeDocument/2006/relationships/image" Target="../media/image179.png"/><Relationship Id="rId13" Type="http://schemas.openxmlformats.org/officeDocument/2006/relationships/image" Target="../media/image180.png"/><Relationship Id="rId14" Type="http://schemas.openxmlformats.org/officeDocument/2006/relationships/image" Target="../media/image181.png"/><Relationship Id="rId15" Type="http://schemas.openxmlformats.org/officeDocument/2006/relationships/slideLayout" Target="../slideLayouts/slideLayout29.xml"/>
</Relationships>
</file>

<file path=ppt/slides/_rels/slide31.xml.rels><?xml version="1.0" encoding="UTF-8"?>
<Relationships xmlns="http://schemas.openxmlformats.org/package/2006/relationships"><Relationship Id="rId1" Type="http://schemas.openxmlformats.org/officeDocument/2006/relationships/image" Target="../media/image182.png"/><Relationship Id="rId2" Type="http://schemas.openxmlformats.org/officeDocument/2006/relationships/image" Target="../media/image183.png"/><Relationship Id="rId3" Type="http://schemas.openxmlformats.org/officeDocument/2006/relationships/image" Target="../media/image184.png"/><Relationship Id="rId4" Type="http://schemas.openxmlformats.org/officeDocument/2006/relationships/image" Target="../media/image185.png"/><Relationship Id="rId5" Type="http://schemas.openxmlformats.org/officeDocument/2006/relationships/image" Target="../media/image186.png"/><Relationship Id="rId6" Type="http://schemas.openxmlformats.org/officeDocument/2006/relationships/image" Target="../media/image187.png"/><Relationship Id="rId7" Type="http://schemas.openxmlformats.org/officeDocument/2006/relationships/image" Target="../media/image188.png"/><Relationship Id="rId8" Type="http://schemas.openxmlformats.org/officeDocument/2006/relationships/image" Target="../media/image189.png"/><Relationship Id="rId9" Type="http://schemas.openxmlformats.org/officeDocument/2006/relationships/image" Target="../media/image190.png"/><Relationship Id="rId10" Type="http://schemas.openxmlformats.org/officeDocument/2006/relationships/image" Target="../media/image191.png"/><Relationship Id="rId11" Type="http://schemas.openxmlformats.org/officeDocument/2006/relationships/image" Target="../media/image192.png"/><Relationship Id="rId12" Type="http://schemas.openxmlformats.org/officeDocument/2006/relationships/image" Target="../media/image193.png"/><Relationship Id="rId13" Type="http://schemas.openxmlformats.org/officeDocument/2006/relationships/image" Target="../media/image194.png"/><Relationship Id="rId14" Type="http://schemas.openxmlformats.org/officeDocument/2006/relationships/slideLayout" Target="../slideLayouts/slideLayout29.xml"/>
</Relationships>
</file>

<file path=ppt/slides/_rels/slide32.xml.rels><?xml version="1.0" encoding="UTF-8"?>
<Relationships xmlns="http://schemas.openxmlformats.org/package/2006/relationships"><Relationship Id="rId1" Type="http://schemas.openxmlformats.org/officeDocument/2006/relationships/image" Target="../media/image195.png"/><Relationship Id="rId2" Type="http://schemas.openxmlformats.org/officeDocument/2006/relationships/image" Target="../media/image196.png"/><Relationship Id="rId3" Type="http://schemas.openxmlformats.org/officeDocument/2006/relationships/image" Target="../media/image197.png"/><Relationship Id="rId4" Type="http://schemas.openxmlformats.org/officeDocument/2006/relationships/image" Target="../media/image198.png"/><Relationship Id="rId5" Type="http://schemas.openxmlformats.org/officeDocument/2006/relationships/image" Target="../media/image199.png"/><Relationship Id="rId6" Type="http://schemas.openxmlformats.org/officeDocument/2006/relationships/image" Target="../media/image200.png"/><Relationship Id="rId7" Type="http://schemas.openxmlformats.org/officeDocument/2006/relationships/image" Target="../media/image201.png"/><Relationship Id="rId8" Type="http://schemas.openxmlformats.org/officeDocument/2006/relationships/image" Target="../media/image202.png"/><Relationship Id="rId9" Type="http://schemas.openxmlformats.org/officeDocument/2006/relationships/image" Target="../media/image203.png"/><Relationship Id="rId10" Type="http://schemas.openxmlformats.org/officeDocument/2006/relationships/image" Target="../media/image204.png"/><Relationship Id="rId11" Type="http://schemas.openxmlformats.org/officeDocument/2006/relationships/image" Target="../media/image205.png"/><Relationship Id="rId12" Type="http://schemas.openxmlformats.org/officeDocument/2006/relationships/image" Target="../media/image206.png"/><Relationship Id="rId13" Type="http://schemas.openxmlformats.org/officeDocument/2006/relationships/slideLayout" Target="../slideLayouts/slideLayout29.xml"/>
</Relationships>
</file>

<file path=ppt/slides/_rels/slide33.xml.rels><?xml version="1.0" encoding="UTF-8"?>
<Relationships xmlns="http://schemas.openxmlformats.org/package/2006/relationships"><Relationship Id="rId1" Type="http://schemas.openxmlformats.org/officeDocument/2006/relationships/image" Target="../media/image207.png"/><Relationship Id="rId2" Type="http://schemas.openxmlformats.org/officeDocument/2006/relationships/image" Target="../media/image208.png"/><Relationship Id="rId3" Type="http://schemas.openxmlformats.org/officeDocument/2006/relationships/image" Target="../media/image209.png"/><Relationship Id="rId4" Type="http://schemas.openxmlformats.org/officeDocument/2006/relationships/image" Target="../media/image210.png"/><Relationship Id="rId5" Type="http://schemas.openxmlformats.org/officeDocument/2006/relationships/image" Target="../media/image211.png"/><Relationship Id="rId6" Type="http://schemas.openxmlformats.org/officeDocument/2006/relationships/image" Target="../media/image212.png"/><Relationship Id="rId7" Type="http://schemas.openxmlformats.org/officeDocument/2006/relationships/image" Target="../media/image213.png"/><Relationship Id="rId8" Type="http://schemas.openxmlformats.org/officeDocument/2006/relationships/image" Target="../media/image214.png"/><Relationship Id="rId9" Type="http://schemas.openxmlformats.org/officeDocument/2006/relationships/image" Target="../media/image215.png"/><Relationship Id="rId10" Type="http://schemas.openxmlformats.org/officeDocument/2006/relationships/image" Target="../media/image216.png"/><Relationship Id="rId11" Type="http://schemas.openxmlformats.org/officeDocument/2006/relationships/image" Target="../media/image217.png"/><Relationship Id="rId12" Type="http://schemas.openxmlformats.org/officeDocument/2006/relationships/image" Target="../media/image218.png"/><Relationship Id="rId13" Type="http://schemas.openxmlformats.org/officeDocument/2006/relationships/slideLayout" Target="../slideLayouts/slideLayout29.xml"/>
</Relationships>
</file>

<file path=ppt/slides/_rels/slide34.xml.rels><?xml version="1.0" encoding="UTF-8"?>
<Relationships xmlns="http://schemas.openxmlformats.org/package/2006/relationships"><Relationship Id="rId1" Type="http://schemas.openxmlformats.org/officeDocument/2006/relationships/image" Target="../media/image219.png"/><Relationship Id="rId2" Type="http://schemas.openxmlformats.org/officeDocument/2006/relationships/image" Target="../media/image220.png"/><Relationship Id="rId3" Type="http://schemas.openxmlformats.org/officeDocument/2006/relationships/image" Target="../media/image221.png"/><Relationship Id="rId4" Type="http://schemas.openxmlformats.org/officeDocument/2006/relationships/image" Target="../media/image222.png"/><Relationship Id="rId5" Type="http://schemas.openxmlformats.org/officeDocument/2006/relationships/image" Target="../media/image223.png"/><Relationship Id="rId6" Type="http://schemas.openxmlformats.org/officeDocument/2006/relationships/image" Target="../media/image224.png"/><Relationship Id="rId7" Type="http://schemas.openxmlformats.org/officeDocument/2006/relationships/image" Target="../media/image225.png"/><Relationship Id="rId8" Type="http://schemas.openxmlformats.org/officeDocument/2006/relationships/image" Target="../media/image226.png"/><Relationship Id="rId9" Type="http://schemas.openxmlformats.org/officeDocument/2006/relationships/image" Target="../media/image227.png"/><Relationship Id="rId10" Type="http://schemas.openxmlformats.org/officeDocument/2006/relationships/image" Target="../media/image228.png"/><Relationship Id="rId11" Type="http://schemas.openxmlformats.org/officeDocument/2006/relationships/image" Target="../media/image229.png"/><Relationship Id="rId12" Type="http://schemas.openxmlformats.org/officeDocument/2006/relationships/image" Target="../media/image230.png"/><Relationship Id="rId13" Type="http://schemas.openxmlformats.org/officeDocument/2006/relationships/image" Target="../media/image231.png"/><Relationship Id="rId14" Type="http://schemas.openxmlformats.org/officeDocument/2006/relationships/slideLayout" Target="../slideLayouts/slideLayout29.xml"/>
</Relationships>
</file>

<file path=ppt/slides/_rels/slide35.xml.rels><?xml version="1.0" encoding="UTF-8"?>
<Relationships xmlns="http://schemas.openxmlformats.org/package/2006/relationships"><Relationship Id="rId1" Type="http://schemas.openxmlformats.org/officeDocument/2006/relationships/image" Target="../media/image232.png"/><Relationship Id="rId2" Type="http://schemas.openxmlformats.org/officeDocument/2006/relationships/image" Target="../media/image233.png"/><Relationship Id="rId3" Type="http://schemas.openxmlformats.org/officeDocument/2006/relationships/image" Target="../media/image234.png"/><Relationship Id="rId4" Type="http://schemas.openxmlformats.org/officeDocument/2006/relationships/image" Target="../media/image235.png"/><Relationship Id="rId5" Type="http://schemas.openxmlformats.org/officeDocument/2006/relationships/image" Target="../media/image236.png"/><Relationship Id="rId6" Type="http://schemas.openxmlformats.org/officeDocument/2006/relationships/image" Target="../media/image237.png"/><Relationship Id="rId7" Type="http://schemas.openxmlformats.org/officeDocument/2006/relationships/image" Target="../media/image238.png"/><Relationship Id="rId8" Type="http://schemas.openxmlformats.org/officeDocument/2006/relationships/image" Target="../media/image239.png"/><Relationship Id="rId9" Type="http://schemas.openxmlformats.org/officeDocument/2006/relationships/image" Target="../media/image240.png"/><Relationship Id="rId10" Type="http://schemas.openxmlformats.org/officeDocument/2006/relationships/image" Target="../media/image241.png"/><Relationship Id="rId11" Type="http://schemas.openxmlformats.org/officeDocument/2006/relationships/image" Target="../media/image242.png"/><Relationship Id="rId12" Type="http://schemas.openxmlformats.org/officeDocument/2006/relationships/image" Target="../media/image243.png"/><Relationship Id="rId13" Type="http://schemas.openxmlformats.org/officeDocument/2006/relationships/image" Target="../media/image244.png"/><Relationship Id="rId14" Type="http://schemas.openxmlformats.org/officeDocument/2006/relationships/slideLayout" Target="../slideLayouts/slideLayout29.xml"/>
</Relationships>
</file>

<file path=ppt/slides/_rels/slide36.xml.rels><?xml version="1.0" encoding="UTF-8"?>
<Relationships xmlns="http://schemas.openxmlformats.org/package/2006/relationships"><Relationship Id="rId1" Type="http://schemas.openxmlformats.org/officeDocument/2006/relationships/image" Target="../media/image245.png"/><Relationship Id="rId2" Type="http://schemas.openxmlformats.org/officeDocument/2006/relationships/image" Target="../media/image246.png"/><Relationship Id="rId3" Type="http://schemas.openxmlformats.org/officeDocument/2006/relationships/image" Target="../media/image247.png"/><Relationship Id="rId4" Type="http://schemas.openxmlformats.org/officeDocument/2006/relationships/image" Target="../media/image248.png"/><Relationship Id="rId5" Type="http://schemas.openxmlformats.org/officeDocument/2006/relationships/slideLayout" Target="../slideLayouts/slideLayout29.xml"/>
</Relationships>
</file>

<file path=ppt/slides/_rels/slide37.xml.rels><?xml version="1.0" encoding="UTF-8"?>
<Relationships xmlns="http://schemas.openxmlformats.org/package/2006/relationships"><Relationship Id="rId1" Type="http://schemas.openxmlformats.org/officeDocument/2006/relationships/image" Target="../media/image249.png"/><Relationship Id="rId2" Type="http://schemas.openxmlformats.org/officeDocument/2006/relationships/image" Target="../media/image250.png"/><Relationship Id="rId3" Type="http://schemas.openxmlformats.org/officeDocument/2006/relationships/slideLayout" Target="../slideLayouts/slideLayout2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image" Target="../media/image255.png"/><Relationship Id="rId6" Type="http://schemas.openxmlformats.org/officeDocument/2006/relationships/image" Target="../media/image256.png"/><Relationship Id="rId7" Type="http://schemas.openxmlformats.org/officeDocument/2006/relationships/image" Target="../media/image257.png"/><Relationship Id="rId8" Type="http://schemas.openxmlformats.org/officeDocument/2006/relationships/image" Target="../media/image258.png"/><Relationship Id="rId9"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39.png"/><Relationship Id="rId11" Type="http://schemas.openxmlformats.org/officeDocument/2006/relationships/image" Target="../media/image40.png"/><Relationship Id="rId12" Type="http://schemas.openxmlformats.org/officeDocument/2006/relationships/image" Target="../media/image41.png"/><Relationship Id="rId13" Type="http://schemas.openxmlformats.org/officeDocument/2006/relationships/image" Target="../media/image42.png"/><Relationship Id="rId14" Type="http://schemas.openxmlformats.org/officeDocument/2006/relationships/image" Target="../media/image43.png"/><Relationship Id="rId15" Type="http://schemas.openxmlformats.org/officeDocument/2006/relationships/image" Target="../media/image44.png"/><Relationship Id="rId16" Type="http://schemas.openxmlformats.org/officeDocument/2006/relationships/image" Target="../media/image45.png"/><Relationship Id="rId17"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731520" y="457200"/>
            <a:ext cx="8412480" cy="5131080"/>
          </a:xfrm>
          <a:prstGeom prst="rect">
            <a:avLst/>
          </a:prstGeom>
          <a:noFill/>
          <a:ln>
            <a:noFill/>
          </a:ln>
        </p:spPr>
        <p:txBody>
          <a:bodyPr lIns="0" rIns="0" tIns="0" bIns="0" anchor="ctr">
            <a:noAutofit/>
          </a:bodyPr>
          <a:p>
            <a:pPr algn="ctr"/>
            <a:r>
              <a:rPr b="0" lang="en-US" sz="3200" spc="-1" strike="noStrike">
                <a:solidFill>
                  <a:srgbClr val="000000"/>
                </a:solidFill>
                <a:latin typeface="Arial"/>
              </a:rPr>
              <a:t>Transport Layer Security</a:t>
            </a:r>
            <a:b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573840" y="1779480"/>
            <a:ext cx="8932680" cy="2244600"/>
          </a:xfrm>
          <a:prstGeom prst="rect">
            <a:avLst/>
          </a:prstGeom>
          <a:noFill/>
          <a:ln>
            <a:noFill/>
          </a:ln>
        </p:spPr>
        <p:txBody>
          <a:bodyPr lIns="0" rIns="0" tIns="0" bIns="0" anchor="ctr">
            <a:noAutofit/>
          </a:bodyPr>
          <a:p>
            <a:pPr algn="ctr"/>
            <a:br/>
            <a:br/>
            <a:r>
              <a:rPr b="1" lang="en-US" sz="3200" spc="-1" strike="noStrike">
                <a:solidFill>
                  <a:srgbClr val="000000"/>
                </a:solidFill>
                <a:latin typeface="Times New Roman"/>
              </a:rPr>
              <a:t>The year is 2050 </a:t>
            </a:r>
            <a:br/>
            <a:endParaRPr b="1" lang="en-US"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574200" y="1142640"/>
            <a:ext cx="8932680" cy="3366720"/>
          </a:xfrm>
          <a:prstGeom prst="rect">
            <a:avLst/>
          </a:prstGeom>
          <a:noFill/>
          <a:ln>
            <a:noFill/>
          </a:ln>
        </p:spPr>
        <p:txBody>
          <a:bodyPr lIns="0" rIns="0" tIns="0" bIns="0" anchor="ctr">
            <a:noAutofit/>
          </a:bodyPr>
          <a:p>
            <a:pPr algn="ctr"/>
            <a:br/>
            <a:r>
              <a:rPr b="1" lang="en-US" sz="3200" spc="-1" strike="noStrike">
                <a:solidFill>
                  <a:srgbClr val="000000"/>
                </a:solidFill>
                <a:latin typeface="Times New Roman"/>
              </a:rPr>
              <a:t>These are the only 2 </a:t>
            </a:r>
            <a:br/>
            <a:r>
              <a:rPr b="1" lang="en-US" sz="3200" spc="-1" strike="noStrike">
                <a:solidFill>
                  <a:srgbClr val="000000"/>
                </a:solidFill>
                <a:latin typeface="Times New Roman"/>
              </a:rPr>
              <a:t>surviving penguins </a:t>
            </a:r>
            <a:br/>
            <a:r>
              <a:rPr b="1" lang="en-US" sz="3200" spc="-1" strike="noStrike">
                <a:solidFill>
                  <a:srgbClr val="000000"/>
                </a:solidFill>
                <a:latin typeface="Times New Roman"/>
              </a:rPr>
              <a:t>in the whole world</a:t>
            </a:r>
            <a:br/>
            <a:br/>
            <a:endParaRPr b="1" lang="en-US"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2" name="" descr=""/>
          <p:cNvPicPr/>
          <p:nvPr/>
        </p:nvPicPr>
        <p:blipFill>
          <a:blip r:embed="rId1"/>
          <a:stretch/>
        </p:blipFill>
        <p:spPr>
          <a:xfrm>
            <a:off x="4114800" y="4458240"/>
            <a:ext cx="528480" cy="907200"/>
          </a:xfrm>
          <a:prstGeom prst="rect">
            <a:avLst/>
          </a:prstGeom>
          <a:ln>
            <a:noFill/>
          </a:ln>
        </p:spPr>
      </p:pic>
      <p:sp>
        <p:nvSpPr>
          <p:cNvPr id="223" name="TextShape 1"/>
          <p:cNvSpPr txBox="1"/>
          <p:nvPr/>
        </p:nvSpPr>
        <p:spPr>
          <a:xfrm>
            <a:off x="574200" y="1142640"/>
            <a:ext cx="8932680" cy="3366720"/>
          </a:xfrm>
          <a:prstGeom prst="rect">
            <a:avLst/>
          </a:prstGeom>
          <a:noFill/>
          <a:ln>
            <a:noFill/>
          </a:ln>
        </p:spPr>
        <p:txBody>
          <a:bodyPr lIns="0" rIns="0" tIns="0" bIns="0" anchor="ctr">
            <a:noAutofit/>
          </a:bodyPr>
          <a:p>
            <a:pPr algn="ctr"/>
            <a:br/>
            <a:r>
              <a:rPr b="1" lang="en-US" sz="3200" spc="-1" strike="noStrike">
                <a:solidFill>
                  <a:srgbClr val="000000"/>
                </a:solidFill>
                <a:latin typeface="Times New Roman"/>
              </a:rPr>
              <a:t>These are the only 2 </a:t>
            </a:r>
            <a:br/>
            <a:r>
              <a:rPr b="1" lang="en-US" sz="3200" spc="-1" strike="noStrike">
                <a:solidFill>
                  <a:srgbClr val="000000"/>
                </a:solidFill>
                <a:latin typeface="Times New Roman"/>
              </a:rPr>
              <a:t>surviving penguins </a:t>
            </a:r>
            <a:br/>
            <a:r>
              <a:rPr b="1" lang="en-US" sz="3200" spc="-1" strike="noStrike">
                <a:solidFill>
                  <a:srgbClr val="000000"/>
                </a:solidFill>
                <a:latin typeface="Times New Roman"/>
              </a:rPr>
              <a:t>in the whole world</a:t>
            </a:r>
            <a:br/>
            <a:br/>
            <a:endParaRPr b="1" lang="en-US" sz="3200" spc="-1" strike="noStrike">
              <a:solidFill>
                <a:srgbClr val="000000"/>
              </a:solidFill>
              <a:latin typeface="Times New Roman"/>
            </a:endParaRPr>
          </a:p>
        </p:txBody>
      </p:sp>
      <p:pic>
        <p:nvPicPr>
          <p:cNvPr id="224" name="" descr=""/>
          <p:cNvPicPr/>
          <p:nvPr/>
        </p:nvPicPr>
        <p:blipFill>
          <a:blip r:embed="rId2"/>
          <a:stretch/>
        </p:blipFill>
        <p:spPr>
          <a:xfrm>
            <a:off x="5191200" y="4458960"/>
            <a:ext cx="548640" cy="9039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2651040" y="5774400"/>
            <a:ext cx="4113360" cy="396000"/>
          </a:xfrm>
          <a:custGeom>
            <a:avLst/>
            <a:gdLst/>
            <a:ahLst/>
            <a:rect l="0" t="0" r="r" b="b"/>
            <a:pathLst>
              <a:path w="11428" h="1102">
                <a:moveTo>
                  <a:pt x="0" y="550"/>
                </a:moveTo>
                <a:lnTo>
                  <a:pt x="1120" y="0"/>
                </a:lnTo>
                <a:lnTo>
                  <a:pt x="1120" y="255"/>
                </a:lnTo>
                <a:lnTo>
                  <a:pt x="10306" y="255"/>
                </a:lnTo>
                <a:lnTo>
                  <a:pt x="10306" y="0"/>
                </a:lnTo>
                <a:lnTo>
                  <a:pt x="11427" y="550"/>
                </a:lnTo>
                <a:lnTo>
                  <a:pt x="10306" y="1101"/>
                </a:lnTo>
                <a:lnTo>
                  <a:pt x="10306" y="845"/>
                </a:lnTo>
                <a:lnTo>
                  <a:pt x="1120" y="845"/>
                </a:lnTo>
                <a:lnTo>
                  <a:pt x="1120" y="1101"/>
                </a:lnTo>
                <a:lnTo>
                  <a:pt x="0" y="550"/>
                </a:lnTo>
              </a:path>
            </a:pathLst>
          </a:custGeom>
          <a:solidFill>
            <a:srgbClr val="cccccc"/>
          </a:solidFill>
          <a:ln>
            <a:solidFill>
              <a:srgbClr val="808080"/>
            </a:solidFill>
          </a:ln>
        </p:spPr>
        <p:style>
          <a:lnRef idx="0"/>
          <a:fillRef idx="0"/>
          <a:effectRef idx="0"/>
          <a:fontRef idx="minor"/>
        </p:style>
      </p:sp>
      <p:pic>
        <p:nvPicPr>
          <p:cNvPr id="226" name="" descr=""/>
          <p:cNvPicPr/>
          <p:nvPr/>
        </p:nvPicPr>
        <p:blipFill>
          <a:blip r:embed="rId1"/>
          <a:stretch/>
        </p:blipFill>
        <p:spPr>
          <a:xfrm>
            <a:off x="1977480" y="5475240"/>
            <a:ext cx="548640" cy="903960"/>
          </a:xfrm>
          <a:prstGeom prst="rect">
            <a:avLst/>
          </a:prstGeom>
          <a:ln>
            <a:noFill/>
          </a:ln>
        </p:spPr>
      </p:pic>
      <p:pic>
        <p:nvPicPr>
          <p:cNvPr id="227" name="" descr=""/>
          <p:cNvPicPr/>
          <p:nvPr/>
        </p:nvPicPr>
        <p:blipFill>
          <a:blip r:embed="rId2"/>
          <a:stretch/>
        </p:blipFill>
        <p:spPr>
          <a:xfrm>
            <a:off x="7313400" y="5470920"/>
            <a:ext cx="457200" cy="907200"/>
          </a:xfrm>
          <a:prstGeom prst="rect">
            <a:avLst/>
          </a:prstGeom>
          <a:ln>
            <a:noFill/>
          </a:ln>
        </p:spPr>
      </p:pic>
      <p:pic>
        <p:nvPicPr>
          <p:cNvPr id="228" name="" descr=""/>
          <p:cNvPicPr/>
          <p:nvPr/>
        </p:nvPicPr>
        <p:blipFill>
          <a:blip r:embed="rId3"/>
          <a:stretch/>
        </p:blipFill>
        <p:spPr>
          <a:xfrm>
            <a:off x="4362840" y="5319720"/>
            <a:ext cx="638640" cy="467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2651040" y="5774400"/>
            <a:ext cx="4113360" cy="396000"/>
          </a:xfrm>
          <a:custGeom>
            <a:avLst/>
            <a:gdLst/>
            <a:ahLst/>
            <a:rect l="0" t="0" r="r" b="b"/>
            <a:pathLst>
              <a:path w="11428" h="1102">
                <a:moveTo>
                  <a:pt x="0" y="550"/>
                </a:moveTo>
                <a:lnTo>
                  <a:pt x="1120" y="0"/>
                </a:lnTo>
                <a:lnTo>
                  <a:pt x="1120" y="255"/>
                </a:lnTo>
                <a:lnTo>
                  <a:pt x="10306" y="255"/>
                </a:lnTo>
                <a:lnTo>
                  <a:pt x="10306" y="0"/>
                </a:lnTo>
                <a:lnTo>
                  <a:pt x="11427" y="550"/>
                </a:lnTo>
                <a:lnTo>
                  <a:pt x="10306" y="1101"/>
                </a:lnTo>
                <a:lnTo>
                  <a:pt x="10306" y="845"/>
                </a:lnTo>
                <a:lnTo>
                  <a:pt x="1120" y="845"/>
                </a:lnTo>
                <a:lnTo>
                  <a:pt x="1120" y="1101"/>
                </a:lnTo>
                <a:lnTo>
                  <a:pt x="0" y="550"/>
                </a:lnTo>
              </a:path>
            </a:pathLst>
          </a:custGeom>
          <a:solidFill>
            <a:srgbClr val="cccccc"/>
          </a:solidFill>
          <a:ln>
            <a:solidFill>
              <a:srgbClr val="808080"/>
            </a:solidFill>
          </a:ln>
        </p:spPr>
        <p:style>
          <a:lnRef idx="0"/>
          <a:fillRef idx="0"/>
          <a:effectRef idx="0"/>
          <a:fontRef idx="minor"/>
        </p:style>
      </p:sp>
      <p:pic>
        <p:nvPicPr>
          <p:cNvPr id="230" name="" descr=""/>
          <p:cNvPicPr/>
          <p:nvPr/>
        </p:nvPicPr>
        <p:blipFill>
          <a:blip r:embed="rId1"/>
          <a:stretch/>
        </p:blipFill>
        <p:spPr>
          <a:xfrm>
            <a:off x="1977480" y="5475240"/>
            <a:ext cx="548640" cy="903960"/>
          </a:xfrm>
          <a:prstGeom prst="rect">
            <a:avLst/>
          </a:prstGeom>
          <a:ln>
            <a:noFill/>
          </a:ln>
        </p:spPr>
      </p:pic>
      <p:pic>
        <p:nvPicPr>
          <p:cNvPr id="231" name="" descr=""/>
          <p:cNvPicPr/>
          <p:nvPr/>
        </p:nvPicPr>
        <p:blipFill>
          <a:blip r:embed="rId2"/>
          <a:stretch/>
        </p:blipFill>
        <p:spPr>
          <a:xfrm>
            <a:off x="7313400" y="5470920"/>
            <a:ext cx="457200" cy="907200"/>
          </a:xfrm>
          <a:prstGeom prst="rect">
            <a:avLst/>
          </a:prstGeom>
          <a:ln>
            <a:noFill/>
          </a:ln>
        </p:spPr>
      </p:pic>
      <p:pic>
        <p:nvPicPr>
          <p:cNvPr id="232" name="" descr=""/>
          <p:cNvPicPr/>
          <p:nvPr/>
        </p:nvPicPr>
        <p:blipFill>
          <a:blip r:embed="rId3"/>
          <a:stretch/>
        </p:blipFill>
        <p:spPr>
          <a:xfrm>
            <a:off x="4362840" y="5338440"/>
            <a:ext cx="547560" cy="4010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2651040" y="5774400"/>
            <a:ext cx="4113360" cy="396000"/>
          </a:xfrm>
          <a:custGeom>
            <a:avLst/>
            <a:gdLst/>
            <a:ahLst/>
            <a:rect l="0" t="0" r="r" b="b"/>
            <a:pathLst>
              <a:path w="11428" h="1102">
                <a:moveTo>
                  <a:pt x="0" y="550"/>
                </a:moveTo>
                <a:lnTo>
                  <a:pt x="1120" y="0"/>
                </a:lnTo>
                <a:lnTo>
                  <a:pt x="1120" y="255"/>
                </a:lnTo>
                <a:lnTo>
                  <a:pt x="10306" y="255"/>
                </a:lnTo>
                <a:lnTo>
                  <a:pt x="10306" y="0"/>
                </a:lnTo>
                <a:lnTo>
                  <a:pt x="11427" y="550"/>
                </a:lnTo>
                <a:lnTo>
                  <a:pt x="10306" y="1101"/>
                </a:lnTo>
                <a:lnTo>
                  <a:pt x="10306" y="845"/>
                </a:lnTo>
                <a:lnTo>
                  <a:pt x="1120" y="845"/>
                </a:lnTo>
                <a:lnTo>
                  <a:pt x="1120" y="1101"/>
                </a:lnTo>
                <a:lnTo>
                  <a:pt x="0" y="550"/>
                </a:lnTo>
              </a:path>
            </a:pathLst>
          </a:custGeom>
          <a:solidFill>
            <a:srgbClr val="cccccc"/>
          </a:solidFill>
          <a:ln>
            <a:solidFill>
              <a:srgbClr val="808080"/>
            </a:solidFill>
          </a:ln>
        </p:spPr>
        <p:style>
          <a:lnRef idx="0"/>
          <a:fillRef idx="0"/>
          <a:effectRef idx="0"/>
          <a:fontRef idx="minor"/>
        </p:style>
      </p:sp>
      <p:pic>
        <p:nvPicPr>
          <p:cNvPr id="234" name="" descr=""/>
          <p:cNvPicPr/>
          <p:nvPr/>
        </p:nvPicPr>
        <p:blipFill>
          <a:blip r:embed="rId1"/>
          <a:stretch/>
        </p:blipFill>
        <p:spPr>
          <a:xfrm>
            <a:off x="1977480" y="5475240"/>
            <a:ext cx="548640" cy="903960"/>
          </a:xfrm>
          <a:prstGeom prst="rect">
            <a:avLst/>
          </a:prstGeom>
          <a:ln>
            <a:noFill/>
          </a:ln>
        </p:spPr>
      </p:pic>
      <p:pic>
        <p:nvPicPr>
          <p:cNvPr id="235" name="" descr=""/>
          <p:cNvPicPr/>
          <p:nvPr/>
        </p:nvPicPr>
        <p:blipFill>
          <a:blip r:embed="rId2"/>
          <a:stretch/>
        </p:blipFill>
        <p:spPr>
          <a:xfrm>
            <a:off x="7313400" y="5470920"/>
            <a:ext cx="457200" cy="907200"/>
          </a:xfrm>
          <a:prstGeom prst="rect">
            <a:avLst/>
          </a:prstGeom>
          <a:ln>
            <a:noFill/>
          </a:ln>
        </p:spPr>
      </p:pic>
      <p:sp>
        <p:nvSpPr>
          <p:cNvPr id="236" name="TextShape 2"/>
          <p:cNvSpPr txBox="1"/>
          <p:nvPr/>
        </p:nvSpPr>
        <p:spPr>
          <a:xfrm>
            <a:off x="1942200" y="2251800"/>
            <a:ext cx="5150160" cy="1280160"/>
          </a:xfrm>
          <a:prstGeom prst="rect">
            <a:avLst/>
          </a:prstGeom>
          <a:noFill/>
          <a:ln>
            <a:noFill/>
          </a:ln>
        </p:spPr>
        <p:txBody>
          <a:bodyPr lIns="90000" rIns="90000" tIns="45000" bIns="45000">
            <a:noAutofit/>
          </a:bodyPr>
          <a:p>
            <a:pPr algn="ctr"/>
            <a:r>
              <a:rPr b="0" lang="en-US" sz="2800" spc="-1" strike="noStrike">
                <a:latin typeface="Arial"/>
              </a:rPr>
              <a:t>This fish could be intercepted </a:t>
            </a:r>
            <a:endParaRPr b="0" lang="en-US" sz="2800" spc="-1" strike="noStrike">
              <a:latin typeface="Arial"/>
            </a:endParaRPr>
          </a:p>
          <a:p>
            <a:pPr algn="ctr"/>
            <a:r>
              <a:rPr b="0" lang="en-US" sz="2800" spc="-1" strike="noStrike">
                <a:latin typeface="Arial"/>
              </a:rPr>
              <a:t>by a Polar Bear</a:t>
            </a:r>
            <a:endParaRPr b="0" lang="en-US" sz="2800" spc="-1" strike="noStrike">
              <a:latin typeface="Arial"/>
            </a:endParaRPr>
          </a:p>
        </p:txBody>
      </p:sp>
      <p:pic>
        <p:nvPicPr>
          <p:cNvPr id="237" name="" descr=""/>
          <p:cNvPicPr/>
          <p:nvPr/>
        </p:nvPicPr>
        <p:blipFill>
          <a:blip r:embed="rId3"/>
          <a:stretch/>
        </p:blipFill>
        <p:spPr>
          <a:xfrm>
            <a:off x="4363200" y="5319720"/>
            <a:ext cx="638640" cy="467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8" name="" descr=""/>
          <p:cNvPicPr/>
          <p:nvPr/>
        </p:nvPicPr>
        <p:blipFill>
          <a:blip r:embed="rId1"/>
          <a:stretch/>
        </p:blipFill>
        <p:spPr>
          <a:xfrm>
            <a:off x="4022280" y="4770720"/>
            <a:ext cx="548640" cy="761760"/>
          </a:xfrm>
          <a:prstGeom prst="rect">
            <a:avLst/>
          </a:prstGeom>
          <a:ln>
            <a:noFill/>
          </a:ln>
        </p:spPr>
      </p:pic>
      <p:sp>
        <p:nvSpPr>
          <p:cNvPr id="239" name="CustomShape 1"/>
          <p:cNvSpPr/>
          <p:nvPr/>
        </p:nvSpPr>
        <p:spPr>
          <a:xfrm>
            <a:off x="2651040" y="5774400"/>
            <a:ext cx="4113360" cy="396000"/>
          </a:xfrm>
          <a:custGeom>
            <a:avLst/>
            <a:gdLst/>
            <a:ahLst/>
            <a:rect l="0" t="0" r="r" b="b"/>
            <a:pathLst>
              <a:path w="11428" h="1102">
                <a:moveTo>
                  <a:pt x="0" y="550"/>
                </a:moveTo>
                <a:lnTo>
                  <a:pt x="1120" y="0"/>
                </a:lnTo>
                <a:lnTo>
                  <a:pt x="1120" y="255"/>
                </a:lnTo>
                <a:lnTo>
                  <a:pt x="10306" y="255"/>
                </a:lnTo>
                <a:lnTo>
                  <a:pt x="10306" y="0"/>
                </a:lnTo>
                <a:lnTo>
                  <a:pt x="11427" y="550"/>
                </a:lnTo>
                <a:lnTo>
                  <a:pt x="10306" y="1101"/>
                </a:lnTo>
                <a:lnTo>
                  <a:pt x="10306" y="845"/>
                </a:lnTo>
                <a:lnTo>
                  <a:pt x="1120" y="845"/>
                </a:lnTo>
                <a:lnTo>
                  <a:pt x="1120" y="1101"/>
                </a:lnTo>
                <a:lnTo>
                  <a:pt x="0" y="550"/>
                </a:lnTo>
              </a:path>
            </a:pathLst>
          </a:custGeom>
          <a:solidFill>
            <a:srgbClr val="cccccc"/>
          </a:solidFill>
          <a:ln>
            <a:solidFill>
              <a:srgbClr val="808080"/>
            </a:solidFill>
          </a:ln>
        </p:spPr>
        <p:style>
          <a:lnRef idx="0"/>
          <a:fillRef idx="0"/>
          <a:effectRef idx="0"/>
          <a:fontRef idx="minor"/>
        </p:style>
      </p:sp>
      <p:pic>
        <p:nvPicPr>
          <p:cNvPr id="240" name="" descr=""/>
          <p:cNvPicPr/>
          <p:nvPr/>
        </p:nvPicPr>
        <p:blipFill>
          <a:blip r:embed="rId2"/>
          <a:stretch/>
        </p:blipFill>
        <p:spPr>
          <a:xfrm>
            <a:off x="4022640" y="5010480"/>
            <a:ext cx="548640" cy="761760"/>
          </a:xfrm>
          <a:prstGeom prst="rect">
            <a:avLst/>
          </a:prstGeom>
          <a:ln>
            <a:noFill/>
          </a:ln>
        </p:spPr>
      </p:pic>
      <p:sp>
        <p:nvSpPr>
          <p:cNvPr id="241" name="TextShape 2"/>
          <p:cNvSpPr txBox="1"/>
          <p:nvPr/>
        </p:nvSpPr>
        <p:spPr>
          <a:xfrm>
            <a:off x="1941840" y="2251800"/>
            <a:ext cx="5150160" cy="1280160"/>
          </a:xfrm>
          <a:prstGeom prst="rect">
            <a:avLst/>
          </a:prstGeom>
          <a:noFill/>
          <a:ln>
            <a:noFill/>
          </a:ln>
        </p:spPr>
        <p:txBody>
          <a:bodyPr lIns="90000" rIns="90000" tIns="45000" bIns="45000">
            <a:noAutofit/>
          </a:bodyPr>
          <a:p>
            <a:pPr algn="ctr"/>
            <a:r>
              <a:rPr b="0" lang="en-US" sz="2800" spc="-1" strike="noStrike">
                <a:latin typeface="Arial"/>
              </a:rPr>
              <a:t>This fish could be intercepted </a:t>
            </a:r>
            <a:endParaRPr b="0" lang="en-US" sz="2800" spc="-1" strike="noStrike">
              <a:latin typeface="Arial"/>
            </a:endParaRPr>
          </a:p>
          <a:p>
            <a:pPr algn="ctr"/>
            <a:r>
              <a:rPr b="0" lang="en-US" sz="2800" spc="-1" strike="noStrike">
                <a:latin typeface="Arial"/>
              </a:rPr>
              <a:t>by a Polar Bear</a:t>
            </a:r>
            <a:endParaRPr b="0" lang="en-US" sz="2800" spc="-1" strike="noStrike">
              <a:latin typeface="Arial"/>
            </a:endParaRPr>
          </a:p>
        </p:txBody>
      </p:sp>
      <p:sp>
        <p:nvSpPr>
          <p:cNvPr id="242" name="Line 3"/>
          <p:cNvSpPr/>
          <p:nvPr/>
        </p:nvSpPr>
        <p:spPr>
          <a:xfrm>
            <a:off x="4296240" y="3532680"/>
            <a:ext cx="0" cy="823680"/>
          </a:xfrm>
          <a:prstGeom prst="line">
            <a:avLst/>
          </a:prstGeom>
          <a:ln w="38160">
            <a:solidFill>
              <a:srgbClr val="000000"/>
            </a:solidFill>
            <a:round/>
            <a:tailEnd len="med" type="triangle" w="med"/>
          </a:ln>
        </p:spPr>
        <p:style>
          <a:lnRef idx="0"/>
          <a:fillRef idx="0"/>
          <a:effectRef idx="0"/>
          <a:fontRef idx="minor"/>
        </p:style>
      </p:sp>
      <p:pic>
        <p:nvPicPr>
          <p:cNvPr id="243" name="" descr=""/>
          <p:cNvPicPr/>
          <p:nvPr/>
        </p:nvPicPr>
        <p:blipFill>
          <a:blip r:embed="rId3"/>
          <a:stretch/>
        </p:blipFill>
        <p:spPr>
          <a:xfrm>
            <a:off x="3381840" y="4386240"/>
            <a:ext cx="2193840" cy="2178720"/>
          </a:xfrm>
          <a:prstGeom prst="rect">
            <a:avLst/>
          </a:prstGeom>
          <a:ln>
            <a:noFill/>
          </a:ln>
        </p:spPr>
      </p:pic>
      <p:pic>
        <p:nvPicPr>
          <p:cNvPr id="244" name="" descr=""/>
          <p:cNvPicPr/>
          <p:nvPr/>
        </p:nvPicPr>
        <p:blipFill>
          <a:blip r:embed="rId4"/>
          <a:stretch/>
        </p:blipFill>
        <p:spPr>
          <a:xfrm>
            <a:off x="1977480" y="5475240"/>
            <a:ext cx="548640" cy="903960"/>
          </a:xfrm>
          <a:prstGeom prst="rect">
            <a:avLst/>
          </a:prstGeom>
          <a:ln>
            <a:noFill/>
          </a:ln>
        </p:spPr>
      </p:pic>
      <p:pic>
        <p:nvPicPr>
          <p:cNvPr id="245" name="" descr=""/>
          <p:cNvPicPr/>
          <p:nvPr/>
        </p:nvPicPr>
        <p:blipFill>
          <a:blip r:embed="rId5"/>
          <a:stretch/>
        </p:blipFill>
        <p:spPr>
          <a:xfrm>
            <a:off x="7313400" y="5470920"/>
            <a:ext cx="457200" cy="9072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2651040" y="5774400"/>
            <a:ext cx="4113360" cy="396000"/>
          </a:xfrm>
          <a:custGeom>
            <a:avLst/>
            <a:gdLst/>
            <a:ahLst/>
            <a:rect l="0" t="0" r="r" b="b"/>
            <a:pathLst>
              <a:path w="11428" h="1102">
                <a:moveTo>
                  <a:pt x="0" y="550"/>
                </a:moveTo>
                <a:lnTo>
                  <a:pt x="1120" y="0"/>
                </a:lnTo>
                <a:lnTo>
                  <a:pt x="1120" y="255"/>
                </a:lnTo>
                <a:lnTo>
                  <a:pt x="10306" y="255"/>
                </a:lnTo>
                <a:lnTo>
                  <a:pt x="10306" y="0"/>
                </a:lnTo>
                <a:lnTo>
                  <a:pt x="11427" y="550"/>
                </a:lnTo>
                <a:lnTo>
                  <a:pt x="10306" y="1101"/>
                </a:lnTo>
                <a:lnTo>
                  <a:pt x="10306" y="845"/>
                </a:lnTo>
                <a:lnTo>
                  <a:pt x="1120" y="845"/>
                </a:lnTo>
                <a:lnTo>
                  <a:pt x="1120" y="1101"/>
                </a:lnTo>
                <a:lnTo>
                  <a:pt x="0" y="550"/>
                </a:lnTo>
              </a:path>
            </a:pathLst>
          </a:custGeom>
          <a:solidFill>
            <a:srgbClr val="cccccc"/>
          </a:solidFill>
          <a:ln>
            <a:solidFill>
              <a:srgbClr val="808080"/>
            </a:solidFill>
          </a:ln>
        </p:spPr>
        <p:style>
          <a:lnRef idx="0"/>
          <a:fillRef idx="0"/>
          <a:effectRef idx="0"/>
          <a:fontRef idx="minor"/>
        </p:style>
      </p:sp>
      <p:sp>
        <p:nvSpPr>
          <p:cNvPr id="247" name="TextShape 2"/>
          <p:cNvSpPr txBox="1"/>
          <p:nvPr/>
        </p:nvSpPr>
        <p:spPr>
          <a:xfrm>
            <a:off x="573840" y="1812600"/>
            <a:ext cx="8932680" cy="1262880"/>
          </a:xfrm>
          <a:prstGeom prst="rect">
            <a:avLst/>
          </a:prstGeom>
          <a:noFill/>
          <a:ln>
            <a:noFill/>
          </a:ln>
        </p:spPr>
        <p:txBody>
          <a:bodyPr lIns="0" rIns="0" tIns="0" bIns="0" anchor="ctr">
            <a:noAutofit/>
          </a:bodyPr>
          <a:p>
            <a:pPr algn="ctr"/>
            <a:r>
              <a:rPr b="1" lang="en-US" sz="3200" spc="-1" strike="noStrike">
                <a:solidFill>
                  <a:srgbClr val="000000"/>
                </a:solidFill>
                <a:latin typeface="Times New Roman"/>
              </a:rPr>
              <a:t>Polar bears are evil!</a:t>
            </a:r>
            <a:endParaRPr b="1" lang="en-US" sz="3200" spc="-1" strike="noStrike">
              <a:solidFill>
                <a:srgbClr val="000000"/>
              </a:solidFill>
              <a:latin typeface="Times New Roman"/>
            </a:endParaRPr>
          </a:p>
        </p:txBody>
      </p:sp>
      <p:pic>
        <p:nvPicPr>
          <p:cNvPr id="248" name="" descr=""/>
          <p:cNvPicPr/>
          <p:nvPr/>
        </p:nvPicPr>
        <p:blipFill>
          <a:blip r:embed="rId1"/>
          <a:stretch/>
        </p:blipFill>
        <p:spPr>
          <a:xfrm>
            <a:off x="4022280" y="4962600"/>
            <a:ext cx="548640" cy="761760"/>
          </a:xfrm>
          <a:prstGeom prst="rect">
            <a:avLst/>
          </a:prstGeom>
          <a:ln>
            <a:noFill/>
          </a:ln>
        </p:spPr>
      </p:pic>
      <p:pic>
        <p:nvPicPr>
          <p:cNvPr id="249" name="" descr=""/>
          <p:cNvPicPr/>
          <p:nvPr/>
        </p:nvPicPr>
        <p:blipFill>
          <a:blip r:embed="rId2"/>
          <a:stretch/>
        </p:blipFill>
        <p:spPr>
          <a:xfrm>
            <a:off x="3381840" y="4386240"/>
            <a:ext cx="2193840" cy="2178720"/>
          </a:xfrm>
          <a:prstGeom prst="rect">
            <a:avLst/>
          </a:prstGeom>
          <a:ln>
            <a:noFill/>
          </a:ln>
        </p:spPr>
      </p:pic>
      <p:sp>
        <p:nvSpPr>
          <p:cNvPr id="250" name="CustomShape 3"/>
          <p:cNvSpPr/>
          <p:nvPr/>
        </p:nvSpPr>
        <p:spPr>
          <a:xfrm>
            <a:off x="4772880" y="4726800"/>
            <a:ext cx="127440" cy="127080"/>
          </a:xfrm>
          <a:prstGeom prst="ellipse">
            <a:avLst/>
          </a:prstGeom>
          <a:solidFill>
            <a:srgbClr val="ff3333"/>
          </a:solidFill>
          <a:ln>
            <a:solidFill>
              <a:srgbClr val="808080"/>
            </a:solidFill>
          </a:ln>
        </p:spPr>
        <p:style>
          <a:lnRef idx="0"/>
          <a:fillRef idx="0"/>
          <a:effectRef idx="0"/>
          <a:fontRef idx="minor"/>
        </p:style>
      </p:sp>
      <p:sp>
        <p:nvSpPr>
          <p:cNvPr id="251" name="CustomShape 4"/>
          <p:cNvSpPr/>
          <p:nvPr/>
        </p:nvSpPr>
        <p:spPr>
          <a:xfrm>
            <a:off x="5061240" y="4727160"/>
            <a:ext cx="127440" cy="127080"/>
          </a:xfrm>
          <a:prstGeom prst="ellipse">
            <a:avLst/>
          </a:prstGeom>
          <a:solidFill>
            <a:srgbClr val="ff3333"/>
          </a:solidFill>
          <a:ln>
            <a:solidFill>
              <a:srgbClr val="808080"/>
            </a:solidFill>
          </a:ln>
        </p:spPr>
        <p:style>
          <a:lnRef idx="0"/>
          <a:fillRef idx="0"/>
          <a:effectRef idx="0"/>
          <a:fontRef idx="minor"/>
        </p:style>
      </p:sp>
      <p:pic>
        <p:nvPicPr>
          <p:cNvPr id="252" name="" descr=""/>
          <p:cNvPicPr/>
          <p:nvPr/>
        </p:nvPicPr>
        <p:blipFill>
          <a:blip r:embed="rId3"/>
          <a:stretch/>
        </p:blipFill>
        <p:spPr>
          <a:xfrm>
            <a:off x="1977480" y="5475240"/>
            <a:ext cx="548640" cy="903960"/>
          </a:xfrm>
          <a:prstGeom prst="rect">
            <a:avLst/>
          </a:prstGeom>
          <a:ln>
            <a:noFill/>
          </a:ln>
        </p:spPr>
      </p:pic>
      <p:pic>
        <p:nvPicPr>
          <p:cNvPr id="253" name="" descr=""/>
          <p:cNvPicPr/>
          <p:nvPr/>
        </p:nvPicPr>
        <p:blipFill>
          <a:blip r:embed="rId4"/>
          <a:stretch/>
        </p:blipFill>
        <p:spPr>
          <a:xfrm>
            <a:off x="7313400" y="5470920"/>
            <a:ext cx="457200" cy="9072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656160" y="5809320"/>
            <a:ext cx="3106080" cy="365760"/>
          </a:xfrm>
          <a:custGeom>
            <a:avLst/>
            <a:gdLst/>
            <a:ahLst/>
            <a:rect l="0" t="0" r="r" b="b"/>
            <a:pathLst>
              <a:path w="8630" h="1018">
                <a:moveTo>
                  <a:pt x="0" y="273"/>
                </a:moveTo>
                <a:lnTo>
                  <a:pt x="7036" y="273"/>
                </a:lnTo>
                <a:lnTo>
                  <a:pt x="7036" y="0"/>
                </a:lnTo>
                <a:lnTo>
                  <a:pt x="8629" y="508"/>
                </a:lnTo>
                <a:lnTo>
                  <a:pt x="7036" y="1017"/>
                </a:lnTo>
                <a:lnTo>
                  <a:pt x="7036" y="743"/>
                </a:lnTo>
                <a:lnTo>
                  <a:pt x="0" y="743"/>
                </a:lnTo>
                <a:lnTo>
                  <a:pt x="0" y="273"/>
                </a:lnTo>
              </a:path>
            </a:pathLst>
          </a:custGeom>
          <a:solidFill>
            <a:srgbClr val="dddddd"/>
          </a:solidFill>
          <a:ln>
            <a:solidFill>
              <a:srgbClr val="808080"/>
            </a:solidFill>
          </a:ln>
        </p:spPr>
        <p:style>
          <a:lnRef idx="0"/>
          <a:fillRef idx="0"/>
          <a:effectRef idx="0"/>
          <a:fontRef idx="minor"/>
        </p:style>
      </p:sp>
      <p:sp>
        <p:nvSpPr>
          <p:cNvPr id="255" name="Line 2"/>
          <p:cNvSpPr/>
          <p:nvPr/>
        </p:nvSpPr>
        <p:spPr>
          <a:xfrm>
            <a:off x="4727880" y="4060800"/>
            <a:ext cx="0" cy="823680"/>
          </a:xfrm>
          <a:prstGeom prst="line">
            <a:avLst/>
          </a:prstGeom>
          <a:ln w="38160">
            <a:solidFill>
              <a:srgbClr val="000000"/>
            </a:solidFill>
            <a:round/>
            <a:tailEnd len="med" type="triangle" w="med"/>
          </a:ln>
        </p:spPr>
        <p:style>
          <a:lnRef idx="0"/>
          <a:fillRef idx="0"/>
          <a:effectRef idx="0"/>
          <a:fontRef idx="minor"/>
        </p:style>
      </p:sp>
      <p:pic>
        <p:nvPicPr>
          <p:cNvPr id="256" name="" descr=""/>
          <p:cNvPicPr/>
          <p:nvPr/>
        </p:nvPicPr>
        <p:blipFill>
          <a:blip r:embed="rId1"/>
          <a:stretch/>
        </p:blipFill>
        <p:spPr>
          <a:xfrm>
            <a:off x="1977480" y="5475240"/>
            <a:ext cx="548640" cy="903960"/>
          </a:xfrm>
          <a:prstGeom prst="rect">
            <a:avLst/>
          </a:prstGeom>
          <a:ln>
            <a:noFill/>
          </a:ln>
        </p:spPr>
      </p:pic>
      <p:pic>
        <p:nvPicPr>
          <p:cNvPr id="257" name="" descr=""/>
          <p:cNvPicPr/>
          <p:nvPr/>
        </p:nvPicPr>
        <p:blipFill>
          <a:blip r:embed="rId2"/>
          <a:stretch/>
        </p:blipFill>
        <p:spPr>
          <a:xfrm>
            <a:off x="7313400" y="5470920"/>
            <a:ext cx="457200" cy="907200"/>
          </a:xfrm>
          <a:prstGeom prst="rect">
            <a:avLst/>
          </a:prstGeom>
          <a:ln>
            <a:noFill/>
          </a:ln>
        </p:spPr>
      </p:pic>
      <p:pic>
        <p:nvPicPr>
          <p:cNvPr id="258" name="" descr=""/>
          <p:cNvPicPr/>
          <p:nvPr/>
        </p:nvPicPr>
        <p:blipFill>
          <a:blip r:embed="rId3"/>
          <a:stretch/>
        </p:blipFill>
        <p:spPr>
          <a:xfrm>
            <a:off x="4294080" y="5310000"/>
            <a:ext cx="1099440" cy="655200"/>
          </a:xfrm>
          <a:prstGeom prst="rect">
            <a:avLst/>
          </a:prstGeom>
          <a:ln>
            <a:noFill/>
          </a:ln>
        </p:spPr>
      </p:pic>
      <p:sp>
        <p:nvSpPr>
          <p:cNvPr id="259" name="TextShape 3"/>
          <p:cNvSpPr txBox="1"/>
          <p:nvPr/>
        </p:nvSpPr>
        <p:spPr>
          <a:xfrm>
            <a:off x="2925000" y="2251800"/>
            <a:ext cx="4167720" cy="1699200"/>
          </a:xfrm>
          <a:prstGeom prst="rect">
            <a:avLst/>
          </a:prstGeom>
          <a:noFill/>
          <a:ln>
            <a:noFill/>
          </a:ln>
        </p:spPr>
        <p:txBody>
          <a:bodyPr lIns="90000" rIns="90000" tIns="45000" bIns="45000">
            <a:noAutofit/>
          </a:bodyPr>
          <a:p>
            <a:pPr algn="ctr"/>
            <a:r>
              <a:rPr b="0" lang="en-US" sz="2800" spc="-1" strike="noStrike">
                <a:latin typeface="Arial"/>
              </a:rPr>
              <a:t>SOLUTION:</a:t>
            </a:r>
            <a:endParaRPr b="0" lang="en-US" sz="2800" spc="-1" strike="noStrike">
              <a:latin typeface="Arial"/>
            </a:endParaRPr>
          </a:p>
          <a:p>
            <a:pPr algn="ctr"/>
            <a:r>
              <a:rPr b="0" lang="en-US" sz="2800" spc="-1" strike="noStrike">
                <a:latin typeface="Arial"/>
              </a:rPr>
              <a:t>Hide the fish </a:t>
            </a:r>
            <a:br/>
            <a:r>
              <a:rPr b="0" lang="en-US" sz="2800" spc="-1" strike="noStrike">
                <a:latin typeface="Arial"/>
              </a:rPr>
              <a:t>within a blue ice cube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714960" y="3166560"/>
            <a:ext cx="5071320" cy="1172880"/>
          </a:xfrm>
          <a:prstGeom prst="rect">
            <a:avLst/>
          </a:prstGeom>
          <a:noFill/>
          <a:ln>
            <a:noFill/>
          </a:ln>
        </p:spPr>
        <p:txBody>
          <a:bodyPr lIns="90000" rIns="90000" tIns="45000" bIns="45000">
            <a:noAutofit/>
          </a:bodyPr>
          <a:p>
            <a:pPr algn="ctr"/>
            <a:r>
              <a:rPr b="0" lang="en-US" sz="2800" spc="-1" strike="noStrike">
                <a:latin typeface="Arial"/>
              </a:rPr>
              <a:t>This private blue fridge</a:t>
            </a:r>
            <a:br/>
            <a:r>
              <a:rPr b="0" lang="en-US" sz="2800" spc="-1" strike="noStrike">
                <a:latin typeface="Arial"/>
              </a:rPr>
              <a:t>makes blue ice cubes from fish</a:t>
            </a:r>
            <a:endParaRPr b="0" lang="en-US" sz="2800" spc="-1" strike="noStrike">
              <a:latin typeface="Arial"/>
            </a:endParaRPr>
          </a:p>
        </p:txBody>
      </p:sp>
      <p:sp>
        <p:nvSpPr>
          <p:cNvPr id="261" name="CustomShape 2"/>
          <p:cNvSpPr/>
          <p:nvPr/>
        </p:nvSpPr>
        <p:spPr>
          <a:xfrm>
            <a:off x="3656160" y="5808600"/>
            <a:ext cx="3106080" cy="365760"/>
          </a:xfrm>
          <a:custGeom>
            <a:avLst/>
            <a:gdLst/>
            <a:ahLst/>
            <a:rect l="0" t="0" r="r" b="b"/>
            <a:pathLst>
              <a:path w="8630" h="1018">
                <a:moveTo>
                  <a:pt x="0" y="273"/>
                </a:moveTo>
                <a:lnTo>
                  <a:pt x="7036" y="273"/>
                </a:lnTo>
                <a:lnTo>
                  <a:pt x="7036" y="0"/>
                </a:lnTo>
                <a:lnTo>
                  <a:pt x="8629" y="508"/>
                </a:lnTo>
                <a:lnTo>
                  <a:pt x="7036" y="1017"/>
                </a:lnTo>
                <a:lnTo>
                  <a:pt x="7036" y="743"/>
                </a:lnTo>
                <a:lnTo>
                  <a:pt x="0" y="743"/>
                </a:lnTo>
                <a:lnTo>
                  <a:pt x="0" y="273"/>
                </a:lnTo>
              </a:path>
            </a:pathLst>
          </a:custGeom>
          <a:solidFill>
            <a:srgbClr val="dddddd"/>
          </a:solidFill>
          <a:ln>
            <a:solidFill>
              <a:srgbClr val="808080"/>
            </a:solidFill>
          </a:ln>
        </p:spPr>
        <p:style>
          <a:lnRef idx="0"/>
          <a:fillRef idx="0"/>
          <a:effectRef idx="0"/>
          <a:fontRef idx="minor"/>
        </p:style>
      </p:sp>
      <p:pic>
        <p:nvPicPr>
          <p:cNvPr id="262" name="" descr=""/>
          <p:cNvPicPr/>
          <p:nvPr/>
        </p:nvPicPr>
        <p:blipFill>
          <a:blip r:embed="rId1"/>
          <a:stretch/>
        </p:blipFill>
        <p:spPr>
          <a:xfrm>
            <a:off x="2833920" y="5463000"/>
            <a:ext cx="548640" cy="927360"/>
          </a:xfrm>
          <a:prstGeom prst="rect">
            <a:avLst/>
          </a:prstGeom>
          <a:ln>
            <a:noFill/>
          </a:ln>
        </p:spPr>
      </p:pic>
      <p:pic>
        <p:nvPicPr>
          <p:cNvPr id="263" name="" descr=""/>
          <p:cNvPicPr/>
          <p:nvPr/>
        </p:nvPicPr>
        <p:blipFill>
          <a:blip r:embed="rId2"/>
          <a:stretch/>
        </p:blipFill>
        <p:spPr>
          <a:xfrm>
            <a:off x="1977840" y="5522040"/>
            <a:ext cx="548640" cy="903960"/>
          </a:xfrm>
          <a:prstGeom prst="rect">
            <a:avLst/>
          </a:prstGeom>
          <a:ln>
            <a:noFill/>
          </a:ln>
        </p:spPr>
      </p:pic>
      <p:pic>
        <p:nvPicPr>
          <p:cNvPr id="264" name="" descr=""/>
          <p:cNvPicPr/>
          <p:nvPr/>
        </p:nvPicPr>
        <p:blipFill>
          <a:blip r:embed="rId3"/>
          <a:stretch/>
        </p:blipFill>
        <p:spPr>
          <a:xfrm>
            <a:off x="7313760" y="5517720"/>
            <a:ext cx="457200" cy="907200"/>
          </a:xfrm>
          <a:prstGeom prst="rect">
            <a:avLst/>
          </a:prstGeom>
          <a:ln>
            <a:noFill/>
          </a:ln>
        </p:spPr>
      </p:pic>
      <p:sp>
        <p:nvSpPr>
          <p:cNvPr id="265" name="Line 3"/>
          <p:cNvSpPr/>
          <p:nvPr/>
        </p:nvSpPr>
        <p:spPr>
          <a:xfrm>
            <a:off x="3072600" y="4432320"/>
            <a:ext cx="0" cy="823680"/>
          </a:xfrm>
          <a:prstGeom prst="line">
            <a:avLst/>
          </a:prstGeom>
          <a:ln w="38160">
            <a:solidFill>
              <a:srgbClr val="000000"/>
            </a:solidFill>
            <a:round/>
            <a:tailEnd len="med" type="triangle" w="med"/>
          </a:ln>
        </p:spPr>
        <p:style>
          <a:lnRef idx="0"/>
          <a:fillRef idx="0"/>
          <a:effectRef idx="0"/>
          <a:fontRef idx="minor"/>
        </p:style>
      </p:sp>
      <p:pic>
        <p:nvPicPr>
          <p:cNvPr id="266" name="" descr=""/>
          <p:cNvPicPr/>
          <p:nvPr/>
        </p:nvPicPr>
        <p:blipFill>
          <a:blip r:embed="rId4"/>
          <a:stretch/>
        </p:blipFill>
        <p:spPr>
          <a:xfrm>
            <a:off x="1159920" y="5318640"/>
            <a:ext cx="638640" cy="467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39720" y="301320"/>
            <a:ext cx="8932680" cy="1262520"/>
          </a:xfrm>
          <a:prstGeom prst="rect">
            <a:avLst/>
          </a:prstGeom>
          <a:noFill/>
          <a:ln>
            <a:noFill/>
          </a:ln>
        </p:spPr>
        <p:txBody>
          <a:bodyPr lIns="0" rIns="0" tIns="0" bIns="0" anchor="ctr">
            <a:noAutofit/>
          </a:bodyPr>
          <a:p>
            <a:r>
              <a:rPr b="1" lang="en-US" sz="4000" spc="-1" strike="noStrike">
                <a:solidFill>
                  <a:srgbClr val="000000"/>
                </a:solidFill>
                <a:latin typeface="Times New Roman"/>
              </a:rPr>
              <a:t>Wat is TLS?</a:t>
            </a:r>
            <a:endParaRPr b="1" lang="en-US" sz="4000" spc="-1" strike="noStrike">
              <a:solidFill>
                <a:srgbClr val="000000"/>
              </a:solidFill>
              <a:latin typeface="Times New Roman"/>
            </a:endParaRPr>
          </a:p>
        </p:txBody>
      </p:sp>
      <p:sp>
        <p:nvSpPr>
          <p:cNvPr id="130"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Doel van Transport Layer Security is</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Een betrouwbaar vertrouwelijk communicatiekanaal verkrijgen</a:t>
            </a:r>
            <a:endParaRPr b="1" lang="en-US" sz="2400" spc="-1" strike="noStrike">
              <a:solidFill>
                <a:srgbClr val="000000"/>
              </a:solidFill>
              <a:latin typeface="Times New Roman"/>
            </a:endParaRPr>
          </a:p>
          <a:p>
            <a:pPr lvl="2" marL="1296000" indent="-288000">
              <a:spcAft>
                <a:spcPts val="850"/>
              </a:spcAft>
              <a:buClr>
                <a:srgbClr val="b10060"/>
              </a:buClr>
              <a:buSzPct val="45000"/>
              <a:buFont typeface="Wingdings" charset="2"/>
              <a:buChar char=""/>
            </a:pPr>
            <a:r>
              <a:rPr b="0" lang="en-US" sz="2400" spc="-1" strike="noStrike">
                <a:solidFill>
                  <a:srgbClr val="000000"/>
                </a:solidFill>
                <a:latin typeface="Times New Roman"/>
              </a:rPr>
              <a:t>Ik ben verbonden met mijn bank en niemand mag weten wat er doorgestuurd wordt</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De authenticiteit van communicerende applicaties vaststellen</a:t>
            </a:r>
            <a:endParaRPr b="1" lang="en-US" sz="2400" spc="-1" strike="noStrike">
              <a:solidFill>
                <a:srgbClr val="000000"/>
              </a:solidFill>
              <a:latin typeface="Times New Roman"/>
            </a:endParaRPr>
          </a:p>
          <a:p>
            <a:pPr lvl="2" marL="1296000" indent="-288000">
              <a:spcAft>
                <a:spcPts val="850"/>
              </a:spcAft>
              <a:buClr>
                <a:srgbClr val="b10060"/>
              </a:buClr>
              <a:buSzPct val="45000"/>
              <a:buFont typeface="Wingdings" charset="2"/>
              <a:buChar char=""/>
            </a:pPr>
            <a:r>
              <a:rPr b="0" lang="en-US" sz="2400" spc="-1" strike="noStrike">
                <a:solidFill>
                  <a:srgbClr val="000000"/>
                </a:solidFill>
                <a:latin typeface="Times New Roman"/>
              </a:rPr>
              <a:t>Ik ben zeker dat ik met de bank verbonden ben en de bank is zeker dat ik het ben</a:t>
            </a:r>
            <a:endParaRPr b="1" lang="en-US" sz="2400" spc="-1" strike="noStrike">
              <a:solidFill>
                <a:srgbClr val="000000"/>
              </a:solidFill>
              <a:latin typeface="Times New Roman"/>
            </a:endParaRPr>
          </a:p>
        </p:txBody>
      </p:sp>
      <p:pic>
        <p:nvPicPr>
          <p:cNvPr id="131" name="Picture 7" descr=""/>
          <p:cNvPicPr/>
          <p:nvPr/>
        </p:nvPicPr>
        <p:blipFill>
          <a:blip r:embed="rId1"/>
          <a:stretch/>
        </p:blipFill>
        <p:spPr>
          <a:xfrm>
            <a:off x="2481840" y="5652360"/>
            <a:ext cx="534600" cy="475560"/>
          </a:xfrm>
          <a:prstGeom prst="rect">
            <a:avLst/>
          </a:prstGeom>
          <a:ln>
            <a:noFill/>
          </a:ln>
        </p:spPr>
      </p:pic>
      <p:pic>
        <p:nvPicPr>
          <p:cNvPr id="132" name="Picture 2" descr=""/>
          <p:cNvPicPr/>
          <p:nvPr/>
        </p:nvPicPr>
        <p:blipFill>
          <a:blip r:embed="rId2"/>
          <a:stretch/>
        </p:blipFill>
        <p:spPr>
          <a:xfrm>
            <a:off x="6215760" y="5540040"/>
            <a:ext cx="602280" cy="587880"/>
          </a:xfrm>
          <a:prstGeom prst="rect">
            <a:avLst/>
          </a:prstGeom>
          <a:ln>
            <a:noFill/>
          </a:ln>
        </p:spPr>
      </p:pic>
      <p:sp>
        <p:nvSpPr>
          <p:cNvPr id="133" name="CustomShape 3"/>
          <p:cNvSpPr/>
          <p:nvPr/>
        </p:nvSpPr>
        <p:spPr>
          <a:xfrm>
            <a:off x="3199320" y="5762160"/>
            <a:ext cx="3016440" cy="274320"/>
          </a:xfrm>
          <a:custGeom>
            <a:avLst/>
            <a:gdLst/>
            <a:ahLst/>
            <a:rect l="0" t="0" r="r" b="b"/>
            <a:pathLst>
              <a:path w="8381" h="764">
                <a:moveTo>
                  <a:pt x="0" y="381"/>
                </a:moveTo>
                <a:lnTo>
                  <a:pt x="1668" y="0"/>
                </a:lnTo>
                <a:lnTo>
                  <a:pt x="1668" y="190"/>
                </a:lnTo>
                <a:lnTo>
                  <a:pt x="6711" y="190"/>
                </a:lnTo>
                <a:lnTo>
                  <a:pt x="6711" y="0"/>
                </a:lnTo>
                <a:lnTo>
                  <a:pt x="8380" y="381"/>
                </a:lnTo>
                <a:lnTo>
                  <a:pt x="6711" y="763"/>
                </a:lnTo>
                <a:lnTo>
                  <a:pt x="6711" y="572"/>
                </a:lnTo>
                <a:lnTo>
                  <a:pt x="1668" y="572"/>
                </a:lnTo>
                <a:lnTo>
                  <a:pt x="1668" y="763"/>
                </a:lnTo>
                <a:lnTo>
                  <a:pt x="0" y="381"/>
                </a:lnTo>
              </a:path>
            </a:pathLst>
          </a:custGeom>
          <a:solidFill>
            <a:srgbClr val="cccccc"/>
          </a:solidFill>
          <a:ln>
            <a:solidFill>
              <a:srgbClr val="808080"/>
            </a:solidFill>
          </a:ln>
        </p:spPr>
        <p:style>
          <a:lnRef idx="0"/>
          <a:fillRef idx="0"/>
          <a:effectRef idx="0"/>
          <a:fontRef idx="minor"/>
        </p:style>
      </p:sp>
      <p:pic>
        <p:nvPicPr>
          <p:cNvPr id="134" name="" descr=""/>
          <p:cNvPicPr/>
          <p:nvPr/>
        </p:nvPicPr>
        <p:blipFill>
          <a:blip r:embed="rId3"/>
          <a:stretch/>
        </p:blipFill>
        <p:spPr>
          <a:xfrm>
            <a:off x="4387680" y="5387760"/>
            <a:ext cx="731160" cy="1014840"/>
          </a:xfrm>
          <a:prstGeom prst="rect">
            <a:avLst/>
          </a:prstGeom>
          <a:ln>
            <a:noFill/>
          </a:ln>
        </p:spPr>
      </p:pic>
      <p:pic>
        <p:nvPicPr>
          <p:cNvPr id="135" name="" descr=""/>
          <p:cNvPicPr/>
          <p:nvPr/>
        </p:nvPicPr>
        <p:blipFill>
          <a:blip r:embed="rId4"/>
          <a:stretch/>
        </p:blipFill>
        <p:spPr>
          <a:xfrm>
            <a:off x="4521960" y="5622840"/>
            <a:ext cx="414000" cy="5050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714960" y="2926800"/>
            <a:ext cx="4952520" cy="1172880"/>
          </a:xfrm>
          <a:prstGeom prst="rect">
            <a:avLst/>
          </a:prstGeom>
          <a:noFill/>
          <a:ln>
            <a:noFill/>
          </a:ln>
        </p:spPr>
        <p:txBody>
          <a:bodyPr lIns="90000" rIns="90000" tIns="45000" bIns="45000">
            <a:noAutofit/>
          </a:bodyPr>
          <a:p>
            <a:pPr algn="ctr"/>
            <a:r>
              <a:rPr b="0" lang="en-US" sz="2800" spc="-1" strike="noStrike">
                <a:latin typeface="Arial"/>
              </a:rPr>
              <a:t>There is only one blue fridge</a:t>
            </a:r>
            <a:br/>
            <a:r>
              <a:rPr b="0" lang="en-US" sz="2800" spc="-1" strike="noStrike">
                <a:latin typeface="Arial"/>
              </a:rPr>
              <a:t>in the whole world</a:t>
            </a:r>
            <a:endParaRPr b="0" lang="en-US" sz="2800" spc="-1" strike="noStrike">
              <a:latin typeface="Arial"/>
            </a:endParaRPr>
          </a:p>
        </p:txBody>
      </p:sp>
      <p:sp>
        <p:nvSpPr>
          <p:cNvPr id="268" name="CustomShape 2"/>
          <p:cNvSpPr/>
          <p:nvPr/>
        </p:nvSpPr>
        <p:spPr>
          <a:xfrm>
            <a:off x="3656160" y="5808600"/>
            <a:ext cx="3106080" cy="365760"/>
          </a:xfrm>
          <a:custGeom>
            <a:avLst/>
            <a:gdLst/>
            <a:ahLst/>
            <a:rect l="0" t="0" r="r" b="b"/>
            <a:pathLst>
              <a:path w="8630" h="1018">
                <a:moveTo>
                  <a:pt x="0" y="273"/>
                </a:moveTo>
                <a:lnTo>
                  <a:pt x="7036" y="273"/>
                </a:lnTo>
                <a:lnTo>
                  <a:pt x="7036" y="0"/>
                </a:lnTo>
                <a:lnTo>
                  <a:pt x="8629" y="508"/>
                </a:lnTo>
                <a:lnTo>
                  <a:pt x="7036" y="1017"/>
                </a:lnTo>
                <a:lnTo>
                  <a:pt x="7036" y="743"/>
                </a:lnTo>
                <a:lnTo>
                  <a:pt x="0" y="743"/>
                </a:lnTo>
                <a:lnTo>
                  <a:pt x="0" y="273"/>
                </a:lnTo>
              </a:path>
            </a:pathLst>
          </a:custGeom>
          <a:solidFill>
            <a:srgbClr val="dddddd"/>
          </a:solidFill>
          <a:ln>
            <a:solidFill>
              <a:srgbClr val="808080"/>
            </a:solidFill>
          </a:ln>
        </p:spPr>
        <p:style>
          <a:lnRef idx="0"/>
          <a:fillRef idx="0"/>
          <a:effectRef idx="0"/>
          <a:fontRef idx="minor"/>
        </p:style>
      </p:sp>
      <p:pic>
        <p:nvPicPr>
          <p:cNvPr id="269" name="" descr=""/>
          <p:cNvPicPr/>
          <p:nvPr/>
        </p:nvPicPr>
        <p:blipFill>
          <a:blip r:embed="rId1"/>
          <a:stretch/>
        </p:blipFill>
        <p:spPr>
          <a:xfrm>
            <a:off x="2833920" y="5463000"/>
            <a:ext cx="548640" cy="927360"/>
          </a:xfrm>
          <a:prstGeom prst="rect">
            <a:avLst/>
          </a:prstGeom>
          <a:ln>
            <a:noFill/>
          </a:ln>
        </p:spPr>
      </p:pic>
      <p:pic>
        <p:nvPicPr>
          <p:cNvPr id="270" name="" descr=""/>
          <p:cNvPicPr/>
          <p:nvPr/>
        </p:nvPicPr>
        <p:blipFill>
          <a:blip r:embed="rId2"/>
          <a:stretch/>
        </p:blipFill>
        <p:spPr>
          <a:xfrm>
            <a:off x="1977840" y="5522040"/>
            <a:ext cx="548640" cy="903960"/>
          </a:xfrm>
          <a:prstGeom prst="rect">
            <a:avLst/>
          </a:prstGeom>
          <a:ln>
            <a:noFill/>
          </a:ln>
        </p:spPr>
      </p:pic>
      <p:pic>
        <p:nvPicPr>
          <p:cNvPr id="271" name="" descr=""/>
          <p:cNvPicPr/>
          <p:nvPr/>
        </p:nvPicPr>
        <p:blipFill>
          <a:blip r:embed="rId3"/>
          <a:stretch/>
        </p:blipFill>
        <p:spPr>
          <a:xfrm>
            <a:off x="7313760" y="5517720"/>
            <a:ext cx="457200" cy="907200"/>
          </a:xfrm>
          <a:prstGeom prst="rect">
            <a:avLst/>
          </a:prstGeom>
          <a:ln>
            <a:noFill/>
          </a:ln>
        </p:spPr>
      </p:pic>
      <p:pic>
        <p:nvPicPr>
          <p:cNvPr id="272" name="" descr=""/>
          <p:cNvPicPr/>
          <p:nvPr/>
        </p:nvPicPr>
        <p:blipFill>
          <a:blip r:embed="rId4"/>
          <a:stretch/>
        </p:blipFill>
        <p:spPr>
          <a:xfrm>
            <a:off x="4294440" y="5357160"/>
            <a:ext cx="1099440" cy="6552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7221240" y="3961080"/>
            <a:ext cx="604440" cy="1252800"/>
          </a:xfrm>
          <a:prstGeom prst="rect">
            <a:avLst/>
          </a:prstGeom>
          <a:noFill/>
          <a:ln>
            <a:noFill/>
          </a:ln>
        </p:spPr>
        <p:txBody>
          <a:bodyPr lIns="90000" rIns="90000" tIns="45000" bIns="45000">
            <a:noAutofit/>
          </a:bodyPr>
          <a:p>
            <a:r>
              <a:rPr b="0" lang="en-US" sz="6000" spc="-1" strike="noStrike">
                <a:latin typeface="Arial"/>
              </a:rPr>
              <a:t>?</a:t>
            </a:r>
            <a:endParaRPr b="0" lang="en-US" sz="6000" spc="-1" strike="noStrike">
              <a:latin typeface="Arial"/>
            </a:endParaRPr>
          </a:p>
        </p:txBody>
      </p:sp>
      <p:sp>
        <p:nvSpPr>
          <p:cNvPr id="274" name="CustomShape 2"/>
          <p:cNvSpPr/>
          <p:nvPr/>
        </p:nvSpPr>
        <p:spPr>
          <a:xfrm>
            <a:off x="3656520" y="5807880"/>
            <a:ext cx="3106080" cy="365760"/>
          </a:xfrm>
          <a:custGeom>
            <a:avLst/>
            <a:gdLst/>
            <a:ahLst/>
            <a:rect l="0" t="0" r="r" b="b"/>
            <a:pathLst>
              <a:path w="8630" h="1018">
                <a:moveTo>
                  <a:pt x="0" y="273"/>
                </a:moveTo>
                <a:lnTo>
                  <a:pt x="7036" y="273"/>
                </a:lnTo>
                <a:lnTo>
                  <a:pt x="7036" y="0"/>
                </a:lnTo>
                <a:lnTo>
                  <a:pt x="8629" y="508"/>
                </a:lnTo>
                <a:lnTo>
                  <a:pt x="7036" y="1017"/>
                </a:lnTo>
                <a:lnTo>
                  <a:pt x="7036" y="743"/>
                </a:lnTo>
                <a:lnTo>
                  <a:pt x="0" y="743"/>
                </a:lnTo>
                <a:lnTo>
                  <a:pt x="0" y="273"/>
                </a:lnTo>
              </a:path>
            </a:pathLst>
          </a:custGeom>
          <a:solidFill>
            <a:srgbClr val="dddddd"/>
          </a:solidFill>
          <a:ln>
            <a:solidFill>
              <a:srgbClr val="808080"/>
            </a:solidFill>
          </a:ln>
        </p:spPr>
        <p:style>
          <a:lnRef idx="0"/>
          <a:fillRef idx="0"/>
          <a:effectRef idx="0"/>
          <a:fontRef idx="minor"/>
        </p:style>
      </p:sp>
      <p:pic>
        <p:nvPicPr>
          <p:cNvPr id="275" name="" descr=""/>
          <p:cNvPicPr/>
          <p:nvPr/>
        </p:nvPicPr>
        <p:blipFill>
          <a:blip r:embed="rId1"/>
          <a:stretch/>
        </p:blipFill>
        <p:spPr>
          <a:xfrm>
            <a:off x="2834280" y="5462280"/>
            <a:ext cx="548640" cy="927360"/>
          </a:xfrm>
          <a:prstGeom prst="rect">
            <a:avLst/>
          </a:prstGeom>
          <a:ln>
            <a:noFill/>
          </a:ln>
        </p:spPr>
      </p:pic>
      <p:pic>
        <p:nvPicPr>
          <p:cNvPr id="276" name="" descr=""/>
          <p:cNvPicPr/>
          <p:nvPr/>
        </p:nvPicPr>
        <p:blipFill>
          <a:blip r:embed="rId2"/>
          <a:stretch/>
        </p:blipFill>
        <p:spPr>
          <a:xfrm>
            <a:off x="1978200" y="5521320"/>
            <a:ext cx="548640" cy="903960"/>
          </a:xfrm>
          <a:prstGeom prst="rect">
            <a:avLst/>
          </a:prstGeom>
          <a:ln>
            <a:noFill/>
          </a:ln>
        </p:spPr>
      </p:pic>
      <p:pic>
        <p:nvPicPr>
          <p:cNvPr id="277" name="" descr=""/>
          <p:cNvPicPr/>
          <p:nvPr/>
        </p:nvPicPr>
        <p:blipFill>
          <a:blip r:embed="rId3"/>
          <a:stretch/>
        </p:blipFill>
        <p:spPr>
          <a:xfrm>
            <a:off x="7314120" y="5517000"/>
            <a:ext cx="457200" cy="907200"/>
          </a:xfrm>
          <a:prstGeom prst="rect">
            <a:avLst/>
          </a:prstGeom>
          <a:ln>
            <a:noFill/>
          </a:ln>
        </p:spPr>
      </p:pic>
      <p:pic>
        <p:nvPicPr>
          <p:cNvPr id="278" name="" descr=""/>
          <p:cNvPicPr/>
          <p:nvPr/>
        </p:nvPicPr>
        <p:blipFill>
          <a:blip r:embed="rId4"/>
          <a:stretch/>
        </p:blipFill>
        <p:spPr>
          <a:xfrm>
            <a:off x="4294800" y="5356080"/>
            <a:ext cx="1099440" cy="655200"/>
          </a:xfrm>
          <a:prstGeom prst="rect">
            <a:avLst/>
          </a:prstGeom>
          <a:ln>
            <a:noFill/>
          </a:ln>
        </p:spPr>
      </p:pic>
      <p:sp>
        <p:nvSpPr>
          <p:cNvPr id="279" name="TextShape 3"/>
          <p:cNvSpPr txBox="1"/>
          <p:nvPr/>
        </p:nvSpPr>
        <p:spPr>
          <a:xfrm>
            <a:off x="1942560" y="2012040"/>
            <a:ext cx="5525280" cy="1280160"/>
          </a:xfrm>
          <a:prstGeom prst="rect">
            <a:avLst/>
          </a:prstGeom>
          <a:noFill/>
          <a:ln>
            <a:noFill/>
          </a:ln>
        </p:spPr>
        <p:txBody>
          <a:bodyPr lIns="90000" rIns="90000" tIns="45000" bIns="45000">
            <a:noAutofit/>
          </a:bodyPr>
          <a:p>
            <a:pPr algn="ctr"/>
            <a:r>
              <a:rPr b="0" lang="en-US" sz="2800" spc="-1" strike="noStrike">
                <a:latin typeface="Arial"/>
              </a:rPr>
              <a:t>How can we defrost the ice cube?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3656520" y="5807880"/>
            <a:ext cx="3106080" cy="365760"/>
          </a:xfrm>
          <a:custGeom>
            <a:avLst/>
            <a:gdLst/>
            <a:ahLst/>
            <a:rect l="0" t="0" r="r" b="b"/>
            <a:pathLst>
              <a:path w="8630" h="1018">
                <a:moveTo>
                  <a:pt x="0" y="273"/>
                </a:moveTo>
                <a:lnTo>
                  <a:pt x="7036" y="273"/>
                </a:lnTo>
                <a:lnTo>
                  <a:pt x="7036" y="0"/>
                </a:lnTo>
                <a:lnTo>
                  <a:pt x="8629" y="508"/>
                </a:lnTo>
                <a:lnTo>
                  <a:pt x="7036" y="1017"/>
                </a:lnTo>
                <a:lnTo>
                  <a:pt x="7036" y="743"/>
                </a:lnTo>
                <a:lnTo>
                  <a:pt x="0" y="743"/>
                </a:lnTo>
                <a:lnTo>
                  <a:pt x="0" y="273"/>
                </a:lnTo>
              </a:path>
            </a:pathLst>
          </a:custGeom>
          <a:solidFill>
            <a:srgbClr val="dddddd"/>
          </a:solidFill>
          <a:ln>
            <a:solidFill>
              <a:srgbClr val="808080"/>
            </a:solidFill>
          </a:ln>
        </p:spPr>
        <p:style>
          <a:lnRef idx="0"/>
          <a:fillRef idx="0"/>
          <a:effectRef idx="0"/>
          <a:fontRef idx="minor"/>
        </p:style>
      </p:sp>
      <p:pic>
        <p:nvPicPr>
          <p:cNvPr id="281" name="" descr=""/>
          <p:cNvPicPr/>
          <p:nvPr/>
        </p:nvPicPr>
        <p:blipFill>
          <a:blip r:embed="rId1"/>
          <a:stretch/>
        </p:blipFill>
        <p:spPr>
          <a:xfrm>
            <a:off x="2834280" y="5462280"/>
            <a:ext cx="548640" cy="927360"/>
          </a:xfrm>
          <a:prstGeom prst="rect">
            <a:avLst/>
          </a:prstGeom>
          <a:ln>
            <a:noFill/>
          </a:ln>
        </p:spPr>
      </p:pic>
      <p:pic>
        <p:nvPicPr>
          <p:cNvPr id="282" name="" descr=""/>
          <p:cNvPicPr/>
          <p:nvPr/>
        </p:nvPicPr>
        <p:blipFill>
          <a:blip r:embed="rId2"/>
          <a:stretch/>
        </p:blipFill>
        <p:spPr>
          <a:xfrm>
            <a:off x="1978200" y="5521320"/>
            <a:ext cx="548640" cy="903960"/>
          </a:xfrm>
          <a:prstGeom prst="rect">
            <a:avLst/>
          </a:prstGeom>
          <a:ln>
            <a:noFill/>
          </a:ln>
        </p:spPr>
      </p:pic>
      <p:pic>
        <p:nvPicPr>
          <p:cNvPr id="283" name="" descr=""/>
          <p:cNvPicPr/>
          <p:nvPr/>
        </p:nvPicPr>
        <p:blipFill>
          <a:blip r:embed="rId3"/>
          <a:stretch/>
        </p:blipFill>
        <p:spPr>
          <a:xfrm>
            <a:off x="7314120" y="5517000"/>
            <a:ext cx="457200" cy="907200"/>
          </a:xfrm>
          <a:prstGeom prst="rect">
            <a:avLst/>
          </a:prstGeom>
          <a:ln>
            <a:noFill/>
          </a:ln>
        </p:spPr>
      </p:pic>
      <p:pic>
        <p:nvPicPr>
          <p:cNvPr id="284" name="" descr=""/>
          <p:cNvPicPr/>
          <p:nvPr/>
        </p:nvPicPr>
        <p:blipFill>
          <a:blip r:embed="rId4"/>
          <a:stretch/>
        </p:blipFill>
        <p:spPr>
          <a:xfrm>
            <a:off x="4294800" y="5356080"/>
            <a:ext cx="1099440" cy="655200"/>
          </a:xfrm>
          <a:prstGeom prst="rect">
            <a:avLst/>
          </a:prstGeom>
          <a:ln>
            <a:noFill/>
          </a:ln>
        </p:spPr>
      </p:pic>
      <p:sp>
        <p:nvSpPr>
          <p:cNvPr id="285" name="TextShape 2"/>
          <p:cNvSpPr txBox="1"/>
          <p:nvPr/>
        </p:nvSpPr>
        <p:spPr>
          <a:xfrm>
            <a:off x="974160" y="1036800"/>
            <a:ext cx="5150160" cy="1280160"/>
          </a:xfrm>
          <a:prstGeom prst="rect">
            <a:avLst/>
          </a:prstGeom>
          <a:noFill/>
          <a:ln>
            <a:noFill/>
          </a:ln>
        </p:spPr>
        <p:txBody>
          <a:bodyPr lIns="90000" rIns="90000" tIns="45000" bIns="45000">
            <a:noAutofit/>
          </a:bodyPr>
          <a:p>
            <a:pPr algn="ctr"/>
            <a:r>
              <a:rPr b="0" lang="en-US" sz="2800" spc="-1" strike="noStrike">
                <a:latin typeface="Arial"/>
              </a:rPr>
              <a:t>with the help of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6" name="" descr=""/>
          <p:cNvPicPr/>
          <p:nvPr/>
        </p:nvPicPr>
        <p:blipFill>
          <a:blip r:embed="rId1"/>
          <a:stretch/>
        </p:blipFill>
        <p:spPr>
          <a:xfrm>
            <a:off x="3234960" y="2194560"/>
            <a:ext cx="3529440" cy="844200"/>
          </a:xfrm>
          <a:prstGeom prst="rect">
            <a:avLst/>
          </a:prstGeom>
          <a:ln>
            <a:noFill/>
          </a:ln>
        </p:spPr>
      </p:pic>
      <p:sp>
        <p:nvSpPr>
          <p:cNvPr id="287" name="CustomShape 1"/>
          <p:cNvSpPr/>
          <p:nvPr/>
        </p:nvSpPr>
        <p:spPr>
          <a:xfrm>
            <a:off x="3656520" y="5807880"/>
            <a:ext cx="3106080" cy="365760"/>
          </a:xfrm>
          <a:custGeom>
            <a:avLst/>
            <a:gdLst/>
            <a:ahLst/>
            <a:rect l="0" t="0" r="r" b="b"/>
            <a:pathLst>
              <a:path w="8630" h="1018">
                <a:moveTo>
                  <a:pt x="0" y="273"/>
                </a:moveTo>
                <a:lnTo>
                  <a:pt x="7036" y="273"/>
                </a:lnTo>
                <a:lnTo>
                  <a:pt x="7036" y="0"/>
                </a:lnTo>
                <a:lnTo>
                  <a:pt x="8629" y="508"/>
                </a:lnTo>
                <a:lnTo>
                  <a:pt x="7036" y="1017"/>
                </a:lnTo>
                <a:lnTo>
                  <a:pt x="7036" y="743"/>
                </a:lnTo>
                <a:lnTo>
                  <a:pt x="0" y="743"/>
                </a:lnTo>
                <a:lnTo>
                  <a:pt x="0" y="273"/>
                </a:lnTo>
              </a:path>
            </a:pathLst>
          </a:custGeom>
          <a:solidFill>
            <a:srgbClr val="dddddd"/>
          </a:solidFill>
          <a:ln>
            <a:solidFill>
              <a:srgbClr val="808080"/>
            </a:solidFill>
          </a:ln>
        </p:spPr>
        <p:style>
          <a:lnRef idx="0"/>
          <a:fillRef idx="0"/>
          <a:effectRef idx="0"/>
          <a:fontRef idx="minor"/>
        </p:style>
      </p:sp>
      <p:pic>
        <p:nvPicPr>
          <p:cNvPr id="288" name="" descr=""/>
          <p:cNvPicPr/>
          <p:nvPr/>
        </p:nvPicPr>
        <p:blipFill>
          <a:blip r:embed="rId2"/>
          <a:stretch/>
        </p:blipFill>
        <p:spPr>
          <a:xfrm>
            <a:off x="2834280" y="5462280"/>
            <a:ext cx="548640" cy="927360"/>
          </a:xfrm>
          <a:prstGeom prst="rect">
            <a:avLst/>
          </a:prstGeom>
          <a:ln>
            <a:noFill/>
          </a:ln>
        </p:spPr>
      </p:pic>
      <p:pic>
        <p:nvPicPr>
          <p:cNvPr id="289" name="" descr=""/>
          <p:cNvPicPr/>
          <p:nvPr/>
        </p:nvPicPr>
        <p:blipFill>
          <a:blip r:embed="rId3"/>
          <a:stretch/>
        </p:blipFill>
        <p:spPr>
          <a:xfrm>
            <a:off x="1978200" y="5521320"/>
            <a:ext cx="548640" cy="903960"/>
          </a:xfrm>
          <a:prstGeom prst="rect">
            <a:avLst/>
          </a:prstGeom>
          <a:ln>
            <a:noFill/>
          </a:ln>
        </p:spPr>
      </p:pic>
      <p:pic>
        <p:nvPicPr>
          <p:cNvPr id="290" name="" descr=""/>
          <p:cNvPicPr/>
          <p:nvPr/>
        </p:nvPicPr>
        <p:blipFill>
          <a:blip r:embed="rId4"/>
          <a:stretch/>
        </p:blipFill>
        <p:spPr>
          <a:xfrm>
            <a:off x="7314120" y="5517000"/>
            <a:ext cx="457200" cy="907200"/>
          </a:xfrm>
          <a:prstGeom prst="rect">
            <a:avLst/>
          </a:prstGeom>
          <a:ln>
            <a:noFill/>
          </a:ln>
        </p:spPr>
      </p:pic>
      <p:pic>
        <p:nvPicPr>
          <p:cNvPr id="291" name="" descr=""/>
          <p:cNvPicPr/>
          <p:nvPr/>
        </p:nvPicPr>
        <p:blipFill>
          <a:blip r:embed="rId5"/>
          <a:stretch/>
        </p:blipFill>
        <p:spPr>
          <a:xfrm>
            <a:off x="4294800" y="5356080"/>
            <a:ext cx="1099440" cy="655200"/>
          </a:xfrm>
          <a:prstGeom prst="rect">
            <a:avLst/>
          </a:prstGeom>
          <a:ln>
            <a:noFill/>
          </a:ln>
        </p:spPr>
      </p:pic>
      <p:sp>
        <p:nvSpPr>
          <p:cNvPr id="292" name="TextShape 2"/>
          <p:cNvSpPr txBox="1"/>
          <p:nvPr/>
        </p:nvSpPr>
        <p:spPr>
          <a:xfrm>
            <a:off x="974160" y="1036800"/>
            <a:ext cx="5150160" cy="1280160"/>
          </a:xfrm>
          <a:prstGeom prst="rect">
            <a:avLst/>
          </a:prstGeom>
          <a:noFill/>
          <a:ln>
            <a:noFill/>
          </a:ln>
        </p:spPr>
        <p:txBody>
          <a:bodyPr lIns="90000" rIns="90000" tIns="45000" bIns="45000">
            <a:noAutofit/>
          </a:bodyPr>
          <a:p>
            <a:pPr algn="ctr"/>
            <a:r>
              <a:rPr b="0" lang="en-US" sz="2800" spc="-1" strike="noStrike">
                <a:latin typeface="Arial"/>
              </a:rPr>
              <a:t>with the help of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3" name="" descr=""/>
          <p:cNvPicPr/>
          <p:nvPr/>
        </p:nvPicPr>
        <p:blipFill>
          <a:blip r:embed="rId1"/>
          <a:stretch/>
        </p:blipFill>
        <p:spPr>
          <a:xfrm>
            <a:off x="3234960" y="2194560"/>
            <a:ext cx="3529440" cy="844200"/>
          </a:xfrm>
          <a:prstGeom prst="rect">
            <a:avLst/>
          </a:prstGeom>
          <a:ln>
            <a:noFill/>
          </a:ln>
        </p:spPr>
      </p:pic>
      <p:sp>
        <p:nvSpPr>
          <p:cNvPr id="294" name="CustomShape 1"/>
          <p:cNvSpPr/>
          <p:nvPr/>
        </p:nvSpPr>
        <p:spPr>
          <a:xfrm>
            <a:off x="3656520" y="5807880"/>
            <a:ext cx="3106080" cy="365760"/>
          </a:xfrm>
          <a:custGeom>
            <a:avLst/>
            <a:gdLst/>
            <a:ahLst/>
            <a:rect l="0" t="0" r="r" b="b"/>
            <a:pathLst>
              <a:path w="8630" h="1018">
                <a:moveTo>
                  <a:pt x="0" y="273"/>
                </a:moveTo>
                <a:lnTo>
                  <a:pt x="7036" y="273"/>
                </a:lnTo>
                <a:lnTo>
                  <a:pt x="7036" y="0"/>
                </a:lnTo>
                <a:lnTo>
                  <a:pt x="8629" y="508"/>
                </a:lnTo>
                <a:lnTo>
                  <a:pt x="7036" y="1017"/>
                </a:lnTo>
                <a:lnTo>
                  <a:pt x="7036" y="743"/>
                </a:lnTo>
                <a:lnTo>
                  <a:pt x="0" y="743"/>
                </a:lnTo>
                <a:lnTo>
                  <a:pt x="0" y="273"/>
                </a:lnTo>
              </a:path>
            </a:pathLst>
          </a:custGeom>
          <a:solidFill>
            <a:srgbClr val="dddddd"/>
          </a:solidFill>
          <a:ln>
            <a:solidFill>
              <a:srgbClr val="808080"/>
            </a:solidFill>
          </a:ln>
        </p:spPr>
        <p:style>
          <a:lnRef idx="0"/>
          <a:fillRef idx="0"/>
          <a:effectRef idx="0"/>
          <a:fontRef idx="minor"/>
        </p:style>
      </p:sp>
      <p:pic>
        <p:nvPicPr>
          <p:cNvPr id="295" name="" descr=""/>
          <p:cNvPicPr/>
          <p:nvPr/>
        </p:nvPicPr>
        <p:blipFill>
          <a:blip r:embed="rId2"/>
          <a:stretch/>
        </p:blipFill>
        <p:spPr>
          <a:xfrm>
            <a:off x="2834280" y="5462280"/>
            <a:ext cx="548640" cy="927360"/>
          </a:xfrm>
          <a:prstGeom prst="rect">
            <a:avLst/>
          </a:prstGeom>
          <a:ln>
            <a:noFill/>
          </a:ln>
        </p:spPr>
      </p:pic>
      <p:pic>
        <p:nvPicPr>
          <p:cNvPr id="296" name="" descr=""/>
          <p:cNvPicPr/>
          <p:nvPr/>
        </p:nvPicPr>
        <p:blipFill>
          <a:blip r:embed="rId3"/>
          <a:stretch/>
        </p:blipFill>
        <p:spPr>
          <a:xfrm>
            <a:off x="1978200" y="5521320"/>
            <a:ext cx="548640" cy="903960"/>
          </a:xfrm>
          <a:prstGeom prst="rect">
            <a:avLst/>
          </a:prstGeom>
          <a:ln>
            <a:noFill/>
          </a:ln>
        </p:spPr>
      </p:pic>
      <p:pic>
        <p:nvPicPr>
          <p:cNvPr id="297" name="" descr=""/>
          <p:cNvPicPr/>
          <p:nvPr/>
        </p:nvPicPr>
        <p:blipFill>
          <a:blip r:embed="rId4"/>
          <a:stretch/>
        </p:blipFill>
        <p:spPr>
          <a:xfrm>
            <a:off x="7314120" y="5517000"/>
            <a:ext cx="457200" cy="907200"/>
          </a:xfrm>
          <a:prstGeom prst="rect">
            <a:avLst/>
          </a:prstGeom>
          <a:ln>
            <a:noFill/>
          </a:ln>
        </p:spPr>
      </p:pic>
      <p:pic>
        <p:nvPicPr>
          <p:cNvPr id="298" name="" descr=""/>
          <p:cNvPicPr/>
          <p:nvPr/>
        </p:nvPicPr>
        <p:blipFill>
          <a:blip r:embed="rId5"/>
          <a:stretch/>
        </p:blipFill>
        <p:spPr>
          <a:xfrm>
            <a:off x="4294800" y="5356080"/>
            <a:ext cx="1099440" cy="655200"/>
          </a:xfrm>
          <a:prstGeom prst="rect">
            <a:avLst/>
          </a:prstGeom>
          <a:ln>
            <a:noFill/>
          </a:ln>
        </p:spPr>
      </p:pic>
      <p:sp>
        <p:nvSpPr>
          <p:cNvPr id="299" name="TextShape 2"/>
          <p:cNvSpPr txBox="1"/>
          <p:nvPr/>
        </p:nvSpPr>
        <p:spPr>
          <a:xfrm>
            <a:off x="974160" y="1036800"/>
            <a:ext cx="5150160" cy="1280160"/>
          </a:xfrm>
          <a:prstGeom prst="rect">
            <a:avLst/>
          </a:prstGeom>
          <a:noFill/>
          <a:ln>
            <a:noFill/>
          </a:ln>
        </p:spPr>
        <p:txBody>
          <a:bodyPr lIns="90000" rIns="90000" tIns="45000" bIns="45000">
            <a:noAutofit/>
          </a:bodyPr>
          <a:p>
            <a:pPr algn="ctr"/>
            <a:r>
              <a:rPr b="0" lang="en-US" sz="2800" spc="-1" strike="noStrike">
                <a:latin typeface="Arial"/>
              </a:rPr>
              <a:t>with the help of ...</a:t>
            </a:r>
            <a:endParaRPr b="0" lang="en-US" sz="2800" spc="-1" strike="noStrike">
              <a:latin typeface="Arial"/>
            </a:endParaRPr>
          </a:p>
        </p:txBody>
      </p:sp>
      <p:sp>
        <p:nvSpPr>
          <p:cNvPr id="300" name="TextShape 3"/>
          <p:cNvSpPr txBox="1"/>
          <p:nvPr/>
        </p:nvSpPr>
        <p:spPr>
          <a:xfrm>
            <a:off x="3747600" y="3106800"/>
            <a:ext cx="3896640" cy="372600"/>
          </a:xfrm>
          <a:prstGeom prst="rect">
            <a:avLst/>
          </a:prstGeom>
          <a:noFill/>
          <a:ln>
            <a:noFill/>
          </a:ln>
        </p:spPr>
        <p:txBody>
          <a:bodyPr lIns="90000" rIns="90000" tIns="45000" bIns="45000">
            <a:noAutofit/>
          </a:bodyPr>
          <a:p>
            <a:r>
              <a:rPr b="0" lang="en-US" sz="1350" spc="-1" strike="noStrike">
                <a:solidFill>
                  <a:srgbClr val="c9211e"/>
                </a:solidFill>
                <a:latin typeface="Arial"/>
              </a:rPr>
              <a:t>TV Video Hifi Elektro Ice cube makers</a:t>
            </a:r>
            <a:endParaRPr b="0" lang="en-US" sz="135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6581520" y="1097280"/>
            <a:ext cx="3199320" cy="2561040"/>
          </a:xfrm>
          <a:prstGeom prst="rect">
            <a:avLst/>
          </a:prstGeom>
          <a:solidFill>
            <a:srgbClr val="ffffff"/>
          </a:solidFill>
          <a:ln w="73080">
            <a:solidFill>
              <a:srgbClr val="808080"/>
            </a:solidFill>
            <a:round/>
          </a:ln>
        </p:spPr>
        <p:style>
          <a:lnRef idx="0"/>
          <a:fillRef idx="0"/>
          <a:effectRef idx="0"/>
          <a:fontRef idx="minor"/>
        </p:style>
      </p:sp>
      <p:pic>
        <p:nvPicPr>
          <p:cNvPr id="302" name="" descr=""/>
          <p:cNvPicPr/>
          <p:nvPr/>
        </p:nvPicPr>
        <p:blipFill>
          <a:blip r:embed="rId1"/>
          <a:stretch/>
        </p:blipFill>
        <p:spPr>
          <a:xfrm>
            <a:off x="6818040" y="1990080"/>
            <a:ext cx="612000" cy="612720"/>
          </a:xfrm>
          <a:prstGeom prst="rect">
            <a:avLst/>
          </a:prstGeom>
          <a:ln>
            <a:noFill/>
          </a:ln>
        </p:spPr>
      </p:pic>
      <p:pic>
        <p:nvPicPr>
          <p:cNvPr id="303" name="" descr=""/>
          <p:cNvPicPr/>
          <p:nvPr/>
        </p:nvPicPr>
        <p:blipFill>
          <a:blip r:embed="rId2"/>
          <a:stretch/>
        </p:blipFill>
        <p:spPr>
          <a:xfrm>
            <a:off x="6818040" y="2494080"/>
            <a:ext cx="612000" cy="612720"/>
          </a:xfrm>
          <a:prstGeom prst="rect">
            <a:avLst/>
          </a:prstGeom>
          <a:ln>
            <a:noFill/>
          </a:ln>
        </p:spPr>
      </p:pic>
      <p:pic>
        <p:nvPicPr>
          <p:cNvPr id="304" name="" descr=""/>
          <p:cNvPicPr/>
          <p:nvPr/>
        </p:nvPicPr>
        <p:blipFill>
          <a:blip r:embed="rId3"/>
          <a:stretch/>
        </p:blipFill>
        <p:spPr>
          <a:xfrm>
            <a:off x="6818040" y="3035160"/>
            <a:ext cx="612000" cy="612720"/>
          </a:xfrm>
          <a:prstGeom prst="rect">
            <a:avLst/>
          </a:prstGeom>
          <a:ln>
            <a:noFill/>
          </a:ln>
        </p:spPr>
      </p:pic>
      <p:pic>
        <p:nvPicPr>
          <p:cNvPr id="305" name="" descr=""/>
          <p:cNvPicPr/>
          <p:nvPr/>
        </p:nvPicPr>
        <p:blipFill>
          <a:blip r:embed="rId4"/>
          <a:stretch/>
        </p:blipFill>
        <p:spPr>
          <a:xfrm>
            <a:off x="9115560" y="2587680"/>
            <a:ext cx="578880" cy="979200"/>
          </a:xfrm>
          <a:prstGeom prst="rect">
            <a:avLst/>
          </a:prstGeom>
          <a:ln>
            <a:noFill/>
          </a:ln>
        </p:spPr>
      </p:pic>
      <p:pic>
        <p:nvPicPr>
          <p:cNvPr id="306" name="" descr=""/>
          <p:cNvPicPr/>
          <p:nvPr/>
        </p:nvPicPr>
        <p:blipFill>
          <a:blip r:embed="rId5"/>
          <a:stretch/>
        </p:blipFill>
        <p:spPr>
          <a:xfrm>
            <a:off x="8204400" y="2011680"/>
            <a:ext cx="548640" cy="548640"/>
          </a:xfrm>
          <a:prstGeom prst="rect">
            <a:avLst/>
          </a:prstGeom>
          <a:ln>
            <a:noFill/>
          </a:ln>
        </p:spPr>
      </p:pic>
      <p:pic>
        <p:nvPicPr>
          <p:cNvPr id="307" name="" descr=""/>
          <p:cNvPicPr/>
          <p:nvPr/>
        </p:nvPicPr>
        <p:blipFill>
          <a:blip r:embed="rId6"/>
          <a:stretch/>
        </p:blipFill>
        <p:spPr>
          <a:xfrm>
            <a:off x="8204400" y="2515680"/>
            <a:ext cx="548640" cy="548640"/>
          </a:xfrm>
          <a:prstGeom prst="rect">
            <a:avLst/>
          </a:prstGeom>
          <a:ln>
            <a:noFill/>
          </a:ln>
        </p:spPr>
      </p:pic>
      <p:pic>
        <p:nvPicPr>
          <p:cNvPr id="308" name="" descr=""/>
          <p:cNvPicPr/>
          <p:nvPr/>
        </p:nvPicPr>
        <p:blipFill>
          <a:blip r:embed="rId7"/>
          <a:stretch/>
        </p:blipFill>
        <p:spPr>
          <a:xfrm>
            <a:off x="8204400" y="3056040"/>
            <a:ext cx="548640" cy="548640"/>
          </a:xfrm>
          <a:prstGeom prst="rect">
            <a:avLst/>
          </a:prstGeom>
          <a:ln>
            <a:noFill/>
          </a:ln>
        </p:spPr>
      </p:pic>
      <p:pic>
        <p:nvPicPr>
          <p:cNvPr id="309" name="" descr=""/>
          <p:cNvPicPr/>
          <p:nvPr/>
        </p:nvPicPr>
        <p:blipFill>
          <a:blip r:embed="rId8"/>
          <a:stretch/>
        </p:blipFill>
        <p:spPr>
          <a:xfrm>
            <a:off x="7571880" y="2011680"/>
            <a:ext cx="548640" cy="548640"/>
          </a:xfrm>
          <a:prstGeom prst="rect">
            <a:avLst/>
          </a:prstGeom>
          <a:ln>
            <a:noFill/>
          </a:ln>
        </p:spPr>
      </p:pic>
      <p:pic>
        <p:nvPicPr>
          <p:cNvPr id="310" name="" descr=""/>
          <p:cNvPicPr/>
          <p:nvPr/>
        </p:nvPicPr>
        <p:blipFill>
          <a:blip r:embed="rId9"/>
          <a:stretch/>
        </p:blipFill>
        <p:spPr>
          <a:xfrm>
            <a:off x="7571880" y="2515680"/>
            <a:ext cx="548640" cy="548640"/>
          </a:xfrm>
          <a:prstGeom prst="rect">
            <a:avLst/>
          </a:prstGeom>
          <a:ln>
            <a:noFill/>
          </a:ln>
        </p:spPr>
      </p:pic>
      <p:pic>
        <p:nvPicPr>
          <p:cNvPr id="311" name="" descr=""/>
          <p:cNvPicPr/>
          <p:nvPr/>
        </p:nvPicPr>
        <p:blipFill>
          <a:blip r:embed="rId10"/>
          <a:stretch/>
        </p:blipFill>
        <p:spPr>
          <a:xfrm>
            <a:off x="7571880" y="3056040"/>
            <a:ext cx="548640" cy="548640"/>
          </a:xfrm>
          <a:prstGeom prst="rect">
            <a:avLst/>
          </a:prstGeom>
          <a:ln>
            <a:noFill/>
          </a:ln>
        </p:spPr>
      </p:pic>
      <p:sp>
        <p:nvSpPr>
          <p:cNvPr id="312" name="CustomShape 2"/>
          <p:cNvSpPr/>
          <p:nvPr/>
        </p:nvSpPr>
        <p:spPr>
          <a:xfrm>
            <a:off x="3656520" y="5807880"/>
            <a:ext cx="3106080" cy="365760"/>
          </a:xfrm>
          <a:custGeom>
            <a:avLst/>
            <a:gdLst/>
            <a:ahLst/>
            <a:rect l="0" t="0" r="r" b="b"/>
            <a:pathLst>
              <a:path w="8630" h="1018">
                <a:moveTo>
                  <a:pt x="0" y="273"/>
                </a:moveTo>
                <a:lnTo>
                  <a:pt x="7036" y="273"/>
                </a:lnTo>
                <a:lnTo>
                  <a:pt x="7036" y="0"/>
                </a:lnTo>
                <a:lnTo>
                  <a:pt x="8629" y="508"/>
                </a:lnTo>
                <a:lnTo>
                  <a:pt x="7036" y="1017"/>
                </a:lnTo>
                <a:lnTo>
                  <a:pt x="7036" y="743"/>
                </a:lnTo>
                <a:lnTo>
                  <a:pt x="0" y="743"/>
                </a:lnTo>
                <a:lnTo>
                  <a:pt x="0" y="273"/>
                </a:lnTo>
              </a:path>
            </a:pathLst>
          </a:custGeom>
          <a:solidFill>
            <a:srgbClr val="dddddd"/>
          </a:solidFill>
          <a:ln>
            <a:solidFill>
              <a:srgbClr val="808080"/>
            </a:solidFill>
          </a:ln>
        </p:spPr>
        <p:style>
          <a:lnRef idx="0"/>
          <a:fillRef idx="0"/>
          <a:effectRef idx="0"/>
          <a:fontRef idx="minor"/>
        </p:style>
      </p:sp>
      <p:pic>
        <p:nvPicPr>
          <p:cNvPr id="313" name="" descr=""/>
          <p:cNvPicPr/>
          <p:nvPr/>
        </p:nvPicPr>
        <p:blipFill>
          <a:blip r:embed="rId11"/>
          <a:stretch/>
        </p:blipFill>
        <p:spPr>
          <a:xfrm>
            <a:off x="2834280" y="5462280"/>
            <a:ext cx="548640" cy="927360"/>
          </a:xfrm>
          <a:prstGeom prst="rect">
            <a:avLst/>
          </a:prstGeom>
          <a:ln>
            <a:noFill/>
          </a:ln>
        </p:spPr>
      </p:pic>
      <p:pic>
        <p:nvPicPr>
          <p:cNvPr id="314" name="" descr=""/>
          <p:cNvPicPr/>
          <p:nvPr/>
        </p:nvPicPr>
        <p:blipFill>
          <a:blip r:embed="rId12"/>
          <a:stretch/>
        </p:blipFill>
        <p:spPr>
          <a:xfrm>
            <a:off x="1978200" y="5521320"/>
            <a:ext cx="548640" cy="903960"/>
          </a:xfrm>
          <a:prstGeom prst="rect">
            <a:avLst/>
          </a:prstGeom>
          <a:ln>
            <a:noFill/>
          </a:ln>
        </p:spPr>
      </p:pic>
      <p:pic>
        <p:nvPicPr>
          <p:cNvPr id="315" name="" descr=""/>
          <p:cNvPicPr/>
          <p:nvPr/>
        </p:nvPicPr>
        <p:blipFill>
          <a:blip r:embed="rId13"/>
          <a:stretch/>
        </p:blipFill>
        <p:spPr>
          <a:xfrm>
            <a:off x="7314120" y="5517000"/>
            <a:ext cx="457200" cy="907200"/>
          </a:xfrm>
          <a:prstGeom prst="rect">
            <a:avLst/>
          </a:prstGeom>
          <a:ln>
            <a:noFill/>
          </a:ln>
        </p:spPr>
      </p:pic>
      <p:pic>
        <p:nvPicPr>
          <p:cNvPr id="316" name="" descr=""/>
          <p:cNvPicPr/>
          <p:nvPr/>
        </p:nvPicPr>
        <p:blipFill>
          <a:blip r:embed="rId14"/>
          <a:stretch/>
        </p:blipFill>
        <p:spPr>
          <a:xfrm>
            <a:off x="4294800" y="5356080"/>
            <a:ext cx="1099440" cy="655200"/>
          </a:xfrm>
          <a:prstGeom prst="rect">
            <a:avLst/>
          </a:prstGeom>
          <a:ln>
            <a:noFill/>
          </a:ln>
        </p:spPr>
      </p:pic>
      <p:sp>
        <p:nvSpPr>
          <p:cNvPr id="317" name="TextShape 3"/>
          <p:cNvSpPr txBox="1"/>
          <p:nvPr/>
        </p:nvSpPr>
        <p:spPr>
          <a:xfrm>
            <a:off x="1736640" y="731520"/>
            <a:ext cx="5150160" cy="1280160"/>
          </a:xfrm>
          <a:prstGeom prst="rect">
            <a:avLst/>
          </a:prstGeom>
          <a:noFill/>
          <a:ln>
            <a:noFill/>
          </a:ln>
        </p:spPr>
        <p:txBody>
          <a:bodyPr lIns="90000" rIns="90000" tIns="45000" bIns="45000">
            <a:noAutofit/>
          </a:bodyPr>
          <a:p>
            <a:r>
              <a:rPr b="0" lang="en-US" sz="2800" spc="-1" strike="noStrike">
                <a:latin typeface="Arial"/>
              </a:rPr>
              <a:t>we 'll need a matching </a:t>
            </a:r>
            <a:br/>
            <a:r>
              <a:rPr b="0" lang="en-US" sz="2800" spc="-1" strike="noStrike">
                <a:latin typeface="Arial"/>
              </a:rPr>
              <a:t>microwave oven</a:t>
            </a:r>
            <a:endParaRPr b="0" lang="en-US" sz="2800" spc="-1" strike="noStrike">
              <a:latin typeface="Arial"/>
            </a:endParaRPr>
          </a:p>
        </p:txBody>
      </p:sp>
      <p:pic>
        <p:nvPicPr>
          <p:cNvPr id="318" name="" descr=""/>
          <p:cNvPicPr/>
          <p:nvPr/>
        </p:nvPicPr>
        <p:blipFill>
          <a:blip r:embed="rId15"/>
          <a:stretch/>
        </p:blipFill>
        <p:spPr>
          <a:xfrm>
            <a:off x="6672960" y="1289880"/>
            <a:ext cx="3016440" cy="7218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6581520" y="1097280"/>
            <a:ext cx="3199320" cy="2561040"/>
          </a:xfrm>
          <a:prstGeom prst="rect">
            <a:avLst/>
          </a:prstGeom>
          <a:solidFill>
            <a:srgbClr val="ffffff"/>
          </a:solidFill>
          <a:ln w="73080">
            <a:solidFill>
              <a:srgbClr val="808080"/>
            </a:solidFill>
            <a:round/>
          </a:ln>
        </p:spPr>
        <p:style>
          <a:lnRef idx="0"/>
          <a:fillRef idx="0"/>
          <a:effectRef idx="0"/>
          <a:fontRef idx="minor"/>
        </p:style>
      </p:sp>
      <p:pic>
        <p:nvPicPr>
          <p:cNvPr id="320" name="" descr=""/>
          <p:cNvPicPr/>
          <p:nvPr/>
        </p:nvPicPr>
        <p:blipFill>
          <a:blip r:embed="rId1"/>
          <a:stretch/>
        </p:blipFill>
        <p:spPr>
          <a:xfrm>
            <a:off x="6243480" y="4993920"/>
            <a:ext cx="612000" cy="612720"/>
          </a:xfrm>
          <a:prstGeom prst="rect">
            <a:avLst/>
          </a:prstGeom>
          <a:ln>
            <a:noFill/>
          </a:ln>
        </p:spPr>
      </p:pic>
      <p:sp>
        <p:nvSpPr>
          <p:cNvPr id="321" name="CustomShape 2"/>
          <p:cNvSpPr/>
          <p:nvPr/>
        </p:nvSpPr>
        <p:spPr>
          <a:xfrm>
            <a:off x="3656520" y="5807880"/>
            <a:ext cx="3106080" cy="365760"/>
          </a:xfrm>
          <a:custGeom>
            <a:avLst/>
            <a:gdLst/>
            <a:ahLst/>
            <a:rect l="0" t="0" r="r" b="b"/>
            <a:pathLst>
              <a:path w="8630" h="1018">
                <a:moveTo>
                  <a:pt x="0" y="273"/>
                </a:moveTo>
                <a:lnTo>
                  <a:pt x="7036" y="273"/>
                </a:lnTo>
                <a:lnTo>
                  <a:pt x="7036" y="0"/>
                </a:lnTo>
                <a:lnTo>
                  <a:pt x="8629" y="508"/>
                </a:lnTo>
                <a:lnTo>
                  <a:pt x="7036" y="1017"/>
                </a:lnTo>
                <a:lnTo>
                  <a:pt x="7036" y="743"/>
                </a:lnTo>
                <a:lnTo>
                  <a:pt x="0" y="743"/>
                </a:lnTo>
                <a:lnTo>
                  <a:pt x="0" y="273"/>
                </a:lnTo>
              </a:path>
            </a:pathLst>
          </a:custGeom>
          <a:solidFill>
            <a:srgbClr val="dddddd"/>
          </a:solidFill>
          <a:ln>
            <a:solidFill>
              <a:srgbClr val="808080"/>
            </a:solidFill>
          </a:ln>
        </p:spPr>
        <p:style>
          <a:lnRef idx="0"/>
          <a:fillRef idx="0"/>
          <a:effectRef idx="0"/>
          <a:fontRef idx="minor"/>
        </p:style>
      </p:sp>
      <p:pic>
        <p:nvPicPr>
          <p:cNvPr id="322" name="" descr=""/>
          <p:cNvPicPr/>
          <p:nvPr/>
        </p:nvPicPr>
        <p:blipFill>
          <a:blip r:embed="rId2"/>
          <a:stretch/>
        </p:blipFill>
        <p:spPr>
          <a:xfrm>
            <a:off x="2834280" y="5462280"/>
            <a:ext cx="548640" cy="927360"/>
          </a:xfrm>
          <a:prstGeom prst="rect">
            <a:avLst/>
          </a:prstGeom>
          <a:ln>
            <a:noFill/>
          </a:ln>
        </p:spPr>
      </p:pic>
      <p:pic>
        <p:nvPicPr>
          <p:cNvPr id="323" name="" descr=""/>
          <p:cNvPicPr/>
          <p:nvPr/>
        </p:nvPicPr>
        <p:blipFill>
          <a:blip r:embed="rId3"/>
          <a:stretch/>
        </p:blipFill>
        <p:spPr>
          <a:xfrm>
            <a:off x="1978200" y="5521320"/>
            <a:ext cx="548640" cy="903960"/>
          </a:xfrm>
          <a:prstGeom prst="rect">
            <a:avLst/>
          </a:prstGeom>
          <a:ln>
            <a:noFill/>
          </a:ln>
        </p:spPr>
      </p:pic>
      <p:pic>
        <p:nvPicPr>
          <p:cNvPr id="324" name="" descr=""/>
          <p:cNvPicPr/>
          <p:nvPr/>
        </p:nvPicPr>
        <p:blipFill>
          <a:blip r:embed="rId4"/>
          <a:stretch/>
        </p:blipFill>
        <p:spPr>
          <a:xfrm>
            <a:off x="7314120" y="5517000"/>
            <a:ext cx="457200" cy="907200"/>
          </a:xfrm>
          <a:prstGeom prst="rect">
            <a:avLst/>
          </a:prstGeom>
          <a:ln>
            <a:noFill/>
          </a:ln>
        </p:spPr>
      </p:pic>
      <p:sp>
        <p:nvSpPr>
          <p:cNvPr id="325" name="TextShape 3"/>
          <p:cNvSpPr txBox="1"/>
          <p:nvPr/>
        </p:nvSpPr>
        <p:spPr>
          <a:xfrm>
            <a:off x="1737000" y="731520"/>
            <a:ext cx="5150160" cy="1280160"/>
          </a:xfrm>
          <a:prstGeom prst="rect">
            <a:avLst/>
          </a:prstGeom>
          <a:noFill/>
          <a:ln>
            <a:noFill/>
          </a:ln>
        </p:spPr>
        <p:txBody>
          <a:bodyPr lIns="90000" rIns="90000" tIns="45000" bIns="45000">
            <a:noAutofit/>
          </a:bodyPr>
          <a:p>
            <a:pPr algn="ctr"/>
            <a:r>
              <a:rPr b="0" lang="en-US" sz="2800" spc="-1" strike="noStrike">
                <a:latin typeface="Arial"/>
              </a:rPr>
              <a:t>Everyone can get </a:t>
            </a:r>
            <a:br/>
            <a:r>
              <a:rPr b="0" lang="en-US" sz="2800" spc="-1" strike="noStrike">
                <a:latin typeface="Arial"/>
              </a:rPr>
              <a:t>  a public, blue microwave</a:t>
            </a:r>
            <a:endParaRPr b="0" lang="en-US" sz="2800" spc="-1" strike="noStrike">
              <a:latin typeface="Arial"/>
            </a:endParaRPr>
          </a:p>
        </p:txBody>
      </p:sp>
      <p:pic>
        <p:nvPicPr>
          <p:cNvPr id="326" name="" descr=""/>
          <p:cNvPicPr/>
          <p:nvPr/>
        </p:nvPicPr>
        <p:blipFill>
          <a:blip r:embed="rId5"/>
          <a:stretch/>
        </p:blipFill>
        <p:spPr>
          <a:xfrm>
            <a:off x="6818400" y="2494080"/>
            <a:ext cx="612000" cy="612720"/>
          </a:xfrm>
          <a:prstGeom prst="rect">
            <a:avLst/>
          </a:prstGeom>
          <a:ln>
            <a:noFill/>
          </a:ln>
        </p:spPr>
      </p:pic>
      <p:pic>
        <p:nvPicPr>
          <p:cNvPr id="327" name="" descr=""/>
          <p:cNvPicPr/>
          <p:nvPr/>
        </p:nvPicPr>
        <p:blipFill>
          <a:blip r:embed="rId6"/>
          <a:stretch/>
        </p:blipFill>
        <p:spPr>
          <a:xfrm>
            <a:off x="6818400" y="3035160"/>
            <a:ext cx="612000" cy="612720"/>
          </a:xfrm>
          <a:prstGeom prst="rect">
            <a:avLst/>
          </a:prstGeom>
          <a:ln>
            <a:noFill/>
          </a:ln>
        </p:spPr>
      </p:pic>
      <p:pic>
        <p:nvPicPr>
          <p:cNvPr id="328" name="" descr=""/>
          <p:cNvPicPr/>
          <p:nvPr/>
        </p:nvPicPr>
        <p:blipFill>
          <a:blip r:embed="rId7"/>
          <a:stretch/>
        </p:blipFill>
        <p:spPr>
          <a:xfrm>
            <a:off x="9115920" y="2587680"/>
            <a:ext cx="578880" cy="979200"/>
          </a:xfrm>
          <a:prstGeom prst="rect">
            <a:avLst/>
          </a:prstGeom>
          <a:ln>
            <a:noFill/>
          </a:ln>
        </p:spPr>
      </p:pic>
      <p:pic>
        <p:nvPicPr>
          <p:cNvPr id="329" name="" descr=""/>
          <p:cNvPicPr/>
          <p:nvPr/>
        </p:nvPicPr>
        <p:blipFill>
          <a:blip r:embed="rId8"/>
          <a:stretch/>
        </p:blipFill>
        <p:spPr>
          <a:xfrm>
            <a:off x="8204760" y="2011680"/>
            <a:ext cx="548640" cy="548640"/>
          </a:xfrm>
          <a:prstGeom prst="rect">
            <a:avLst/>
          </a:prstGeom>
          <a:ln>
            <a:noFill/>
          </a:ln>
        </p:spPr>
      </p:pic>
      <p:pic>
        <p:nvPicPr>
          <p:cNvPr id="330" name="" descr=""/>
          <p:cNvPicPr/>
          <p:nvPr/>
        </p:nvPicPr>
        <p:blipFill>
          <a:blip r:embed="rId9"/>
          <a:stretch/>
        </p:blipFill>
        <p:spPr>
          <a:xfrm>
            <a:off x="8204760" y="2515680"/>
            <a:ext cx="548640" cy="548640"/>
          </a:xfrm>
          <a:prstGeom prst="rect">
            <a:avLst/>
          </a:prstGeom>
          <a:ln>
            <a:noFill/>
          </a:ln>
        </p:spPr>
      </p:pic>
      <p:pic>
        <p:nvPicPr>
          <p:cNvPr id="331" name="" descr=""/>
          <p:cNvPicPr/>
          <p:nvPr/>
        </p:nvPicPr>
        <p:blipFill>
          <a:blip r:embed="rId10"/>
          <a:stretch/>
        </p:blipFill>
        <p:spPr>
          <a:xfrm>
            <a:off x="8204760" y="3056040"/>
            <a:ext cx="548640" cy="548640"/>
          </a:xfrm>
          <a:prstGeom prst="rect">
            <a:avLst/>
          </a:prstGeom>
          <a:ln>
            <a:noFill/>
          </a:ln>
        </p:spPr>
      </p:pic>
      <p:pic>
        <p:nvPicPr>
          <p:cNvPr id="332" name="" descr=""/>
          <p:cNvPicPr/>
          <p:nvPr/>
        </p:nvPicPr>
        <p:blipFill>
          <a:blip r:embed="rId11"/>
          <a:stretch/>
        </p:blipFill>
        <p:spPr>
          <a:xfrm>
            <a:off x="7572240" y="2011680"/>
            <a:ext cx="548640" cy="548640"/>
          </a:xfrm>
          <a:prstGeom prst="rect">
            <a:avLst/>
          </a:prstGeom>
          <a:ln>
            <a:noFill/>
          </a:ln>
        </p:spPr>
      </p:pic>
      <p:pic>
        <p:nvPicPr>
          <p:cNvPr id="333" name="" descr=""/>
          <p:cNvPicPr/>
          <p:nvPr/>
        </p:nvPicPr>
        <p:blipFill>
          <a:blip r:embed="rId12"/>
          <a:stretch/>
        </p:blipFill>
        <p:spPr>
          <a:xfrm>
            <a:off x="7572240" y="2515680"/>
            <a:ext cx="548640" cy="548640"/>
          </a:xfrm>
          <a:prstGeom prst="rect">
            <a:avLst/>
          </a:prstGeom>
          <a:ln>
            <a:noFill/>
          </a:ln>
        </p:spPr>
      </p:pic>
      <p:pic>
        <p:nvPicPr>
          <p:cNvPr id="334" name="" descr=""/>
          <p:cNvPicPr/>
          <p:nvPr/>
        </p:nvPicPr>
        <p:blipFill>
          <a:blip r:embed="rId13"/>
          <a:stretch/>
        </p:blipFill>
        <p:spPr>
          <a:xfrm>
            <a:off x="7572240" y="3056040"/>
            <a:ext cx="548640" cy="548640"/>
          </a:xfrm>
          <a:prstGeom prst="rect">
            <a:avLst/>
          </a:prstGeom>
          <a:ln>
            <a:noFill/>
          </a:ln>
        </p:spPr>
      </p:pic>
      <p:pic>
        <p:nvPicPr>
          <p:cNvPr id="335" name="" descr=""/>
          <p:cNvPicPr/>
          <p:nvPr/>
        </p:nvPicPr>
        <p:blipFill>
          <a:blip r:embed="rId14"/>
          <a:stretch/>
        </p:blipFill>
        <p:spPr>
          <a:xfrm>
            <a:off x="6672960" y="1289880"/>
            <a:ext cx="3016440" cy="721800"/>
          </a:xfrm>
          <a:prstGeom prst="rect">
            <a:avLst/>
          </a:prstGeom>
          <a:ln>
            <a:noFill/>
          </a:ln>
        </p:spPr>
      </p:pic>
      <p:sp>
        <p:nvSpPr>
          <p:cNvPr id="336" name="CustomShape 4"/>
          <p:cNvSpPr/>
          <p:nvPr/>
        </p:nvSpPr>
        <p:spPr>
          <a:xfrm rot="5411400">
            <a:off x="6082560" y="4230000"/>
            <a:ext cx="1219680" cy="320760"/>
          </a:xfrm>
          <a:custGeom>
            <a:avLst/>
            <a:gdLst/>
            <a:ahLst/>
            <a:rect l="0" t="0" r="r" b="b"/>
            <a:pathLst>
              <a:path w="3390" h="893">
                <a:moveTo>
                  <a:pt x="0" y="239"/>
                </a:moveTo>
                <a:lnTo>
                  <a:pt x="2763" y="240"/>
                </a:lnTo>
                <a:lnTo>
                  <a:pt x="2763" y="0"/>
                </a:lnTo>
                <a:lnTo>
                  <a:pt x="3389" y="446"/>
                </a:lnTo>
                <a:lnTo>
                  <a:pt x="2763" y="892"/>
                </a:lnTo>
                <a:lnTo>
                  <a:pt x="2763" y="651"/>
                </a:lnTo>
                <a:lnTo>
                  <a:pt x="0" y="650"/>
                </a:lnTo>
                <a:lnTo>
                  <a:pt x="0" y="239"/>
                </a:lnTo>
              </a:path>
            </a:pathLst>
          </a:custGeom>
          <a:solidFill>
            <a:srgbClr val="dddddd"/>
          </a:solidFill>
          <a:ln>
            <a:solidFill>
              <a:srgbClr val="808080"/>
            </a:solidFill>
          </a:ln>
        </p:spPr>
        <p:style>
          <a:lnRef idx="0"/>
          <a:fillRef idx="0"/>
          <a:effectRef idx="0"/>
          <a:fontRef idx="minor"/>
        </p:style>
      </p:sp>
      <p:pic>
        <p:nvPicPr>
          <p:cNvPr id="337" name="" descr=""/>
          <p:cNvPicPr/>
          <p:nvPr/>
        </p:nvPicPr>
        <p:blipFill>
          <a:blip r:embed="rId15"/>
          <a:stretch/>
        </p:blipFill>
        <p:spPr>
          <a:xfrm>
            <a:off x="4294800" y="5355720"/>
            <a:ext cx="1099440" cy="6552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6581520" y="1097280"/>
            <a:ext cx="3199320" cy="2561040"/>
          </a:xfrm>
          <a:prstGeom prst="rect">
            <a:avLst/>
          </a:prstGeom>
          <a:solidFill>
            <a:srgbClr val="ffffff"/>
          </a:solidFill>
          <a:ln w="73080">
            <a:solidFill>
              <a:srgbClr val="808080"/>
            </a:solidFill>
            <a:round/>
          </a:ln>
        </p:spPr>
        <p:style>
          <a:lnRef idx="0"/>
          <a:fillRef idx="0"/>
          <a:effectRef idx="0"/>
          <a:fontRef idx="minor"/>
        </p:style>
      </p:sp>
      <p:pic>
        <p:nvPicPr>
          <p:cNvPr id="339" name="" descr=""/>
          <p:cNvPicPr/>
          <p:nvPr/>
        </p:nvPicPr>
        <p:blipFill>
          <a:blip r:embed="rId1"/>
          <a:stretch/>
        </p:blipFill>
        <p:spPr>
          <a:xfrm>
            <a:off x="6243480" y="4993920"/>
            <a:ext cx="612000" cy="612720"/>
          </a:xfrm>
          <a:prstGeom prst="rect">
            <a:avLst/>
          </a:prstGeom>
          <a:ln>
            <a:noFill/>
          </a:ln>
        </p:spPr>
      </p:pic>
      <p:sp>
        <p:nvSpPr>
          <p:cNvPr id="340" name="CustomShape 2"/>
          <p:cNvSpPr/>
          <p:nvPr/>
        </p:nvSpPr>
        <p:spPr>
          <a:xfrm>
            <a:off x="3656520" y="5807880"/>
            <a:ext cx="3106080" cy="365760"/>
          </a:xfrm>
          <a:custGeom>
            <a:avLst/>
            <a:gdLst/>
            <a:ahLst/>
            <a:rect l="0" t="0" r="r" b="b"/>
            <a:pathLst>
              <a:path w="8630" h="1018">
                <a:moveTo>
                  <a:pt x="0" y="273"/>
                </a:moveTo>
                <a:lnTo>
                  <a:pt x="7036" y="273"/>
                </a:lnTo>
                <a:lnTo>
                  <a:pt x="7036" y="0"/>
                </a:lnTo>
                <a:lnTo>
                  <a:pt x="8629" y="508"/>
                </a:lnTo>
                <a:lnTo>
                  <a:pt x="7036" y="1017"/>
                </a:lnTo>
                <a:lnTo>
                  <a:pt x="7036" y="743"/>
                </a:lnTo>
                <a:lnTo>
                  <a:pt x="0" y="743"/>
                </a:lnTo>
                <a:lnTo>
                  <a:pt x="0" y="273"/>
                </a:lnTo>
              </a:path>
            </a:pathLst>
          </a:custGeom>
          <a:solidFill>
            <a:srgbClr val="dddddd"/>
          </a:solidFill>
          <a:ln>
            <a:solidFill>
              <a:srgbClr val="808080"/>
            </a:solidFill>
          </a:ln>
        </p:spPr>
        <p:style>
          <a:lnRef idx="0"/>
          <a:fillRef idx="0"/>
          <a:effectRef idx="0"/>
          <a:fontRef idx="minor"/>
        </p:style>
      </p:sp>
      <p:pic>
        <p:nvPicPr>
          <p:cNvPr id="341" name="" descr=""/>
          <p:cNvPicPr/>
          <p:nvPr/>
        </p:nvPicPr>
        <p:blipFill>
          <a:blip r:embed="rId2"/>
          <a:stretch/>
        </p:blipFill>
        <p:spPr>
          <a:xfrm>
            <a:off x="2834280" y="5462280"/>
            <a:ext cx="548640" cy="927360"/>
          </a:xfrm>
          <a:prstGeom prst="rect">
            <a:avLst/>
          </a:prstGeom>
          <a:ln>
            <a:noFill/>
          </a:ln>
        </p:spPr>
      </p:pic>
      <p:pic>
        <p:nvPicPr>
          <p:cNvPr id="342" name="" descr=""/>
          <p:cNvPicPr/>
          <p:nvPr/>
        </p:nvPicPr>
        <p:blipFill>
          <a:blip r:embed="rId3"/>
          <a:stretch/>
        </p:blipFill>
        <p:spPr>
          <a:xfrm>
            <a:off x="1978200" y="5521320"/>
            <a:ext cx="548640" cy="903960"/>
          </a:xfrm>
          <a:prstGeom prst="rect">
            <a:avLst/>
          </a:prstGeom>
          <a:ln>
            <a:noFill/>
          </a:ln>
        </p:spPr>
      </p:pic>
      <p:pic>
        <p:nvPicPr>
          <p:cNvPr id="343" name="" descr=""/>
          <p:cNvPicPr/>
          <p:nvPr/>
        </p:nvPicPr>
        <p:blipFill>
          <a:blip r:embed="rId4"/>
          <a:stretch/>
        </p:blipFill>
        <p:spPr>
          <a:xfrm>
            <a:off x="7314120" y="5517000"/>
            <a:ext cx="457200" cy="907200"/>
          </a:xfrm>
          <a:prstGeom prst="rect">
            <a:avLst/>
          </a:prstGeom>
          <a:ln>
            <a:noFill/>
          </a:ln>
        </p:spPr>
      </p:pic>
      <p:pic>
        <p:nvPicPr>
          <p:cNvPr id="344" name="" descr=""/>
          <p:cNvPicPr/>
          <p:nvPr/>
        </p:nvPicPr>
        <p:blipFill>
          <a:blip r:embed="rId5"/>
          <a:stretch/>
        </p:blipFill>
        <p:spPr>
          <a:xfrm>
            <a:off x="6818400" y="2494080"/>
            <a:ext cx="612000" cy="612720"/>
          </a:xfrm>
          <a:prstGeom prst="rect">
            <a:avLst/>
          </a:prstGeom>
          <a:ln>
            <a:noFill/>
          </a:ln>
        </p:spPr>
      </p:pic>
      <p:pic>
        <p:nvPicPr>
          <p:cNvPr id="345" name="" descr=""/>
          <p:cNvPicPr/>
          <p:nvPr/>
        </p:nvPicPr>
        <p:blipFill>
          <a:blip r:embed="rId6"/>
          <a:stretch/>
        </p:blipFill>
        <p:spPr>
          <a:xfrm>
            <a:off x="6818400" y="3035160"/>
            <a:ext cx="612000" cy="612720"/>
          </a:xfrm>
          <a:prstGeom prst="rect">
            <a:avLst/>
          </a:prstGeom>
          <a:ln>
            <a:noFill/>
          </a:ln>
        </p:spPr>
      </p:pic>
      <p:pic>
        <p:nvPicPr>
          <p:cNvPr id="346" name="" descr=""/>
          <p:cNvPicPr/>
          <p:nvPr/>
        </p:nvPicPr>
        <p:blipFill>
          <a:blip r:embed="rId7"/>
          <a:stretch/>
        </p:blipFill>
        <p:spPr>
          <a:xfrm>
            <a:off x="9115920" y="2587680"/>
            <a:ext cx="578880" cy="979200"/>
          </a:xfrm>
          <a:prstGeom prst="rect">
            <a:avLst/>
          </a:prstGeom>
          <a:ln>
            <a:noFill/>
          </a:ln>
        </p:spPr>
      </p:pic>
      <p:pic>
        <p:nvPicPr>
          <p:cNvPr id="347" name="" descr=""/>
          <p:cNvPicPr/>
          <p:nvPr/>
        </p:nvPicPr>
        <p:blipFill>
          <a:blip r:embed="rId8"/>
          <a:stretch/>
        </p:blipFill>
        <p:spPr>
          <a:xfrm>
            <a:off x="8204760" y="2011680"/>
            <a:ext cx="548640" cy="548640"/>
          </a:xfrm>
          <a:prstGeom prst="rect">
            <a:avLst/>
          </a:prstGeom>
          <a:ln>
            <a:noFill/>
          </a:ln>
        </p:spPr>
      </p:pic>
      <p:pic>
        <p:nvPicPr>
          <p:cNvPr id="348" name="" descr=""/>
          <p:cNvPicPr/>
          <p:nvPr/>
        </p:nvPicPr>
        <p:blipFill>
          <a:blip r:embed="rId9"/>
          <a:stretch/>
        </p:blipFill>
        <p:spPr>
          <a:xfrm>
            <a:off x="8204760" y="2515680"/>
            <a:ext cx="548640" cy="548640"/>
          </a:xfrm>
          <a:prstGeom prst="rect">
            <a:avLst/>
          </a:prstGeom>
          <a:ln>
            <a:noFill/>
          </a:ln>
        </p:spPr>
      </p:pic>
      <p:pic>
        <p:nvPicPr>
          <p:cNvPr id="349" name="" descr=""/>
          <p:cNvPicPr/>
          <p:nvPr/>
        </p:nvPicPr>
        <p:blipFill>
          <a:blip r:embed="rId10"/>
          <a:stretch/>
        </p:blipFill>
        <p:spPr>
          <a:xfrm>
            <a:off x="8204760" y="3056040"/>
            <a:ext cx="548640" cy="548640"/>
          </a:xfrm>
          <a:prstGeom prst="rect">
            <a:avLst/>
          </a:prstGeom>
          <a:ln>
            <a:noFill/>
          </a:ln>
        </p:spPr>
      </p:pic>
      <p:pic>
        <p:nvPicPr>
          <p:cNvPr id="350" name="" descr=""/>
          <p:cNvPicPr/>
          <p:nvPr/>
        </p:nvPicPr>
        <p:blipFill>
          <a:blip r:embed="rId11"/>
          <a:stretch/>
        </p:blipFill>
        <p:spPr>
          <a:xfrm>
            <a:off x="7572240" y="2011680"/>
            <a:ext cx="548640" cy="548640"/>
          </a:xfrm>
          <a:prstGeom prst="rect">
            <a:avLst/>
          </a:prstGeom>
          <a:ln>
            <a:noFill/>
          </a:ln>
        </p:spPr>
      </p:pic>
      <p:pic>
        <p:nvPicPr>
          <p:cNvPr id="351" name="" descr=""/>
          <p:cNvPicPr/>
          <p:nvPr/>
        </p:nvPicPr>
        <p:blipFill>
          <a:blip r:embed="rId12"/>
          <a:stretch/>
        </p:blipFill>
        <p:spPr>
          <a:xfrm>
            <a:off x="7572240" y="2515680"/>
            <a:ext cx="548640" cy="548640"/>
          </a:xfrm>
          <a:prstGeom prst="rect">
            <a:avLst/>
          </a:prstGeom>
          <a:ln>
            <a:noFill/>
          </a:ln>
        </p:spPr>
      </p:pic>
      <p:pic>
        <p:nvPicPr>
          <p:cNvPr id="352" name="" descr=""/>
          <p:cNvPicPr/>
          <p:nvPr/>
        </p:nvPicPr>
        <p:blipFill>
          <a:blip r:embed="rId13"/>
          <a:stretch/>
        </p:blipFill>
        <p:spPr>
          <a:xfrm>
            <a:off x="7572240" y="3056040"/>
            <a:ext cx="548640" cy="548640"/>
          </a:xfrm>
          <a:prstGeom prst="rect">
            <a:avLst/>
          </a:prstGeom>
          <a:ln>
            <a:noFill/>
          </a:ln>
        </p:spPr>
      </p:pic>
      <p:pic>
        <p:nvPicPr>
          <p:cNvPr id="353" name="" descr=""/>
          <p:cNvPicPr/>
          <p:nvPr/>
        </p:nvPicPr>
        <p:blipFill>
          <a:blip r:embed="rId14"/>
          <a:stretch/>
        </p:blipFill>
        <p:spPr>
          <a:xfrm>
            <a:off x="6672960" y="1289880"/>
            <a:ext cx="3016440" cy="721800"/>
          </a:xfrm>
          <a:prstGeom prst="rect">
            <a:avLst/>
          </a:prstGeom>
          <a:ln>
            <a:noFill/>
          </a:ln>
        </p:spPr>
      </p:pic>
      <p:sp>
        <p:nvSpPr>
          <p:cNvPr id="354" name="CustomShape 3"/>
          <p:cNvSpPr/>
          <p:nvPr/>
        </p:nvSpPr>
        <p:spPr>
          <a:xfrm rot="5411400">
            <a:off x="6082560" y="4230000"/>
            <a:ext cx="1219680" cy="320760"/>
          </a:xfrm>
          <a:custGeom>
            <a:avLst/>
            <a:gdLst/>
            <a:ahLst/>
            <a:rect l="0" t="0" r="r" b="b"/>
            <a:pathLst>
              <a:path w="3390" h="893">
                <a:moveTo>
                  <a:pt x="0" y="239"/>
                </a:moveTo>
                <a:lnTo>
                  <a:pt x="2763" y="240"/>
                </a:lnTo>
                <a:lnTo>
                  <a:pt x="2763" y="0"/>
                </a:lnTo>
                <a:lnTo>
                  <a:pt x="3389" y="446"/>
                </a:lnTo>
                <a:lnTo>
                  <a:pt x="2763" y="892"/>
                </a:lnTo>
                <a:lnTo>
                  <a:pt x="2763" y="651"/>
                </a:lnTo>
                <a:lnTo>
                  <a:pt x="0" y="650"/>
                </a:lnTo>
                <a:lnTo>
                  <a:pt x="0" y="239"/>
                </a:lnTo>
              </a:path>
            </a:pathLst>
          </a:custGeom>
          <a:solidFill>
            <a:srgbClr val="dddddd"/>
          </a:solidFill>
          <a:ln>
            <a:solidFill>
              <a:srgbClr val="808080"/>
            </a:solidFill>
          </a:ln>
        </p:spPr>
        <p:style>
          <a:lnRef idx="0"/>
          <a:fillRef idx="0"/>
          <a:effectRef idx="0"/>
          <a:fontRef idx="minor"/>
        </p:style>
      </p:sp>
      <p:pic>
        <p:nvPicPr>
          <p:cNvPr id="355" name="" descr=""/>
          <p:cNvPicPr/>
          <p:nvPr/>
        </p:nvPicPr>
        <p:blipFill>
          <a:blip r:embed="rId15"/>
          <a:stretch/>
        </p:blipFill>
        <p:spPr>
          <a:xfrm>
            <a:off x="7242120" y="5079240"/>
            <a:ext cx="638640" cy="46764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6581520" y="1097280"/>
            <a:ext cx="3199320" cy="2561040"/>
          </a:xfrm>
          <a:prstGeom prst="rect">
            <a:avLst/>
          </a:prstGeom>
          <a:solidFill>
            <a:srgbClr val="ffffff"/>
          </a:solidFill>
          <a:ln w="73080">
            <a:solidFill>
              <a:srgbClr val="808080"/>
            </a:solidFill>
            <a:round/>
          </a:ln>
        </p:spPr>
        <p:style>
          <a:lnRef idx="0"/>
          <a:fillRef idx="0"/>
          <a:effectRef idx="0"/>
          <a:fontRef idx="minor"/>
        </p:style>
      </p:sp>
      <p:sp>
        <p:nvSpPr>
          <p:cNvPr id="357" name="CustomShape 2"/>
          <p:cNvSpPr/>
          <p:nvPr/>
        </p:nvSpPr>
        <p:spPr>
          <a:xfrm>
            <a:off x="3292920" y="5786280"/>
            <a:ext cx="3106080" cy="365760"/>
          </a:xfrm>
          <a:custGeom>
            <a:avLst/>
            <a:gdLst/>
            <a:ahLst/>
            <a:rect l="0" t="0" r="r" b="b"/>
            <a:pathLst>
              <a:path w="8630" h="1018">
                <a:moveTo>
                  <a:pt x="8629" y="273"/>
                </a:moveTo>
                <a:lnTo>
                  <a:pt x="1593" y="273"/>
                </a:lnTo>
                <a:lnTo>
                  <a:pt x="1593" y="0"/>
                </a:lnTo>
                <a:lnTo>
                  <a:pt x="0" y="508"/>
                </a:lnTo>
                <a:lnTo>
                  <a:pt x="1593" y="1017"/>
                </a:lnTo>
                <a:lnTo>
                  <a:pt x="1593" y="743"/>
                </a:lnTo>
                <a:lnTo>
                  <a:pt x="8629" y="743"/>
                </a:lnTo>
                <a:lnTo>
                  <a:pt x="8629" y="273"/>
                </a:lnTo>
              </a:path>
            </a:pathLst>
          </a:custGeom>
          <a:solidFill>
            <a:srgbClr val="dddddd"/>
          </a:solidFill>
          <a:ln>
            <a:solidFill>
              <a:srgbClr val="808080"/>
            </a:solidFill>
          </a:ln>
        </p:spPr>
        <p:style>
          <a:lnRef idx="0"/>
          <a:fillRef idx="0"/>
          <a:effectRef idx="0"/>
          <a:fontRef idx="minor"/>
        </p:style>
      </p:sp>
      <p:pic>
        <p:nvPicPr>
          <p:cNvPr id="358" name="" descr=""/>
          <p:cNvPicPr/>
          <p:nvPr/>
        </p:nvPicPr>
        <p:blipFill>
          <a:blip r:embed="rId1"/>
          <a:stretch/>
        </p:blipFill>
        <p:spPr>
          <a:xfrm>
            <a:off x="1978200" y="5521320"/>
            <a:ext cx="548640" cy="903960"/>
          </a:xfrm>
          <a:prstGeom prst="rect">
            <a:avLst/>
          </a:prstGeom>
          <a:ln>
            <a:noFill/>
          </a:ln>
        </p:spPr>
      </p:pic>
      <p:pic>
        <p:nvPicPr>
          <p:cNvPr id="359" name="" descr=""/>
          <p:cNvPicPr/>
          <p:nvPr/>
        </p:nvPicPr>
        <p:blipFill>
          <a:blip r:embed="rId2"/>
          <a:stretch/>
        </p:blipFill>
        <p:spPr>
          <a:xfrm>
            <a:off x="7314120" y="5517000"/>
            <a:ext cx="457200" cy="907200"/>
          </a:xfrm>
          <a:prstGeom prst="rect">
            <a:avLst/>
          </a:prstGeom>
          <a:ln>
            <a:noFill/>
          </a:ln>
        </p:spPr>
      </p:pic>
      <p:sp>
        <p:nvSpPr>
          <p:cNvPr id="360" name="TextShape 3"/>
          <p:cNvSpPr txBox="1"/>
          <p:nvPr/>
        </p:nvSpPr>
        <p:spPr>
          <a:xfrm>
            <a:off x="2071080" y="1158480"/>
            <a:ext cx="5150160" cy="1280160"/>
          </a:xfrm>
          <a:prstGeom prst="rect">
            <a:avLst/>
          </a:prstGeom>
          <a:noFill/>
          <a:ln>
            <a:noFill/>
          </a:ln>
        </p:spPr>
        <p:txBody>
          <a:bodyPr lIns="90000" rIns="90000" tIns="45000" bIns="45000">
            <a:noAutofit/>
          </a:bodyPr>
          <a:p>
            <a:pPr algn="ctr"/>
            <a:r>
              <a:rPr b="0" lang="en-US" sz="2800" spc="-1" strike="noStrike">
                <a:latin typeface="Arial"/>
              </a:rPr>
              <a:t>and the other way around</a:t>
            </a:r>
            <a:endParaRPr b="0" lang="en-US" sz="2800" spc="-1" strike="noStrike">
              <a:latin typeface="Arial"/>
            </a:endParaRPr>
          </a:p>
        </p:txBody>
      </p:sp>
      <p:pic>
        <p:nvPicPr>
          <p:cNvPr id="361" name="" descr=""/>
          <p:cNvPicPr/>
          <p:nvPr/>
        </p:nvPicPr>
        <p:blipFill>
          <a:blip r:embed="rId3"/>
          <a:stretch/>
        </p:blipFill>
        <p:spPr>
          <a:xfrm>
            <a:off x="6818040" y="2493720"/>
            <a:ext cx="612000" cy="612720"/>
          </a:xfrm>
          <a:prstGeom prst="rect">
            <a:avLst/>
          </a:prstGeom>
          <a:ln>
            <a:noFill/>
          </a:ln>
        </p:spPr>
      </p:pic>
      <p:pic>
        <p:nvPicPr>
          <p:cNvPr id="362" name="" descr=""/>
          <p:cNvPicPr/>
          <p:nvPr/>
        </p:nvPicPr>
        <p:blipFill>
          <a:blip r:embed="rId4"/>
          <a:stretch/>
        </p:blipFill>
        <p:spPr>
          <a:xfrm>
            <a:off x="6818040" y="3034440"/>
            <a:ext cx="612000" cy="612720"/>
          </a:xfrm>
          <a:prstGeom prst="rect">
            <a:avLst/>
          </a:prstGeom>
          <a:ln>
            <a:noFill/>
          </a:ln>
        </p:spPr>
      </p:pic>
      <p:pic>
        <p:nvPicPr>
          <p:cNvPr id="363" name="" descr=""/>
          <p:cNvPicPr/>
          <p:nvPr/>
        </p:nvPicPr>
        <p:blipFill>
          <a:blip r:embed="rId5"/>
          <a:stretch/>
        </p:blipFill>
        <p:spPr>
          <a:xfrm>
            <a:off x="9115560" y="2587320"/>
            <a:ext cx="578880" cy="979200"/>
          </a:xfrm>
          <a:prstGeom prst="rect">
            <a:avLst/>
          </a:prstGeom>
          <a:ln>
            <a:noFill/>
          </a:ln>
        </p:spPr>
      </p:pic>
      <p:pic>
        <p:nvPicPr>
          <p:cNvPr id="364" name="" descr=""/>
          <p:cNvPicPr/>
          <p:nvPr/>
        </p:nvPicPr>
        <p:blipFill>
          <a:blip r:embed="rId6"/>
          <a:stretch/>
        </p:blipFill>
        <p:spPr>
          <a:xfrm>
            <a:off x="8204400" y="2011320"/>
            <a:ext cx="548640" cy="548640"/>
          </a:xfrm>
          <a:prstGeom prst="rect">
            <a:avLst/>
          </a:prstGeom>
          <a:ln>
            <a:noFill/>
          </a:ln>
        </p:spPr>
      </p:pic>
      <p:pic>
        <p:nvPicPr>
          <p:cNvPr id="365" name="" descr=""/>
          <p:cNvPicPr/>
          <p:nvPr/>
        </p:nvPicPr>
        <p:blipFill>
          <a:blip r:embed="rId7"/>
          <a:stretch/>
        </p:blipFill>
        <p:spPr>
          <a:xfrm>
            <a:off x="8204400" y="2515320"/>
            <a:ext cx="548640" cy="548640"/>
          </a:xfrm>
          <a:prstGeom prst="rect">
            <a:avLst/>
          </a:prstGeom>
          <a:ln>
            <a:noFill/>
          </a:ln>
        </p:spPr>
      </p:pic>
      <p:pic>
        <p:nvPicPr>
          <p:cNvPr id="366" name="" descr=""/>
          <p:cNvPicPr/>
          <p:nvPr/>
        </p:nvPicPr>
        <p:blipFill>
          <a:blip r:embed="rId8"/>
          <a:stretch/>
        </p:blipFill>
        <p:spPr>
          <a:xfrm>
            <a:off x="8204400" y="3055680"/>
            <a:ext cx="548640" cy="548640"/>
          </a:xfrm>
          <a:prstGeom prst="rect">
            <a:avLst/>
          </a:prstGeom>
          <a:ln>
            <a:noFill/>
          </a:ln>
        </p:spPr>
      </p:pic>
      <p:pic>
        <p:nvPicPr>
          <p:cNvPr id="367" name="" descr=""/>
          <p:cNvPicPr/>
          <p:nvPr/>
        </p:nvPicPr>
        <p:blipFill>
          <a:blip r:embed="rId9"/>
          <a:stretch/>
        </p:blipFill>
        <p:spPr>
          <a:xfrm>
            <a:off x="7571880" y="2011320"/>
            <a:ext cx="548640" cy="548640"/>
          </a:xfrm>
          <a:prstGeom prst="rect">
            <a:avLst/>
          </a:prstGeom>
          <a:ln>
            <a:noFill/>
          </a:ln>
        </p:spPr>
      </p:pic>
      <p:pic>
        <p:nvPicPr>
          <p:cNvPr id="368" name="" descr=""/>
          <p:cNvPicPr/>
          <p:nvPr/>
        </p:nvPicPr>
        <p:blipFill>
          <a:blip r:embed="rId10"/>
          <a:stretch/>
        </p:blipFill>
        <p:spPr>
          <a:xfrm>
            <a:off x="7571880" y="2515320"/>
            <a:ext cx="548640" cy="548640"/>
          </a:xfrm>
          <a:prstGeom prst="rect">
            <a:avLst/>
          </a:prstGeom>
          <a:ln>
            <a:noFill/>
          </a:ln>
        </p:spPr>
      </p:pic>
      <p:pic>
        <p:nvPicPr>
          <p:cNvPr id="369" name="" descr=""/>
          <p:cNvPicPr/>
          <p:nvPr/>
        </p:nvPicPr>
        <p:blipFill>
          <a:blip r:embed="rId11"/>
          <a:stretch/>
        </p:blipFill>
        <p:spPr>
          <a:xfrm>
            <a:off x="7571880" y="3055680"/>
            <a:ext cx="548640" cy="548640"/>
          </a:xfrm>
          <a:prstGeom prst="rect">
            <a:avLst/>
          </a:prstGeom>
          <a:ln>
            <a:noFill/>
          </a:ln>
        </p:spPr>
      </p:pic>
      <p:pic>
        <p:nvPicPr>
          <p:cNvPr id="370" name="" descr=""/>
          <p:cNvPicPr/>
          <p:nvPr/>
        </p:nvPicPr>
        <p:blipFill>
          <a:blip r:embed="rId12"/>
          <a:stretch/>
        </p:blipFill>
        <p:spPr>
          <a:xfrm>
            <a:off x="6672960" y="1289880"/>
            <a:ext cx="3016440" cy="7218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6581520" y="1097280"/>
            <a:ext cx="3199320" cy="2561040"/>
          </a:xfrm>
          <a:prstGeom prst="rect">
            <a:avLst/>
          </a:prstGeom>
          <a:solidFill>
            <a:srgbClr val="ffffff"/>
          </a:solidFill>
          <a:ln w="73080">
            <a:solidFill>
              <a:srgbClr val="808080"/>
            </a:solidFill>
            <a:round/>
          </a:ln>
        </p:spPr>
        <p:style>
          <a:lnRef idx="0"/>
          <a:fillRef idx="0"/>
          <a:effectRef idx="0"/>
          <a:fontRef idx="minor"/>
        </p:style>
      </p:sp>
      <p:sp>
        <p:nvSpPr>
          <p:cNvPr id="372" name="CustomShape 2"/>
          <p:cNvSpPr/>
          <p:nvPr/>
        </p:nvSpPr>
        <p:spPr>
          <a:xfrm>
            <a:off x="3292920" y="5786280"/>
            <a:ext cx="3106080" cy="365760"/>
          </a:xfrm>
          <a:custGeom>
            <a:avLst/>
            <a:gdLst/>
            <a:ahLst/>
            <a:rect l="0" t="0" r="r" b="b"/>
            <a:pathLst>
              <a:path w="8630" h="1018">
                <a:moveTo>
                  <a:pt x="8629" y="273"/>
                </a:moveTo>
                <a:lnTo>
                  <a:pt x="1593" y="273"/>
                </a:lnTo>
                <a:lnTo>
                  <a:pt x="1593" y="0"/>
                </a:lnTo>
                <a:lnTo>
                  <a:pt x="0" y="508"/>
                </a:lnTo>
                <a:lnTo>
                  <a:pt x="1593" y="1017"/>
                </a:lnTo>
                <a:lnTo>
                  <a:pt x="1593" y="743"/>
                </a:lnTo>
                <a:lnTo>
                  <a:pt x="8629" y="743"/>
                </a:lnTo>
                <a:lnTo>
                  <a:pt x="8629" y="273"/>
                </a:lnTo>
              </a:path>
            </a:pathLst>
          </a:custGeom>
          <a:solidFill>
            <a:srgbClr val="dddddd"/>
          </a:solidFill>
          <a:ln>
            <a:solidFill>
              <a:srgbClr val="808080"/>
            </a:solidFill>
          </a:ln>
        </p:spPr>
        <p:style>
          <a:lnRef idx="0"/>
          <a:fillRef idx="0"/>
          <a:effectRef idx="0"/>
          <a:fontRef idx="minor"/>
        </p:style>
      </p:sp>
      <p:pic>
        <p:nvPicPr>
          <p:cNvPr id="373" name="" descr=""/>
          <p:cNvPicPr/>
          <p:nvPr/>
        </p:nvPicPr>
        <p:blipFill>
          <a:blip r:embed="rId1"/>
          <a:stretch/>
        </p:blipFill>
        <p:spPr>
          <a:xfrm>
            <a:off x="1978200" y="5521320"/>
            <a:ext cx="548640" cy="903960"/>
          </a:xfrm>
          <a:prstGeom prst="rect">
            <a:avLst/>
          </a:prstGeom>
          <a:ln>
            <a:noFill/>
          </a:ln>
        </p:spPr>
      </p:pic>
      <p:pic>
        <p:nvPicPr>
          <p:cNvPr id="374" name="" descr=""/>
          <p:cNvPicPr/>
          <p:nvPr/>
        </p:nvPicPr>
        <p:blipFill>
          <a:blip r:embed="rId2"/>
          <a:stretch/>
        </p:blipFill>
        <p:spPr>
          <a:xfrm>
            <a:off x="7314120" y="5517000"/>
            <a:ext cx="457200" cy="907200"/>
          </a:xfrm>
          <a:prstGeom prst="rect">
            <a:avLst/>
          </a:prstGeom>
          <a:ln>
            <a:noFill/>
          </a:ln>
        </p:spPr>
      </p:pic>
      <p:sp>
        <p:nvSpPr>
          <p:cNvPr id="375" name="TextShape 3"/>
          <p:cNvSpPr txBox="1"/>
          <p:nvPr/>
        </p:nvSpPr>
        <p:spPr>
          <a:xfrm>
            <a:off x="2071080" y="1158480"/>
            <a:ext cx="5150160" cy="1280160"/>
          </a:xfrm>
          <a:prstGeom prst="rect">
            <a:avLst/>
          </a:prstGeom>
          <a:noFill/>
          <a:ln>
            <a:noFill/>
          </a:ln>
        </p:spPr>
        <p:txBody>
          <a:bodyPr lIns="90000" rIns="90000" tIns="45000" bIns="45000">
            <a:noAutofit/>
          </a:bodyPr>
          <a:p>
            <a:pPr algn="ctr"/>
            <a:r>
              <a:rPr b="0" lang="en-US" sz="2800" spc="-1" strike="noStrike">
                <a:latin typeface="Arial"/>
              </a:rPr>
              <a:t>and the other way around</a:t>
            </a:r>
            <a:endParaRPr b="0" lang="en-US" sz="2800" spc="-1" strike="noStrike">
              <a:latin typeface="Arial"/>
            </a:endParaRPr>
          </a:p>
        </p:txBody>
      </p:sp>
      <p:pic>
        <p:nvPicPr>
          <p:cNvPr id="376" name="" descr=""/>
          <p:cNvPicPr/>
          <p:nvPr/>
        </p:nvPicPr>
        <p:blipFill>
          <a:blip r:embed="rId3"/>
          <a:stretch/>
        </p:blipFill>
        <p:spPr>
          <a:xfrm>
            <a:off x="6818040" y="2493720"/>
            <a:ext cx="612000" cy="612720"/>
          </a:xfrm>
          <a:prstGeom prst="rect">
            <a:avLst/>
          </a:prstGeom>
          <a:ln>
            <a:noFill/>
          </a:ln>
        </p:spPr>
      </p:pic>
      <p:pic>
        <p:nvPicPr>
          <p:cNvPr id="377" name="" descr=""/>
          <p:cNvPicPr/>
          <p:nvPr/>
        </p:nvPicPr>
        <p:blipFill>
          <a:blip r:embed="rId4"/>
          <a:stretch/>
        </p:blipFill>
        <p:spPr>
          <a:xfrm>
            <a:off x="6818040" y="3034440"/>
            <a:ext cx="612000" cy="612720"/>
          </a:xfrm>
          <a:prstGeom prst="rect">
            <a:avLst/>
          </a:prstGeom>
          <a:ln>
            <a:noFill/>
          </a:ln>
        </p:spPr>
      </p:pic>
      <p:pic>
        <p:nvPicPr>
          <p:cNvPr id="378" name="" descr=""/>
          <p:cNvPicPr/>
          <p:nvPr/>
        </p:nvPicPr>
        <p:blipFill>
          <a:blip r:embed="rId5"/>
          <a:stretch/>
        </p:blipFill>
        <p:spPr>
          <a:xfrm>
            <a:off x="9115560" y="2587320"/>
            <a:ext cx="578880" cy="979200"/>
          </a:xfrm>
          <a:prstGeom prst="rect">
            <a:avLst/>
          </a:prstGeom>
          <a:ln>
            <a:noFill/>
          </a:ln>
        </p:spPr>
      </p:pic>
      <p:pic>
        <p:nvPicPr>
          <p:cNvPr id="379" name="" descr=""/>
          <p:cNvPicPr/>
          <p:nvPr/>
        </p:nvPicPr>
        <p:blipFill>
          <a:blip r:embed="rId6"/>
          <a:stretch/>
        </p:blipFill>
        <p:spPr>
          <a:xfrm>
            <a:off x="8204400" y="2011320"/>
            <a:ext cx="548640" cy="548640"/>
          </a:xfrm>
          <a:prstGeom prst="rect">
            <a:avLst/>
          </a:prstGeom>
          <a:ln>
            <a:noFill/>
          </a:ln>
        </p:spPr>
      </p:pic>
      <p:pic>
        <p:nvPicPr>
          <p:cNvPr id="380" name="" descr=""/>
          <p:cNvPicPr/>
          <p:nvPr/>
        </p:nvPicPr>
        <p:blipFill>
          <a:blip r:embed="rId7"/>
          <a:stretch/>
        </p:blipFill>
        <p:spPr>
          <a:xfrm>
            <a:off x="8204400" y="2515320"/>
            <a:ext cx="548640" cy="548640"/>
          </a:xfrm>
          <a:prstGeom prst="rect">
            <a:avLst/>
          </a:prstGeom>
          <a:ln>
            <a:noFill/>
          </a:ln>
        </p:spPr>
      </p:pic>
      <p:pic>
        <p:nvPicPr>
          <p:cNvPr id="381" name="" descr=""/>
          <p:cNvPicPr/>
          <p:nvPr/>
        </p:nvPicPr>
        <p:blipFill>
          <a:blip r:embed="rId8"/>
          <a:stretch/>
        </p:blipFill>
        <p:spPr>
          <a:xfrm>
            <a:off x="8204400" y="3055680"/>
            <a:ext cx="548640" cy="548640"/>
          </a:xfrm>
          <a:prstGeom prst="rect">
            <a:avLst/>
          </a:prstGeom>
          <a:ln>
            <a:noFill/>
          </a:ln>
        </p:spPr>
      </p:pic>
      <p:pic>
        <p:nvPicPr>
          <p:cNvPr id="382" name="" descr=""/>
          <p:cNvPicPr/>
          <p:nvPr/>
        </p:nvPicPr>
        <p:blipFill>
          <a:blip r:embed="rId9"/>
          <a:stretch/>
        </p:blipFill>
        <p:spPr>
          <a:xfrm>
            <a:off x="7571880" y="2011320"/>
            <a:ext cx="548640" cy="548640"/>
          </a:xfrm>
          <a:prstGeom prst="rect">
            <a:avLst/>
          </a:prstGeom>
          <a:ln>
            <a:noFill/>
          </a:ln>
        </p:spPr>
      </p:pic>
      <p:pic>
        <p:nvPicPr>
          <p:cNvPr id="383" name="" descr=""/>
          <p:cNvPicPr/>
          <p:nvPr/>
        </p:nvPicPr>
        <p:blipFill>
          <a:blip r:embed="rId10"/>
          <a:stretch/>
        </p:blipFill>
        <p:spPr>
          <a:xfrm>
            <a:off x="7571880" y="2515320"/>
            <a:ext cx="548640" cy="548640"/>
          </a:xfrm>
          <a:prstGeom prst="rect">
            <a:avLst/>
          </a:prstGeom>
          <a:ln>
            <a:noFill/>
          </a:ln>
        </p:spPr>
      </p:pic>
      <p:pic>
        <p:nvPicPr>
          <p:cNvPr id="384" name="" descr=""/>
          <p:cNvPicPr/>
          <p:nvPr/>
        </p:nvPicPr>
        <p:blipFill>
          <a:blip r:embed="rId11"/>
          <a:stretch/>
        </p:blipFill>
        <p:spPr>
          <a:xfrm>
            <a:off x="7571880" y="3055680"/>
            <a:ext cx="548640" cy="548640"/>
          </a:xfrm>
          <a:prstGeom prst="rect">
            <a:avLst/>
          </a:prstGeom>
          <a:ln>
            <a:noFill/>
          </a:ln>
        </p:spPr>
      </p:pic>
      <p:pic>
        <p:nvPicPr>
          <p:cNvPr id="385" name="" descr=""/>
          <p:cNvPicPr/>
          <p:nvPr/>
        </p:nvPicPr>
        <p:blipFill>
          <a:blip r:embed="rId12"/>
          <a:stretch/>
        </p:blipFill>
        <p:spPr>
          <a:xfrm>
            <a:off x="6672960" y="1289880"/>
            <a:ext cx="3016440" cy="721800"/>
          </a:xfrm>
          <a:prstGeom prst="rect">
            <a:avLst/>
          </a:prstGeom>
          <a:ln>
            <a:noFill/>
          </a:ln>
        </p:spPr>
      </p:pic>
      <p:pic>
        <p:nvPicPr>
          <p:cNvPr id="386" name="" descr=""/>
          <p:cNvPicPr/>
          <p:nvPr/>
        </p:nvPicPr>
        <p:blipFill>
          <a:blip r:embed="rId13"/>
          <a:stretch/>
        </p:blipFill>
        <p:spPr>
          <a:xfrm>
            <a:off x="7277760" y="5098320"/>
            <a:ext cx="547560" cy="4010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39720" y="301320"/>
            <a:ext cx="8932680" cy="1262520"/>
          </a:xfrm>
          <a:prstGeom prst="rect">
            <a:avLst/>
          </a:prstGeom>
          <a:noFill/>
          <a:ln>
            <a:noFill/>
          </a:ln>
        </p:spPr>
        <p:txBody>
          <a:bodyPr lIns="0" rIns="0" tIns="0" bIns="0" anchor="ctr">
            <a:noAutofit/>
          </a:bodyPr>
          <a:p>
            <a:r>
              <a:rPr b="1" lang="en-US" sz="4000" spc="-1" strike="noStrike">
                <a:solidFill>
                  <a:srgbClr val="000000"/>
                </a:solidFill>
                <a:latin typeface="Times New Roman"/>
              </a:rPr>
              <a:t>Waar ligt TLS?</a:t>
            </a:r>
            <a:endParaRPr b="1" lang="en-US" sz="4000" spc="-1" strike="noStrike">
              <a:solidFill>
                <a:srgbClr val="000000"/>
              </a:solidFill>
              <a:latin typeface="Times New Roman"/>
            </a:endParaRPr>
          </a:p>
        </p:txBody>
      </p:sp>
      <p:sp>
        <p:nvSpPr>
          <p:cNvPr id="137"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In principe kan voor elk applicatielaag</a:t>
            </a:r>
            <a:br/>
            <a:r>
              <a:rPr b="1" lang="en-US" sz="2400" spc="-1" strike="noStrike">
                <a:solidFill>
                  <a:srgbClr val="000000"/>
                </a:solidFill>
                <a:latin typeface="Times New Roman"/>
              </a:rPr>
              <a:t>TLS gebruikt worden</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TCP</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HTTP</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SMTP</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POP3</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FTP</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UDP</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via SOCKS protocol</a:t>
            </a:r>
            <a:endParaRPr b="1" lang="en-US" sz="2400" spc="-1" strike="noStrike">
              <a:solidFill>
                <a:srgbClr val="000000"/>
              </a:solidFill>
              <a:latin typeface="Times New Roman"/>
            </a:endParaRPr>
          </a:p>
        </p:txBody>
      </p:sp>
      <p:grpSp>
        <p:nvGrpSpPr>
          <p:cNvPr id="138" name="Group 3"/>
          <p:cNvGrpSpPr/>
          <p:nvPr/>
        </p:nvGrpSpPr>
        <p:grpSpPr>
          <a:xfrm>
            <a:off x="6578280" y="2012400"/>
            <a:ext cx="2398320" cy="2469240"/>
            <a:chOff x="6578280" y="2012400"/>
            <a:chExt cx="2398320" cy="2469240"/>
          </a:xfrm>
        </p:grpSpPr>
        <p:sp>
          <p:nvSpPr>
            <p:cNvPr id="139" name="CustomShape 4"/>
            <p:cNvSpPr/>
            <p:nvPr/>
          </p:nvSpPr>
          <p:spPr>
            <a:xfrm>
              <a:off x="6764760" y="2469240"/>
              <a:ext cx="2010600" cy="366120"/>
            </a:xfrm>
            <a:prstGeom prst="rect">
              <a:avLst/>
            </a:prstGeom>
            <a:solidFill>
              <a:srgbClr val="ff3333"/>
            </a:solidFill>
            <a:ln>
              <a:solidFill>
                <a:srgbClr val="808080"/>
              </a:solidFill>
            </a:ln>
          </p:spPr>
          <p:style>
            <a:lnRef idx="0"/>
            <a:fillRef idx="0"/>
            <a:effectRef idx="0"/>
            <a:fontRef idx="minor"/>
          </p:style>
        </p:sp>
        <p:sp>
          <p:nvSpPr>
            <p:cNvPr id="140" name="TextShape 5"/>
            <p:cNvSpPr txBox="1"/>
            <p:nvPr/>
          </p:nvSpPr>
          <p:spPr>
            <a:xfrm>
              <a:off x="6578280" y="2012400"/>
              <a:ext cx="2398320" cy="2469240"/>
            </a:xfrm>
            <a:prstGeom prst="rect">
              <a:avLst/>
            </a:prstGeom>
            <a:noFill/>
            <a:ln>
              <a:noFill/>
            </a:ln>
          </p:spPr>
          <p:txBody>
            <a:bodyPr lIns="90000" rIns="90000" tIns="45000" bIns="45000">
              <a:noAutofit/>
            </a:bodyPr>
            <a:p>
              <a:pPr algn="ctr"/>
              <a:r>
                <a:rPr b="0" lang="nl-BE" sz="2800" spc="-1" strike="noStrike">
                  <a:solidFill>
                    <a:srgbClr val="000000"/>
                  </a:solidFill>
                  <a:latin typeface="Arial"/>
                </a:rPr>
                <a:t>Applicatielaag</a:t>
              </a:r>
              <a:endParaRPr b="0" lang="en-US" sz="2800" spc="-1" strike="noStrike">
                <a:latin typeface="Arial"/>
              </a:endParaRPr>
            </a:p>
            <a:p>
              <a:pPr algn="ctr"/>
              <a:r>
                <a:rPr b="0" lang="nl-BE" sz="2800" spc="-1" strike="noStrike">
                  <a:solidFill>
                    <a:srgbClr val="000000"/>
                  </a:solidFill>
                  <a:latin typeface="Arial"/>
                </a:rPr>
                <a:t>TLS Laag</a:t>
              </a:r>
              <a:endParaRPr b="0" lang="en-US" sz="2800" spc="-1" strike="noStrike">
                <a:latin typeface="Arial"/>
              </a:endParaRPr>
            </a:p>
            <a:p>
              <a:pPr algn="ctr"/>
              <a:r>
                <a:rPr b="0" lang="nl-BE" sz="2800" spc="-1" strike="noStrike">
                  <a:solidFill>
                    <a:srgbClr val="000000"/>
                  </a:solidFill>
                  <a:latin typeface="Arial"/>
                </a:rPr>
                <a:t>TCP Laag</a:t>
              </a:r>
              <a:endParaRPr b="0" lang="en-US" sz="2800" spc="-1" strike="noStrike">
                <a:latin typeface="Arial"/>
              </a:endParaRPr>
            </a:p>
            <a:p>
              <a:pPr algn="ctr"/>
              <a:r>
                <a:rPr b="0" lang="nl-BE" sz="2800" spc="-1" strike="noStrike">
                  <a:solidFill>
                    <a:srgbClr val="000000"/>
                  </a:solidFill>
                  <a:latin typeface="Arial"/>
                </a:rPr>
                <a:t>IP Laag</a:t>
              </a:r>
              <a:endParaRPr b="0" lang="en-US" sz="2800" spc="-1" strike="noStrike">
                <a:latin typeface="Arial"/>
              </a:endParaRPr>
            </a:p>
            <a:p>
              <a:pPr algn="ctr"/>
              <a:r>
                <a:rPr b="0" lang="nl-BE" sz="2800" spc="-1" strike="noStrike">
                  <a:solidFill>
                    <a:srgbClr val="000000"/>
                  </a:solidFill>
                  <a:latin typeface="Arial"/>
                </a:rPr>
                <a:t>MAC Laag</a:t>
              </a:r>
              <a:endParaRPr b="0" lang="en-US" sz="2800" spc="-1" strike="noStrike">
                <a:latin typeface="Arial"/>
              </a:endParaRPr>
            </a:p>
            <a:p>
              <a:pPr algn="ctr"/>
              <a:r>
                <a:rPr b="0" lang="nl-BE" sz="2800" spc="-1" strike="noStrike">
                  <a:solidFill>
                    <a:srgbClr val="000000"/>
                  </a:solidFill>
                  <a:latin typeface="Arial"/>
                </a:rPr>
                <a:t>Fysieke Laag</a:t>
              </a:r>
              <a:endParaRPr b="0" lang="en-US" sz="2800" spc="-1" strike="noStrike">
                <a:latin typeface="Arial"/>
              </a:endParaRPr>
            </a:p>
          </p:txBody>
        </p:sp>
      </p:gr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6581520" y="1097280"/>
            <a:ext cx="3199320" cy="2561040"/>
          </a:xfrm>
          <a:prstGeom prst="rect">
            <a:avLst/>
          </a:prstGeom>
          <a:solidFill>
            <a:srgbClr val="ffffff"/>
          </a:solidFill>
          <a:ln w="73080">
            <a:solidFill>
              <a:srgbClr val="808080"/>
            </a:solidFill>
            <a:round/>
          </a:ln>
        </p:spPr>
        <p:style>
          <a:lnRef idx="0"/>
          <a:fillRef idx="0"/>
          <a:effectRef idx="0"/>
          <a:fontRef idx="minor"/>
        </p:style>
      </p:sp>
      <p:sp>
        <p:nvSpPr>
          <p:cNvPr id="388" name="CustomShape 2"/>
          <p:cNvSpPr/>
          <p:nvPr/>
        </p:nvSpPr>
        <p:spPr>
          <a:xfrm>
            <a:off x="3292920" y="5786280"/>
            <a:ext cx="3106080" cy="365760"/>
          </a:xfrm>
          <a:custGeom>
            <a:avLst/>
            <a:gdLst/>
            <a:ahLst/>
            <a:rect l="0" t="0" r="r" b="b"/>
            <a:pathLst>
              <a:path w="8630" h="1018">
                <a:moveTo>
                  <a:pt x="8629" y="273"/>
                </a:moveTo>
                <a:lnTo>
                  <a:pt x="1593" y="273"/>
                </a:lnTo>
                <a:lnTo>
                  <a:pt x="1593" y="0"/>
                </a:lnTo>
                <a:lnTo>
                  <a:pt x="0" y="508"/>
                </a:lnTo>
                <a:lnTo>
                  <a:pt x="1593" y="1017"/>
                </a:lnTo>
                <a:lnTo>
                  <a:pt x="1593" y="743"/>
                </a:lnTo>
                <a:lnTo>
                  <a:pt x="8629" y="743"/>
                </a:lnTo>
                <a:lnTo>
                  <a:pt x="8629" y="273"/>
                </a:lnTo>
              </a:path>
            </a:pathLst>
          </a:custGeom>
          <a:solidFill>
            <a:srgbClr val="dddddd"/>
          </a:solidFill>
          <a:ln>
            <a:solidFill>
              <a:srgbClr val="808080"/>
            </a:solidFill>
          </a:ln>
        </p:spPr>
        <p:style>
          <a:lnRef idx="0"/>
          <a:fillRef idx="0"/>
          <a:effectRef idx="0"/>
          <a:fontRef idx="minor"/>
        </p:style>
      </p:sp>
      <p:pic>
        <p:nvPicPr>
          <p:cNvPr id="389" name="" descr=""/>
          <p:cNvPicPr/>
          <p:nvPr/>
        </p:nvPicPr>
        <p:blipFill>
          <a:blip r:embed="rId1"/>
          <a:stretch/>
        </p:blipFill>
        <p:spPr>
          <a:xfrm>
            <a:off x="7309800" y="4142880"/>
            <a:ext cx="578880" cy="979200"/>
          </a:xfrm>
          <a:prstGeom prst="rect">
            <a:avLst/>
          </a:prstGeom>
          <a:ln>
            <a:noFill/>
          </a:ln>
        </p:spPr>
      </p:pic>
      <p:pic>
        <p:nvPicPr>
          <p:cNvPr id="390" name="" descr=""/>
          <p:cNvPicPr/>
          <p:nvPr/>
        </p:nvPicPr>
        <p:blipFill>
          <a:blip r:embed="rId2"/>
          <a:stretch/>
        </p:blipFill>
        <p:spPr>
          <a:xfrm>
            <a:off x="1978200" y="5521320"/>
            <a:ext cx="548640" cy="903960"/>
          </a:xfrm>
          <a:prstGeom prst="rect">
            <a:avLst/>
          </a:prstGeom>
          <a:ln>
            <a:noFill/>
          </a:ln>
        </p:spPr>
      </p:pic>
      <p:pic>
        <p:nvPicPr>
          <p:cNvPr id="391" name="" descr=""/>
          <p:cNvPicPr/>
          <p:nvPr/>
        </p:nvPicPr>
        <p:blipFill>
          <a:blip r:embed="rId3"/>
          <a:stretch/>
        </p:blipFill>
        <p:spPr>
          <a:xfrm>
            <a:off x="7314120" y="5517000"/>
            <a:ext cx="457200" cy="907200"/>
          </a:xfrm>
          <a:prstGeom prst="rect">
            <a:avLst/>
          </a:prstGeom>
          <a:ln>
            <a:noFill/>
          </a:ln>
        </p:spPr>
      </p:pic>
      <p:sp>
        <p:nvSpPr>
          <p:cNvPr id="392" name="TextShape 3"/>
          <p:cNvSpPr txBox="1"/>
          <p:nvPr/>
        </p:nvSpPr>
        <p:spPr>
          <a:xfrm>
            <a:off x="2985120" y="831240"/>
            <a:ext cx="5150160" cy="1280160"/>
          </a:xfrm>
          <a:prstGeom prst="rect">
            <a:avLst/>
          </a:prstGeom>
          <a:noFill/>
          <a:ln>
            <a:noFill/>
          </a:ln>
        </p:spPr>
        <p:txBody>
          <a:bodyPr lIns="90000" rIns="90000" tIns="45000" bIns="45000">
            <a:noAutofit/>
          </a:bodyPr>
          <a:p>
            <a:pPr algn="ctr"/>
            <a:r>
              <a:rPr b="0" lang="en-US" sz="2800" spc="-1" strike="noStrike">
                <a:latin typeface="Arial"/>
              </a:rPr>
              <a:t>a private red fridge</a:t>
            </a:r>
            <a:endParaRPr b="0" lang="en-US" sz="2800" spc="-1" strike="noStrike">
              <a:latin typeface="Arial"/>
            </a:endParaRPr>
          </a:p>
        </p:txBody>
      </p:sp>
      <p:pic>
        <p:nvPicPr>
          <p:cNvPr id="393" name="" descr=""/>
          <p:cNvPicPr/>
          <p:nvPr/>
        </p:nvPicPr>
        <p:blipFill>
          <a:blip r:embed="rId4"/>
          <a:stretch/>
        </p:blipFill>
        <p:spPr>
          <a:xfrm>
            <a:off x="6818040" y="1989720"/>
            <a:ext cx="612000" cy="612720"/>
          </a:xfrm>
          <a:prstGeom prst="rect">
            <a:avLst/>
          </a:prstGeom>
          <a:ln>
            <a:noFill/>
          </a:ln>
        </p:spPr>
      </p:pic>
      <p:pic>
        <p:nvPicPr>
          <p:cNvPr id="394" name="" descr=""/>
          <p:cNvPicPr/>
          <p:nvPr/>
        </p:nvPicPr>
        <p:blipFill>
          <a:blip r:embed="rId5"/>
          <a:stretch/>
        </p:blipFill>
        <p:spPr>
          <a:xfrm>
            <a:off x="6818040" y="2493720"/>
            <a:ext cx="612000" cy="612720"/>
          </a:xfrm>
          <a:prstGeom prst="rect">
            <a:avLst/>
          </a:prstGeom>
          <a:ln>
            <a:noFill/>
          </a:ln>
        </p:spPr>
      </p:pic>
      <p:pic>
        <p:nvPicPr>
          <p:cNvPr id="395" name="" descr=""/>
          <p:cNvPicPr/>
          <p:nvPr/>
        </p:nvPicPr>
        <p:blipFill>
          <a:blip r:embed="rId6"/>
          <a:stretch/>
        </p:blipFill>
        <p:spPr>
          <a:xfrm>
            <a:off x="6818040" y="3034440"/>
            <a:ext cx="612000" cy="612720"/>
          </a:xfrm>
          <a:prstGeom prst="rect">
            <a:avLst/>
          </a:prstGeom>
          <a:ln>
            <a:noFill/>
          </a:ln>
        </p:spPr>
      </p:pic>
      <p:pic>
        <p:nvPicPr>
          <p:cNvPr id="396" name="" descr=""/>
          <p:cNvPicPr/>
          <p:nvPr/>
        </p:nvPicPr>
        <p:blipFill>
          <a:blip r:embed="rId7"/>
          <a:stretch/>
        </p:blipFill>
        <p:spPr>
          <a:xfrm>
            <a:off x="8204400" y="2011320"/>
            <a:ext cx="548640" cy="548640"/>
          </a:xfrm>
          <a:prstGeom prst="rect">
            <a:avLst/>
          </a:prstGeom>
          <a:ln>
            <a:noFill/>
          </a:ln>
        </p:spPr>
      </p:pic>
      <p:pic>
        <p:nvPicPr>
          <p:cNvPr id="397" name="" descr=""/>
          <p:cNvPicPr/>
          <p:nvPr/>
        </p:nvPicPr>
        <p:blipFill>
          <a:blip r:embed="rId8"/>
          <a:stretch/>
        </p:blipFill>
        <p:spPr>
          <a:xfrm>
            <a:off x="8204400" y="2515320"/>
            <a:ext cx="548640" cy="548640"/>
          </a:xfrm>
          <a:prstGeom prst="rect">
            <a:avLst/>
          </a:prstGeom>
          <a:ln>
            <a:noFill/>
          </a:ln>
        </p:spPr>
      </p:pic>
      <p:pic>
        <p:nvPicPr>
          <p:cNvPr id="398" name="" descr=""/>
          <p:cNvPicPr/>
          <p:nvPr/>
        </p:nvPicPr>
        <p:blipFill>
          <a:blip r:embed="rId9"/>
          <a:stretch/>
        </p:blipFill>
        <p:spPr>
          <a:xfrm>
            <a:off x="8204400" y="3055680"/>
            <a:ext cx="548640" cy="548640"/>
          </a:xfrm>
          <a:prstGeom prst="rect">
            <a:avLst/>
          </a:prstGeom>
          <a:ln>
            <a:noFill/>
          </a:ln>
        </p:spPr>
      </p:pic>
      <p:pic>
        <p:nvPicPr>
          <p:cNvPr id="399" name="" descr=""/>
          <p:cNvPicPr/>
          <p:nvPr/>
        </p:nvPicPr>
        <p:blipFill>
          <a:blip r:embed="rId10"/>
          <a:stretch/>
        </p:blipFill>
        <p:spPr>
          <a:xfrm>
            <a:off x="7571880" y="2011320"/>
            <a:ext cx="548640" cy="548640"/>
          </a:xfrm>
          <a:prstGeom prst="rect">
            <a:avLst/>
          </a:prstGeom>
          <a:ln>
            <a:noFill/>
          </a:ln>
        </p:spPr>
      </p:pic>
      <p:pic>
        <p:nvPicPr>
          <p:cNvPr id="400" name="" descr=""/>
          <p:cNvPicPr/>
          <p:nvPr/>
        </p:nvPicPr>
        <p:blipFill>
          <a:blip r:embed="rId11"/>
          <a:stretch/>
        </p:blipFill>
        <p:spPr>
          <a:xfrm>
            <a:off x="7571880" y="2515320"/>
            <a:ext cx="548640" cy="548640"/>
          </a:xfrm>
          <a:prstGeom prst="rect">
            <a:avLst/>
          </a:prstGeom>
          <a:ln>
            <a:noFill/>
          </a:ln>
        </p:spPr>
      </p:pic>
      <p:pic>
        <p:nvPicPr>
          <p:cNvPr id="401" name="" descr=""/>
          <p:cNvPicPr/>
          <p:nvPr/>
        </p:nvPicPr>
        <p:blipFill>
          <a:blip r:embed="rId12"/>
          <a:stretch/>
        </p:blipFill>
        <p:spPr>
          <a:xfrm>
            <a:off x="7571880" y="3055680"/>
            <a:ext cx="548640" cy="548640"/>
          </a:xfrm>
          <a:prstGeom prst="rect">
            <a:avLst/>
          </a:prstGeom>
          <a:ln>
            <a:noFill/>
          </a:ln>
        </p:spPr>
      </p:pic>
      <p:pic>
        <p:nvPicPr>
          <p:cNvPr id="402" name="" descr=""/>
          <p:cNvPicPr/>
          <p:nvPr/>
        </p:nvPicPr>
        <p:blipFill>
          <a:blip r:embed="rId13"/>
          <a:stretch/>
        </p:blipFill>
        <p:spPr>
          <a:xfrm>
            <a:off x="6672960" y="1289880"/>
            <a:ext cx="3016440" cy="721800"/>
          </a:xfrm>
          <a:prstGeom prst="rect">
            <a:avLst/>
          </a:prstGeom>
          <a:ln>
            <a:noFill/>
          </a:ln>
        </p:spPr>
      </p:pic>
      <p:sp>
        <p:nvSpPr>
          <p:cNvPr id="403" name="CustomShape 4"/>
          <p:cNvSpPr/>
          <p:nvPr/>
        </p:nvSpPr>
        <p:spPr>
          <a:xfrm rot="5411400">
            <a:off x="6448680" y="4474440"/>
            <a:ext cx="1219680" cy="320760"/>
          </a:xfrm>
          <a:custGeom>
            <a:avLst/>
            <a:gdLst/>
            <a:ahLst/>
            <a:rect l="0" t="0" r="r" b="b"/>
            <a:pathLst>
              <a:path w="3390" h="893">
                <a:moveTo>
                  <a:pt x="1" y="240"/>
                </a:moveTo>
                <a:lnTo>
                  <a:pt x="2764" y="240"/>
                </a:lnTo>
                <a:lnTo>
                  <a:pt x="2764" y="0"/>
                </a:lnTo>
                <a:lnTo>
                  <a:pt x="3389" y="446"/>
                </a:lnTo>
                <a:lnTo>
                  <a:pt x="2763" y="892"/>
                </a:lnTo>
                <a:lnTo>
                  <a:pt x="2763" y="651"/>
                </a:lnTo>
                <a:lnTo>
                  <a:pt x="0" y="651"/>
                </a:lnTo>
                <a:lnTo>
                  <a:pt x="1" y="240"/>
                </a:lnTo>
              </a:path>
            </a:pathLst>
          </a:custGeom>
          <a:solidFill>
            <a:srgbClr val="dddddd"/>
          </a:solidFill>
          <a:ln>
            <a:solidFill>
              <a:srgbClr val="808080"/>
            </a:solidFill>
          </a:ln>
        </p:spPr>
        <p:style>
          <a:lnRef idx="0"/>
          <a:fillRef idx="0"/>
          <a:effectRef idx="0"/>
          <a:fontRef idx="minor"/>
        </p:style>
      </p:sp>
      <p:pic>
        <p:nvPicPr>
          <p:cNvPr id="404" name="" descr=""/>
          <p:cNvPicPr/>
          <p:nvPr/>
        </p:nvPicPr>
        <p:blipFill>
          <a:blip r:embed="rId14"/>
          <a:stretch/>
        </p:blipFill>
        <p:spPr>
          <a:xfrm>
            <a:off x="7277760" y="5098320"/>
            <a:ext cx="547560" cy="40104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6581520" y="1097280"/>
            <a:ext cx="3199320" cy="2561040"/>
          </a:xfrm>
          <a:prstGeom prst="rect">
            <a:avLst/>
          </a:prstGeom>
          <a:solidFill>
            <a:srgbClr val="ffffff"/>
          </a:solidFill>
          <a:ln w="73080">
            <a:solidFill>
              <a:srgbClr val="808080"/>
            </a:solidFill>
            <a:round/>
          </a:ln>
        </p:spPr>
        <p:style>
          <a:lnRef idx="0"/>
          <a:fillRef idx="0"/>
          <a:effectRef idx="0"/>
          <a:fontRef idx="minor"/>
        </p:style>
      </p:sp>
      <p:sp>
        <p:nvSpPr>
          <p:cNvPr id="406" name="CustomShape 2"/>
          <p:cNvSpPr/>
          <p:nvPr/>
        </p:nvSpPr>
        <p:spPr>
          <a:xfrm>
            <a:off x="3292920" y="5786280"/>
            <a:ext cx="3106080" cy="365760"/>
          </a:xfrm>
          <a:custGeom>
            <a:avLst/>
            <a:gdLst/>
            <a:ahLst/>
            <a:rect l="0" t="0" r="r" b="b"/>
            <a:pathLst>
              <a:path w="8630" h="1018">
                <a:moveTo>
                  <a:pt x="8629" y="273"/>
                </a:moveTo>
                <a:lnTo>
                  <a:pt x="1593" y="273"/>
                </a:lnTo>
                <a:lnTo>
                  <a:pt x="1593" y="0"/>
                </a:lnTo>
                <a:lnTo>
                  <a:pt x="0" y="508"/>
                </a:lnTo>
                <a:lnTo>
                  <a:pt x="1593" y="1017"/>
                </a:lnTo>
                <a:lnTo>
                  <a:pt x="1593" y="743"/>
                </a:lnTo>
                <a:lnTo>
                  <a:pt x="8629" y="743"/>
                </a:lnTo>
                <a:lnTo>
                  <a:pt x="8629" y="273"/>
                </a:lnTo>
              </a:path>
            </a:pathLst>
          </a:custGeom>
          <a:solidFill>
            <a:srgbClr val="dddddd"/>
          </a:solidFill>
          <a:ln>
            <a:solidFill>
              <a:srgbClr val="808080"/>
            </a:solidFill>
          </a:ln>
        </p:spPr>
        <p:style>
          <a:lnRef idx="0"/>
          <a:fillRef idx="0"/>
          <a:effectRef idx="0"/>
          <a:fontRef idx="minor"/>
        </p:style>
      </p:sp>
      <p:pic>
        <p:nvPicPr>
          <p:cNvPr id="407" name="" descr=""/>
          <p:cNvPicPr/>
          <p:nvPr/>
        </p:nvPicPr>
        <p:blipFill>
          <a:blip r:embed="rId1"/>
          <a:stretch/>
        </p:blipFill>
        <p:spPr>
          <a:xfrm>
            <a:off x="1978200" y="5521320"/>
            <a:ext cx="548640" cy="903960"/>
          </a:xfrm>
          <a:prstGeom prst="rect">
            <a:avLst/>
          </a:prstGeom>
          <a:ln>
            <a:noFill/>
          </a:ln>
        </p:spPr>
      </p:pic>
      <p:pic>
        <p:nvPicPr>
          <p:cNvPr id="408" name="" descr=""/>
          <p:cNvPicPr/>
          <p:nvPr/>
        </p:nvPicPr>
        <p:blipFill>
          <a:blip r:embed="rId2"/>
          <a:stretch/>
        </p:blipFill>
        <p:spPr>
          <a:xfrm>
            <a:off x="7314120" y="5517000"/>
            <a:ext cx="457200" cy="907200"/>
          </a:xfrm>
          <a:prstGeom prst="rect">
            <a:avLst/>
          </a:prstGeom>
          <a:ln>
            <a:noFill/>
          </a:ln>
        </p:spPr>
      </p:pic>
      <p:sp>
        <p:nvSpPr>
          <p:cNvPr id="409" name="TextShape 3"/>
          <p:cNvSpPr txBox="1"/>
          <p:nvPr/>
        </p:nvSpPr>
        <p:spPr>
          <a:xfrm>
            <a:off x="2985120" y="831240"/>
            <a:ext cx="5150160" cy="1280160"/>
          </a:xfrm>
          <a:prstGeom prst="rect">
            <a:avLst/>
          </a:prstGeom>
          <a:noFill/>
          <a:ln>
            <a:noFill/>
          </a:ln>
        </p:spPr>
        <p:txBody>
          <a:bodyPr lIns="90000" rIns="90000" tIns="45000" bIns="45000">
            <a:noAutofit/>
          </a:bodyPr>
          <a:p>
            <a:pPr algn="ctr"/>
            <a:r>
              <a:rPr b="0" lang="en-US" sz="2800" spc="-1" strike="noStrike">
                <a:latin typeface="Arial"/>
              </a:rPr>
              <a:t>a private red fridge</a:t>
            </a:r>
            <a:endParaRPr b="0" lang="en-US" sz="2800" spc="-1" strike="noStrike">
              <a:latin typeface="Arial"/>
            </a:endParaRPr>
          </a:p>
        </p:txBody>
      </p:sp>
      <p:pic>
        <p:nvPicPr>
          <p:cNvPr id="410" name="" descr=""/>
          <p:cNvPicPr/>
          <p:nvPr/>
        </p:nvPicPr>
        <p:blipFill>
          <a:blip r:embed="rId3"/>
          <a:stretch/>
        </p:blipFill>
        <p:spPr>
          <a:xfrm>
            <a:off x="6818040" y="1989720"/>
            <a:ext cx="612000" cy="612720"/>
          </a:xfrm>
          <a:prstGeom prst="rect">
            <a:avLst/>
          </a:prstGeom>
          <a:ln>
            <a:noFill/>
          </a:ln>
        </p:spPr>
      </p:pic>
      <p:pic>
        <p:nvPicPr>
          <p:cNvPr id="411" name="" descr=""/>
          <p:cNvPicPr/>
          <p:nvPr/>
        </p:nvPicPr>
        <p:blipFill>
          <a:blip r:embed="rId4"/>
          <a:stretch/>
        </p:blipFill>
        <p:spPr>
          <a:xfrm>
            <a:off x="6818040" y="2493720"/>
            <a:ext cx="612000" cy="612720"/>
          </a:xfrm>
          <a:prstGeom prst="rect">
            <a:avLst/>
          </a:prstGeom>
          <a:ln>
            <a:noFill/>
          </a:ln>
        </p:spPr>
      </p:pic>
      <p:pic>
        <p:nvPicPr>
          <p:cNvPr id="412" name="" descr=""/>
          <p:cNvPicPr/>
          <p:nvPr/>
        </p:nvPicPr>
        <p:blipFill>
          <a:blip r:embed="rId5"/>
          <a:stretch/>
        </p:blipFill>
        <p:spPr>
          <a:xfrm>
            <a:off x="6818040" y="3034440"/>
            <a:ext cx="612000" cy="612720"/>
          </a:xfrm>
          <a:prstGeom prst="rect">
            <a:avLst/>
          </a:prstGeom>
          <a:ln>
            <a:noFill/>
          </a:ln>
        </p:spPr>
      </p:pic>
      <p:pic>
        <p:nvPicPr>
          <p:cNvPr id="413" name="" descr=""/>
          <p:cNvPicPr/>
          <p:nvPr/>
        </p:nvPicPr>
        <p:blipFill>
          <a:blip r:embed="rId6"/>
          <a:stretch/>
        </p:blipFill>
        <p:spPr>
          <a:xfrm>
            <a:off x="8204400" y="2011320"/>
            <a:ext cx="548640" cy="548640"/>
          </a:xfrm>
          <a:prstGeom prst="rect">
            <a:avLst/>
          </a:prstGeom>
          <a:ln>
            <a:noFill/>
          </a:ln>
        </p:spPr>
      </p:pic>
      <p:pic>
        <p:nvPicPr>
          <p:cNvPr id="414" name="" descr=""/>
          <p:cNvPicPr/>
          <p:nvPr/>
        </p:nvPicPr>
        <p:blipFill>
          <a:blip r:embed="rId7"/>
          <a:stretch/>
        </p:blipFill>
        <p:spPr>
          <a:xfrm>
            <a:off x="8204400" y="2515320"/>
            <a:ext cx="548640" cy="548640"/>
          </a:xfrm>
          <a:prstGeom prst="rect">
            <a:avLst/>
          </a:prstGeom>
          <a:ln>
            <a:noFill/>
          </a:ln>
        </p:spPr>
      </p:pic>
      <p:pic>
        <p:nvPicPr>
          <p:cNvPr id="415" name="" descr=""/>
          <p:cNvPicPr/>
          <p:nvPr/>
        </p:nvPicPr>
        <p:blipFill>
          <a:blip r:embed="rId8"/>
          <a:stretch/>
        </p:blipFill>
        <p:spPr>
          <a:xfrm>
            <a:off x="8204400" y="3055680"/>
            <a:ext cx="548640" cy="548640"/>
          </a:xfrm>
          <a:prstGeom prst="rect">
            <a:avLst/>
          </a:prstGeom>
          <a:ln>
            <a:noFill/>
          </a:ln>
        </p:spPr>
      </p:pic>
      <p:pic>
        <p:nvPicPr>
          <p:cNvPr id="416" name="" descr=""/>
          <p:cNvPicPr/>
          <p:nvPr/>
        </p:nvPicPr>
        <p:blipFill>
          <a:blip r:embed="rId9"/>
          <a:stretch/>
        </p:blipFill>
        <p:spPr>
          <a:xfrm>
            <a:off x="7571880" y="2011320"/>
            <a:ext cx="548640" cy="548640"/>
          </a:xfrm>
          <a:prstGeom prst="rect">
            <a:avLst/>
          </a:prstGeom>
          <a:ln>
            <a:noFill/>
          </a:ln>
        </p:spPr>
      </p:pic>
      <p:pic>
        <p:nvPicPr>
          <p:cNvPr id="417" name="" descr=""/>
          <p:cNvPicPr/>
          <p:nvPr/>
        </p:nvPicPr>
        <p:blipFill>
          <a:blip r:embed="rId10"/>
          <a:stretch/>
        </p:blipFill>
        <p:spPr>
          <a:xfrm>
            <a:off x="7571880" y="2515320"/>
            <a:ext cx="548640" cy="548640"/>
          </a:xfrm>
          <a:prstGeom prst="rect">
            <a:avLst/>
          </a:prstGeom>
          <a:ln>
            <a:noFill/>
          </a:ln>
        </p:spPr>
      </p:pic>
      <p:pic>
        <p:nvPicPr>
          <p:cNvPr id="418" name="" descr=""/>
          <p:cNvPicPr/>
          <p:nvPr/>
        </p:nvPicPr>
        <p:blipFill>
          <a:blip r:embed="rId11"/>
          <a:stretch/>
        </p:blipFill>
        <p:spPr>
          <a:xfrm>
            <a:off x="7571880" y="3055680"/>
            <a:ext cx="548640" cy="548640"/>
          </a:xfrm>
          <a:prstGeom prst="rect">
            <a:avLst/>
          </a:prstGeom>
          <a:ln>
            <a:noFill/>
          </a:ln>
        </p:spPr>
      </p:pic>
      <p:pic>
        <p:nvPicPr>
          <p:cNvPr id="419" name="" descr=""/>
          <p:cNvPicPr/>
          <p:nvPr/>
        </p:nvPicPr>
        <p:blipFill>
          <a:blip r:embed="rId12"/>
          <a:stretch/>
        </p:blipFill>
        <p:spPr>
          <a:xfrm>
            <a:off x="6672960" y="1289880"/>
            <a:ext cx="3016440" cy="721800"/>
          </a:xfrm>
          <a:prstGeom prst="rect">
            <a:avLst/>
          </a:prstGeom>
          <a:ln>
            <a:noFill/>
          </a:ln>
        </p:spPr>
      </p:pic>
      <p:sp>
        <p:nvSpPr>
          <p:cNvPr id="420" name="CustomShape 4"/>
          <p:cNvSpPr/>
          <p:nvPr/>
        </p:nvSpPr>
        <p:spPr>
          <a:xfrm rot="5411400">
            <a:off x="6448680" y="4474440"/>
            <a:ext cx="1219680" cy="320760"/>
          </a:xfrm>
          <a:custGeom>
            <a:avLst/>
            <a:gdLst/>
            <a:ahLst/>
            <a:rect l="0" t="0" r="r" b="b"/>
            <a:pathLst>
              <a:path w="3390" h="893">
                <a:moveTo>
                  <a:pt x="1" y="240"/>
                </a:moveTo>
                <a:lnTo>
                  <a:pt x="2764" y="240"/>
                </a:lnTo>
                <a:lnTo>
                  <a:pt x="2764" y="0"/>
                </a:lnTo>
                <a:lnTo>
                  <a:pt x="3389" y="446"/>
                </a:lnTo>
                <a:lnTo>
                  <a:pt x="2763" y="892"/>
                </a:lnTo>
                <a:lnTo>
                  <a:pt x="2763" y="651"/>
                </a:lnTo>
                <a:lnTo>
                  <a:pt x="0" y="651"/>
                </a:lnTo>
                <a:lnTo>
                  <a:pt x="1" y="240"/>
                </a:lnTo>
              </a:path>
            </a:pathLst>
          </a:custGeom>
          <a:solidFill>
            <a:srgbClr val="dddddd"/>
          </a:solidFill>
          <a:ln>
            <a:solidFill>
              <a:srgbClr val="808080"/>
            </a:solidFill>
          </a:ln>
        </p:spPr>
        <p:style>
          <a:lnRef idx="0"/>
          <a:fillRef idx="0"/>
          <a:effectRef idx="0"/>
          <a:fontRef idx="minor"/>
        </p:style>
      </p:sp>
      <p:pic>
        <p:nvPicPr>
          <p:cNvPr id="421" name="" descr=""/>
          <p:cNvPicPr/>
          <p:nvPr/>
        </p:nvPicPr>
        <p:blipFill>
          <a:blip r:embed="rId13"/>
          <a:stretch/>
        </p:blipFill>
        <p:spPr>
          <a:xfrm>
            <a:off x="6645240" y="5438520"/>
            <a:ext cx="578880" cy="97920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6581520" y="1097280"/>
            <a:ext cx="3199320" cy="2561040"/>
          </a:xfrm>
          <a:prstGeom prst="rect">
            <a:avLst/>
          </a:prstGeom>
          <a:noFill/>
          <a:ln w="73080">
            <a:solidFill>
              <a:srgbClr val="808080"/>
            </a:solidFill>
            <a:round/>
          </a:ln>
        </p:spPr>
        <p:style>
          <a:lnRef idx="0"/>
          <a:fillRef idx="0"/>
          <a:effectRef idx="0"/>
          <a:fontRef idx="minor"/>
        </p:style>
      </p:sp>
      <p:sp>
        <p:nvSpPr>
          <p:cNvPr id="423" name="CustomShape 2"/>
          <p:cNvSpPr/>
          <p:nvPr/>
        </p:nvSpPr>
        <p:spPr>
          <a:xfrm>
            <a:off x="3292920" y="5786280"/>
            <a:ext cx="3106080" cy="365760"/>
          </a:xfrm>
          <a:custGeom>
            <a:avLst/>
            <a:gdLst/>
            <a:ahLst/>
            <a:rect l="0" t="0" r="r" b="b"/>
            <a:pathLst>
              <a:path w="8630" h="1018">
                <a:moveTo>
                  <a:pt x="8629" y="273"/>
                </a:moveTo>
                <a:lnTo>
                  <a:pt x="1593" y="273"/>
                </a:lnTo>
                <a:lnTo>
                  <a:pt x="1593" y="0"/>
                </a:lnTo>
                <a:lnTo>
                  <a:pt x="0" y="508"/>
                </a:lnTo>
                <a:lnTo>
                  <a:pt x="1593" y="1017"/>
                </a:lnTo>
                <a:lnTo>
                  <a:pt x="1593" y="743"/>
                </a:lnTo>
                <a:lnTo>
                  <a:pt x="8629" y="743"/>
                </a:lnTo>
                <a:lnTo>
                  <a:pt x="8629" y="273"/>
                </a:lnTo>
              </a:path>
            </a:pathLst>
          </a:custGeom>
          <a:solidFill>
            <a:srgbClr val="dddddd"/>
          </a:solidFill>
          <a:ln>
            <a:solidFill>
              <a:srgbClr val="808080"/>
            </a:solidFill>
          </a:ln>
        </p:spPr>
        <p:style>
          <a:lnRef idx="0"/>
          <a:fillRef idx="0"/>
          <a:effectRef idx="0"/>
          <a:fontRef idx="minor"/>
        </p:style>
      </p:sp>
      <p:sp>
        <p:nvSpPr>
          <p:cNvPr id="424" name="CustomShape 3"/>
          <p:cNvSpPr/>
          <p:nvPr/>
        </p:nvSpPr>
        <p:spPr>
          <a:xfrm rot="19912200">
            <a:off x="3346560" y="4316040"/>
            <a:ext cx="2846160" cy="218160"/>
          </a:xfrm>
          <a:custGeom>
            <a:avLst/>
            <a:gdLst/>
            <a:ahLst/>
            <a:rect l="0" t="0" r="r" b="b"/>
            <a:pathLst>
              <a:path w="7982" h="608">
                <a:moveTo>
                  <a:pt x="7981" y="159"/>
                </a:moveTo>
                <a:lnTo>
                  <a:pt x="2051" y="152"/>
                </a:lnTo>
                <a:lnTo>
                  <a:pt x="2125" y="0"/>
                </a:lnTo>
                <a:lnTo>
                  <a:pt x="0" y="301"/>
                </a:lnTo>
                <a:lnTo>
                  <a:pt x="1826" y="607"/>
                </a:lnTo>
                <a:lnTo>
                  <a:pt x="1900" y="456"/>
                </a:lnTo>
                <a:lnTo>
                  <a:pt x="7831" y="463"/>
                </a:lnTo>
                <a:lnTo>
                  <a:pt x="7981" y="159"/>
                </a:lnTo>
              </a:path>
            </a:pathLst>
          </a:custGeom>
          <a:solidFill>
            <a:srgbClr val="dddddd"/>
          </a:solidFill>
          <a:ln>
            <a:solidFill>
              <a:srgbClr val="808080"/>
            </a:solidFill>
          </a:ln>
        </p:spPr>
        <p:style>
          <a:lnRef idx="0"/>
          <a:fillRef idx="0"/>
          <a:effectRef idx="0"/>
          <a:fontRef idx="minor"/>
        </p:style>
      </p:sp>
      <p:pic>
        <p:nvPicPr>
          <p:cNvPr id="425" name="" descr=""/>
          <p:cNvPicPr/>
          <p:nvPr/>
        </p:nvPicPr>
        <p:blipFill>
          <a:blip r:embed="rId1"/>
          <a:stretch/>
        </p:blipFill>
        <p:spPr>
          <a:xfrm>
            <a:off x="6645240" y="5438520"/>
            <a:ext cx="578880" cy="979200"/>
          </a:xfrm>
          <a:prstGeom prst="rect">
            <a:avLst/>
          </a:prstGeom>
          <a:ln>
            <a:noFill/>
          </a:ln>
        </p:spPr>
      </p:pic>
      <p:pic>
        <p:nvPicPr>
          <p:cNvPr id="426" name="" descr=""/>
          <p:cNvPicPr/>
          <p:nvPr/>
        </p:nvPicPr>
        <p:blipFill>
          <a:blip r:embed="rId2"/>
          <a:stretch/>
        </p:blipFill>
        <p:spPr>
          <a:xfrm>
            <a:off x="4296240" y="3841200"/>
            <a:ext cx="548640" cy="548640"/>
          </a:xfrm>
          <a:prstGeom prst="rect">
            <a:avLst/>
          </a:prstGeom>
          <a:ln>
            <a:noFill/>
          </a:ln>
        </p:spPr>
      </p:pic>
      <p:pic>
        <p:nvPicPr>
          <p:cNvPr id="427" name="" descr=""/>
          <p:cNvPicPr/>
          <p:nvPr/>
        </p:nvPicPr>
        <p:blipFill>
          <a:blip r:embed="rId3"/>
          <a:stretch/>
        </p:blipFill>
        <p:spPr>
          <a:xfrm>
            <a:off x="1978200" y="5521320"/>
            <a:ext cx="548640" cy="903960"/>
          </a:xfrm>
          <a:prstGeom prst="rect">
            <a:avLst/>
          </a:prstGeom>
          <a:ln>
            <a:noFill/>
          </a:ln>
        </p:spPr>
      </p:pic>
      <p:pic>
        <p:nvPicPr>
          <p:cNvPr id="428" name="" descr=""/>
          <p:cNvPicPr/>
          <p:nvPr/>
        </p:nvPicPr>
        <p:blipFill>
          <a:blip r:embed="rId4"/>
          <a:stretch/>
        </p:blipFill>
        <p:spPr>
          <a:xfrm>
            <a:off x="7314120" y="5517000"/>
            <a:ext cx="457200" cy="907200"/>
          </a:xfrm>
          <a:prstGeom prst="rect">
            <a:avLst/>
          </a:prstGeom>
          <a:ln>
            <a:noFill/>
          </a:ln>
        </p:spPr>
      </p:pic>
      <p:sp>
        <p:nvSpPr>
          <p:cNvPr id="429" name="TextShape 4"/>
          <p:cNvSpPr txBox="1"/>
          <p:nvPr/>
        </p:nvSpPr>
        <p:spPr>
          <a:xfrm>
            <a:off x="2345040" y="1829160"/>
            <a:ext cx="5150160" cy="1280160"/>
          </a:xfrm>
          <a:prstGeom prst="rect">
            <a:avLst/>
          </a:prstGeom>
          <a:noFill/>
          <a:ln>
            <a:noFill/>
          </a:ln>
        </p:spPr>
        <p:txBody>
          <a:bodyPr lIns="90000" rIns="90000" tIns="45000" bIns="45000">
            <a:noAutofit/>
          </a:bodyPr>
          <a:p>
            <a:pPr algn="ctr"/>
            <a:r>
              <a:rPr b="0" lang="en-US" sz="2800" spc="-1" strike="noStrike">
                <a:latin typeface="Arial"/>
              </a:rPr>
              <a:t>and a public </a:t>
            </a:r>
            <a:br/>
            <a:r>
              <a:rPr b="0" lang="en-US" sz="2800" spc="-1" strike="noStrike">
                <a:latin typeface="Arial"/>
              </a:rPr>
              <a:t>   red microwave</a:t>
            </a:r>
            <a:endParaRPr b="0" lang="en-US" sz="2800" spc="-1" strike="noStrike">
              <a:latin typeface="Arial"/>
            </a:endParaRPr>
          </a:p>
        </p:txBody>
      </p:sp>
      <p:pic>
        <p:nvPicPr>
          <p:cNvPr id="430" name="" descr=""/>
          <p:cNvPicPr/>
          <p:nvPr/>
        </p:nvPicPr>
        <p:blipFill>
          <a:blip r:embed="rId5"/>
          <a:stretch/>
        </p:blipFill>
        <p:spPr>
          <a:xfrm>
            <a:off x="6818400" y="2494080"/>
            <a:ext cx="612000" cy="612720"/>
          </a:xfrm>
          <a:prstGeom prst="rect">
            <a:avLst/>
          </a:prstGeom>
          <a:ln>
            <a:noFill/>
          </a:ln>
        </p:spPr>
      </p:pic>
      <p:pic>
        <p:nvPicPr>
          <p:cNvPr id="431" name="" descr=""/>
          <p:cNvPicPr/>
          <p:nvPr/>
        </p:nvPicPr>
        <p:blipFill>
          <a:blip r:embed="rId6"/>
          <a:stretch/>
        </p:blipFill>
        <p:spPr>
          <a:xfrm>
            <a:off x="6818400" y="3035160"/>
            <a:ext cx="612000" cy="612720"/>
          </a:xfrm>
          <a:prstGeom prst="rect">
            <a:avLst/>
          </a:prstGeom>
          <a:ln>
            <a:noFill/>
          </a:ln>
        </p:spPr>
      </p:pic>
      <p:pic>
        <p:nvPicPr>
          <p:cNvPr id="432" name="" descr=""/>
          <p:cNvPicPr/>
          <p:nvPr/>
        </p:nvPicPr>
        <p:blipFill>
          <a:blip r:embed="rId7"/>
          <a:stretch/>
        </p:blipFill>
        <p:spPr>
          <a:xfrm>
            <a:off x="8204760" y="2515680"/>
            <a:ext cx="548640" cy="548640"/>
          </a:xfrm>
          <a:prstGeom prst="rect">
            <a:avLst/>
          </a:prstGeom>
          <a:ln>
            <a:noFill/>
          </a:ln>
        </p:spPr>
      </p:pic>
      <p:pic>
        <p:nvPicPr>
          <p:cNvPr id="433" name="" descr=""/>
          <p:cNvPicPr/>
          <p:nvPr/>
        </p:nvPicPr>
        <p:blipFill>
          <a:blip r:embed="rId8"/>
          <a:stretch/>
        </p:blipFill>
        <p:spPr>
          <a:xfrm>
            <a:off x="8204760" y="3056040"/>
            <a:ext cx="548640" cy="548640"/>
          </a:xfrm>
          <a:prstGeom prst="rect">
            <a:avLst/>
          </a:prstGeom>
          <a:ln>
            <a:noFill/>
          </a:ln>
        </p:spPr>
      </p:pic>
      <p:pic>
        <p:nvPicPr>
          <p:cNvPr id="434" name="" descr=""/>
          <p:cNvPicPr/>
          <p:nvPr/>
        </p:nvPicPr>
        <p:blipFill>
          <a:blip r:embed="rId9"/>
          <a:stretch/>
        </p:blipFill>
        <p:spPr>
          <a:xfrm>
            <a:off x="7572240" y="2011680"/>
            <a:ext cx="548640" cy="548640"/>
          </a:xfrm>
          <a:prstGeom prst="rect">
            <a:avLst/>
          </a:prstGeom>
          <a:ln>
            <a:noFill/>
          </a:ln>
        </p:spPr>
      </p:pic>
      <p:pic>
        <p:nvPicPr>
          <p:cNvPr id="435" name="" descr=""/>
          <p:cNvPicPr/>
          <p:nvPr/>
        </p:nvPicPr>
        <p:blipFill>
          <a:blip r:embed="rId10"/>
          <a:stretch/>
        </p:blipFill>
        <p:spPr>
          <a:xfrm>
            <a:off x="7572240" y="2515680"/>
            <a:ext cx="548640" cy="548640"/>
          </a:xfrm>
          <a:prstGeom prst="rect">
            <a:avLst/>
          </a:prstGeom>
          <a:ln>
            <a:noFill/>
          </a:ln>
        </p:spPr>
      </p:pic>
      <p:pic>
        <p:nvPicPr>
          <p:cNvPr id="436" name="" descr=""/>
          <p:cNvPicPr/>
          <p:nvPr/>
        </p:nvPicPr>
        <p:blipFill>
          <a:blip r:embed="rId11"/>
          <a:stretch/>
        </p:blipFill>
        <p:spPr>
          <a:xfrm>
            <a:off x="7572240" y="3056040"/>
            <a:ext cx="548640" cy="548640"/>
          </a:xfrm>
          <a:prstGeom prst="rect">
            <a:avLst/>
          </a:prstGeom>
          <a:ln>
            <a:noFill/>
          </a:ln>
        </p:spPr>
      </p:pic>
      <p:pic>
        <p:nvPicPr>
          <p:cNvPr id="437" name="" descr=""/>
          <p:cNvPicPr/>
          <p:nvPr/>
        </p:nvPicPr>
        <p:blipFill>
          <a:blip r:embed="rId12"/>
          <a:stretch/>
        </p:blipFill>
        <p:spPr>
          <a:xfrm>
            <a:off x="6672960" y="1289880"/>
            <a:ext cx="3016440" cy="72180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6581520" y="1097280"/>
            <a:ext cx="3199320" cy="2561040"/>
          </a:xfrm>
          <a:prstGeom prst="rect">
            <a:avLst/>
          </a:prstGeom>
          <a:noFill/>
          <a:ln w="73080">
            <a:solidFill>
              <a:srgbClr val="808080"/>
            </a:solidFill>
            <a:round/>
          </a:ln>
        </p:spPr>
        <p:style>
          <a:lnRef idx="0"/>
          <a:fillRef idx="0"/>
          <a:effectRef idx="0"/>
          <a:fontRef idx="minor"/>
        </p:style>
      </p:sp>
      <p:sp>
        <p:nvSpPr>
          <p:cNvPr id="439" name="CustomShape 2"/>
          <p:cNvSpPr/>
          <p:nvPr/>
        </p:nvSpPr>
        <p:spPr>
          <a:xfrm>
            <a:off x="3292920" y="5786280"/>
            <a:ext cx="3106080" cy="365760"/>
          </a:xfrm>
          <a:custGeom>
            <a:avLst/>
            <a:gdLst/>
            <a:ahLst/>
            <a:rect l="0" t="0" r="r" b="b"/>
            <a:pathLst>
              <a:path w="8630" h="1018">
                <a:moveTo>
                  <a:pt x="8629" y="273"/>
                </a:moveTo>
                <a:lnTo>
                  <a:pt x="1593" y="273"/>
                </a:lnTo>
                <a:lnTo>
                  <a:pt x="1593" y="0"/>
                </a:lnTo>
                <a:lnTo>
                  <a:pt x="0" y="508"/>
                </a:lnTo>
                <a:lnTo>
                  <a:pt x="1593" y="1017"/>
                </a:lnTo>
                <a:lnTo>
                  <a:pt x="1593" y="743"/>
                </a:lnTo>
                <a:lnTo>
                  <a:pt x="8629" y="743"/>
                </a:lnTo>
                <a:lnTo>
                  <a:pt x="8629" y="273"/>
                </a:lnTo>
              </a:path>
            </a:pathLst>
          </a:custGeom>
          <a:solidFill>
            <a:srgbClr val="dddddd"/>
          </a:solidFill>
          <a:ln>
            <a:solidFill>
              <a:srgbClr val="808080"/>
            </a:solidFill>
          </a:ln>
        </p:spPr>
        <p:style>
          <a:lnRef idx="0"/>
          <a:fillRef idx="0"/>
          <a:effectRef idx="0"/>
          <a:fontRef idx="minor"/>
        </p:style>
      </p:sp>
      <p:sp>
        <p:nvSpPr>
          <p:cNvPr id="440" name="CustomShape 3"/>
          <p:cNvSpPr/>
          <p:nvPr/>
        </p:nvSpPr>
        <p:spPr>
          <a:xfrm rot="19912200">
            <a:off x="3346560" y="4316040"/>
            <a:ext cx="2846160" cy="218160"/>
          </a:xfrm>
          <a:custGeom>
            <a:avLst/>
            <a:gdLst/>
            <a:ahLst/>
            <a:rect l="0" t="0" r="r" b="b"/>
            <a:pathLst>
              <a:path w="7982" h="608">
                <a:moveTo>
                  <a:pt x="7981" y="159"/>
                </a:moveTo>
                <a:lnTo>
                  <a:pt x="2051" y="152"/>
                </a:lnTo>
                <a:lnTo>
                  <a:pt x="2125" y="0"/>
                </a:lnTo>
                <a:lnTo>
                  <a:pt x="0" y="301"/>
                </a:lnTo>
                <a:lnTo>
                  <a:pt x="1826" y="607"/>
                </a:lnTo>
                <a:lnTo>
                  <a:pt x="1900" y="456"/>
                </a:lnTo>
                <a:lnTo>
                  <a:pt x="7831" y="463"/>
                </a:lnTo>
                <a:lnTo>
                  <a:pt x="7981" y="159"/>
                </a:lnTo>
              </a:path>
            </a:pathLst>
          </a:custGeom>
          <a:solidFill>
            <a:srgbClr val="dddddd"/>
          </a:solidFill>
          <a:ln>
            <a:solidFill>
              <a:srgbClr val="808080"/>
            </a:solidFill>
          </a:ln>
        </p:spPr>
        <p:style>
          <a:lnRef idx="0"/>
          <a:fillRef idx="0"/>
          <a:effectRef idx="0"/>
          <a:fontRef idx="minor"/>
        </p:style>
      </p:sp>
      <p:pic>
        <p:nvPicPr>
          <p:cNvPr id="441" name="" descr=""/>
          <p:cNvPicPr/>
          <p:nvPr/>
        </p:nvPicPr>
        <p:blipFill>
          <a:blip r:embed="rId1"/>
          <a:stretch/>
        </p:blipFill>
        <p:spPr>
          <a:xfrm>
            <a:off x="6645240" y="5438520"/>
            <a:ext cx="578880" cy="979200"/>
          </a:xfrm>
          <a:prstGeom prst="rect">
            <a:avLst/>
          </a:prstGeom>
          <a:ln>
            <a:noFill/>
          </a:ln>
        </p:spPr>
      </p:pic>
      <p:pic>
        <p:nvPicPr>
          <p:cNvPr id="442" name="" descr=""/>
          <p:cNvPicPr/>
          <p:nvPr/>
        </p:nvPicPr>
        <p:blipFill>
          <a:blip r:embed="rId2"/>
          <a:stretch/>
        </p:blipFill>
        <p:spPr>
          <a:xfrm>
            <a:off x="1978200" y="5521320"/>
            <a:ext cx="548640" cy="903960"/>
          </a:xfrm>
          <a:prstGeom prst="rect">
            <a:avLst/>
          </a:prstGeom>
          <a:ln>
            <a:noFill/>
          </a:ln>
        </p:spPr>
      </p:pic>
      <p:pic>
        <p:nvPicPr>
          <p:cNvPr id="443" name="" descr=""/>
          <p:cNvPicPr/>
          <p:nvPr/>
        </p:nvPicPr>
        <p:blipFill>
          <a:blip r:embed="rId3"/>
          <a:stretch/>
        </p:blipFill>
        <p:spPr>
          <a:xfrm>
            <a:off x="7314120" y="5517000"/>
            <a:ext cx="457200" cy="907200"/>
          </a:xfrm>
          <a:prstGeom prst="rect">
            <a:avLst/>
          </a:prstGeom>
          <a:ln>
            <a:noFill/>
          </a:ln>
        </p:spPr>
      </p:pic>
      <p:sp>
        <p:nvSpPr>
          <p:cNvPr id="444" name="TextShape 4"/>
          <p:cNvSpPr txBox="1"/>
          <p:nvPr/>
        </p:nvSpPr>
        <p:spPr>
          <a:xfrm>
            <a:off x="2345040" y="1829160"/>
            <a:ext cx="5150160" cy="1280160"/>
          </a:xfrm>
          <a:prstGeom prst="rect">
            <a:avLst/>
          </a:prstGeom>
          <a:noFill/>
          <a:ln>
            <a:noFill/>
          </a:ln>
        </p:spPr>
        <p:txBody>
          <a:bodyPr lIns="90000" rIns="90000" tIns="45000" bIns="45000">
            <a:noAutofit/>
          </a:bodyPr>
          <a:p>
            <a:pPr algn="ctr"/>
            <a:r>
              <a:rPr b="0" lang="en-US" sz="2800" spc="-1" strike="noStrike">
                <a:latin typeface="Arial"/>
              </a:rPr>
              <a:t>and a public </a:t>
            </a:r>
            <a:br/>
            <a:r>
              <a:rPr b="0" lang="en-US" sz="2800" spc="-1" strike="noStrike">
                <a:latin typeface="Arial"/>
              </a:rPr>
              <a:t>   red microwave</a:t>
            </a:r>
            <a:endParaRPr b="0" lang="en-US" sz="2800" spc="-1" strike="noStrike">
              <a:latin typeface="Arial"/>
            </a:endParaRPr>
          </a:p>
        </p:txBody>
      </p:sp>
      <p:pic>
        <p:nvPicPr>
          <p:cNvPr id="445" name="" descr=""/>
          <p:cNvPicPr/>
          <p:nvPr/>
        </p:nvPicPr>
        <p:blipFill>
          <a:blip r:embed="rId4"/>
          <a:stretch/>
        </p:blipFill>
        <p:spPr>
          <a:xfrm>
            <a:off x="6818400" y="2494080"/>
            <a:ext cx="612000" cy="612720"/>
          </a:xfrm>
          <a:prstGeom prst="rect">
            <a:avLst/>
          </a:prstGeom>
          <a:ln>
            <a:noFill/>
          </a:ln>
        </p:spPr>
      </p:pic>
      <p:pic>
        <p:nvPicPr>
          <p:cNvPr id="446" name="" descr=""/>
          <p:cNvPicPr/>
          <p:nvPr/>
        </p:nvPicPr>
        <p:blipFill>
          <a:blip r:embed="rId5"/>
          <a:stretch/>
        </p:blipFill>
        <p:spPr>
          <a:xfrm>
            <a:off x="6818400" y="3035160"/>
            <a:ext cx="612000" cy="612720"/>
          </a:xfrm>
          <a:prstGeom prst="rect">
            <a:avLst/>
          </a:prstGeom>
          <a:ln>
            <a:noFill/>
          </a:ln>
        </p:spPr>
      </p:pic>
      <p:pic>
        <p:nvPicPr>
          <p:cNvPr id="447" name="" descr=""/>
          <p:cNvPicPr/>
          <p:nvPr/>
        </p:nvPicPr>
        <p:blipFill>
          <a:blip r:embed="rId6"/>
          <a:stretch/>
        </p:blipFill>
        <p:spPr>
          <a:xfrm>
            <a:off x="8204760" y="2515680"/>
            <a:ext cx="548640" cy="548640"/>
          </a:xfrm>
          <a:prstGeom prst="rect">
            <a:avLst/>
          </a:prstGeom>
          <a:ln>
            <a:noFill/>
          </a:ln>
        </p:spPr>
      </p:pic>
      <p:pic>
        <p:nvPicPr>
          <p:cNvPr id="448" name="" descr=""/>
          <p:cNvPicPr/>
          <p:nvPr/>
        </p:nvPicPr>
        <p:blipFill>
          <a:blip r:embed="rId7"/>
          <a:stretch/>
        </p:blipFill>
        <p:spPr>
          <a:xfrm>
            <a:off x="8204760" y="3056040"/>
            <a:ext cx="548640" cy="548640"/>
          </a:xfrm>
          <a:prstGeom prst="rect">
            <a:avLst/>
          </a:prstGeom>
          <a:ln>
            <a:noFill/>
          </a:ln>
        </p:spPr>
      </p:pic>
      <p:pic>
        <p:nvPicPr>
          <p:cNvPr id="449" name="" descr=""/>
          <p:cNvPicPr/>
          <p:nvPr/>
        </p:nvPicPr>
        <p:blipFill>
          <a:blip r:embed="rId8"/>
          <a:stretch/>
        </p:blipFill>
        <p:spPr>
          <a:xfrm>
            <a:off x="7572240" y="2011680"/>
            <a:ext cx="548640" cy="548640"/>
          </a:xfrm>
          <a:prstGeom prst="rect">
            <a:avLst/>
          </a:prstGeom>
          <a:ln>
            <a:noFill/>
          </a:ln>
        </p:spPr>
      </p:pic>
      <p:pic>
        <p:nvPicPr>
          <p:cNvPr id="450" name="" descr=""/>
          <p:cNvPicPr/>
          <p:nvPr/>
        </p:nvPicPr>
        <p:blipFill>
          <a:blip r:embed="rId9"/>
          <a:stretch/>
        </p:blipFill>
        <p:spPr>
          <a:xfrm>
            <a:off x="7572240" y="2515680"/>
            <a:ext cx="548640" cy="548640"/>
          </a:xfrm>
          <a:prstGeom prst="rect">
            <a:avLst/>
          </a:prstGeom>
          <a:ln>
            <a:noFill/>
          </a:ln>
        </p:spPr>
      </p:pic>
      <p:pic>
        <p:nvPicPr>
          <p:cNvPr id="451" name="" descr=""/>
          <p:cNvPicPr/>
          <p:nvPr/>
        </p:nvPicPr>
        <p:blipFill>
          <a:blip r:embed="rId10"/>
          <a:stretch/>
        </p:blipFill>
        <p:spPr>
          <a:xfrm>
            <a:off x="7572240" y="3056040"/>
            <a:ext cx="548640" cy="548640"/>
          </a:xfrm>
          <a:prstGeom prst="rect">
            <a:avLst/>
          </a:prstGeom>
          <a:ln>
            <a:noFill/>
          </a:ln>
        </p:spPr>
      </p:pic>
      <p:pic>
        <p:nvPicPr>
          <p:cNvPr id="452" name="" descr=""/>
          <p:cNvPicPr/>
          <p:nvPr/>
        </p:nvPicPr>
        <p:blipFill>
          <a:blip r:embed="rId11"/>
          <a:stretch/>
        </p:blipFill>
        <p:spPr>
          <a:xfrm>
            <a:off x="6672960" y="1289880"/>
            <a:ext cx="3016440" cy="721800"/>
          </a:xfrm>
          <a:prstGeom prst="rect">
            <a:avLst/>
          </a:prstGeom>
          <a:ln>
            <a:noFill/>
          </a:ln>
        </p:spPr>
      </p:pic>
      <p:pic>
        <p:nvPicPr>
          <p:cNvPr id="453" name="" descr=""/>
          <p:cNvPicPr/>
          <p:nvPr/>
        </p:nvPicPr>
        <p:blipFill>
          <a:blip r:embed="rId12"/>
          <a:stretch/>
        </p:blipFill>
        <p:spPr>
          <a:xfrm>
            <a:off x="2647440" y="5638320"/>
            <a:ext cx="548640" cy="54864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3292920" y="5786280"/>
            <a:ext cx="3106080" cy="365760"/>
          </a:xfrm>
          <a:custGeom>
            <a:avLst/>
            <a:gdLst/>
            <a:ahLst/>
            <a:rect l="0" t="0" r="r" b="b"/>
            <a:pathLst>
              <a:path w="8630" h="1018">
                <a:moveTo>
                  <a:pt x="8629" y="273"/>
                </a:moveTo>
                <a:lnTo>
                  <a:pt x="1593" y="273"/>
                </a:lnTo>
                <a:lnTo>
                  <a:pt x="1593" y="0"/>
                </a:lnTo>
                <a:lnTo>
                  <a:pt x="0" y="508"/>
                </a:lnTo>
                <a:lnTo>
                  <a:pt x="1593" y="1017"/>
                </a:lnTo>
                <a:lnTo>
                  <a:pt x="1593" y="743"/>
                </a:lnTo>
                <a:lnTo>
                  <a:pt x="8629" y="743"/>
                </a:lnTo>
                <a:lnTo>
                  <a:pt x="8629" y="273"/>
                </a:lnTo>
              </a:path>
            </a:pathLst>
          </a:custGeom>
          <a:solidFill>
            <a:srgbClr val="dddddd"/>
          </a:solidFill>
          <a:ln>
            <a:solidFill>
              <a:srgbClr val="808080"/>
            </a:solidFill>
          </a:ln>
        </p:spPr>
        <p:style>
          <a:lnRef idx="0"/>
          <a:fillRef idx="0"/>
          <a:effectRef idx="0"/>
          <a:fontRef idx="minor"/>
        </p:style>
      </p:sp>
      <p:pic>
        <p:nvPicPr>
          <p:cNvPr id="455" name="" descr=""/>
          <p:cNvPicPr/>
          <p:nvPr/>
        </p:nvPicPr>
        <p:blipFill>
          <a:blip r:embed="rId1"/>
          <a:stretch/>
        </p:blipFill>
        <p:spPr>
          <a:xfrm>
            <a:off x="6645240" y="5438520"/>
            <a:ext cx="578880" cy="979200"/>
          </a:xfrm>
          <a:prstGeom prst="rect">
            <a:avLst/>
          </a:prstGeom>
          <a:ln>
            <a:noFill/>
          </a:ln>
        </p:spPr>
      </p:pic>
      <p:pic>
        <p:nvPicPr>
          <p:cNvPr id="456" name="" descr=""/>
          <p:cNvPicPr/>
          <p:nvPr/>
        </p:nvPicPr>
        <p:blipFill>
          <a:blip r:embed="rId2"/>
          <a:stretch/>
        </p:blipFill>
        <p:spPr>
          <a:xfrm>
            <a:off x="2647800" y="5638320"/>
            <a:ext cx="548640" cy="548640"/>
          </a:xfrm>
          <a:prstGeom prst="rect">
            <a:avLst/>
          </a:prstGeom>
          <a:ln>
            <a:noFill/>
          </a:ln>
        </p:spPr>
      </p:pic>
      <p:pic>
        <p:nvPicPr>
          <p:cNvPr id="457" name="" descr=""/>
          <p:cNvPicPr/>
          <p:nvPr/>
        </p:nvPicPr>
        <p:blipFill>
          <a:blip r:embed="rId3"/>
          <a:stretch/>
        </p:blipFill>
        <p:spPr>
          <a:xfrm>
            <a:off x="1978200" y="5521320"/>
            <a:ext cx="548640" cy="903960"/>
          </a:xfrm>
          <a:prstGeom prst="rect">
            <a:avLst/>
          </a:prstGeom>
          <a:ln>
            <a:noFill/>
          </a:ln>
        </p:spPr>
      </p:pic>
      <p:pic>
        <p:nvPicPr>
          <p:cNvPr id="458" name="" descr=""/>
          <p:cNvPicPr/>
          <p:nvPr/>
        </p:nvPicPr>
        <p:blipFill>
          <a:blip r:embed="rId4"/>
          <a:stretch/>
        </p:blipFill>
        <p:spPr>
          <a:xfrm>
            <a:off x="7314120" y="5517000"/>
            <a:ext cx="457200" cy="907200"/>
          </a:xfrm>
          <a:prstGeom prst="rect">
            <a:avLst/>
          </a:prstGeom>
          <a:ln>
            <a:noFill/>
          </a:ln>
        </p:spPr>
      </p:pic>
      <p:sp>
        <p:nvSpPr>
          <p:cNvPr id="459" name="TextShape 2"/>
          <p:cNvSpPr txBox="1"/>
          <p:nvPr/>
        </p:nvSpPr>
        <p:spPr>
          <a:xfrm>
            <a:off x="2102400" y="1642680"/>
            <a:ext cx="5150160" cy="1280160"/>
          </a:xfrm>
          <a:prstGeom prst="rect">
            <a:avLst/>
          </a:prstGeom>
          <a:noFill/>
          <a:ln>
            <a:noFill/>
          </a:ln>
        </p:spPr>
        <p:txBody>
          <a:bodyPr lIns="90000" rIns="90000" tIns="45000" bIns="45000">
            <a:noAutofit/>
          </a:bodyPr>
          <a:p>
            <a:pPr algn="ctr"/>
            <a:r>
              <a:rPr b="0" lang="en-US" sz="2800" spc="-1" strike="noStrike">
                <a:latin typeface="Arial"/>
              </a:rPr>
              <a:t>for secret </a:t>
            </a:r>
            <a:br/>
            <a:r>
              <a:rPr b="0" lang="en-US" sz="2800" spc="-1" strike="noStrike">
                <a:latin typeface="Arial"/>
              </a:rPr>
              <a:t>     red ice cubes</a:t>
            </a:r>
            <a:endParaRPr b="0" lang="en-US" sz="2800" spc="-1" strike="noStrike">
              <a:latin typeface="Arial"/>
            </a:endParaRPr>
          </a:p>
        </p:txBody>
      </p:sp>
      <p:pic>
        <p:nvPicPr>
          <p:cNvPr id="460" name="" descr=""/>
          <p:cNvPicPr/>
          <p:nvPr/>
        </p:nvPicPr>
        <p:blipFill>
          <a:blip r:embed="rId5"/>
          <a:stretch/>
        </p:blipFill>
        <p:spPr>
          <a:xfrm>
            <a:off x="6818400" y="2494080"/>
            <a:ext cx="612000" cy="612720"/>
          </a:xfrm>
          <a:prstGeom prst="rect">
            <a:avLst/>
          </a:prstGeom>
          <a:ln>
            <a:noFill/>
          </a:ln>
        </p:spPr>
      </p:pic>
      <p:pic>
        <p:nvPicPr>
          <p:cNvPr id="461" name="" descr=""/>
          <p:cNvPicPr/>
          <p:nvPr/>
        </p:nvPicPr>
        <p:blipFill>
          <a:blip r:embed="rId6"/>
          <a:stretch/>
        </p:blipFill>
        <p:spPr>
          <a:xfrm>
            <a:off x="6818400" y="3035160"/>
            <a:ext cx="612000" cy="612720"/>
          </a:xfrm>
          <a:prstGeom prst="rect">
            <a:avLst/>
          </a:prstGeom>
          <a:ln>
            <a:noFill/>
          </a:ln>
        </p:spPr>
      </p:pic>
      <p:pic>
        <p:nvPicPr>
          <p:cNvPr id="462" name="" descr=""/>
          <p:cNvPicPr/>
          <p:nvPr/>
        </p:nvPicPr>
        <p:blipFill>
          <a:blip r:embed="rId7"/>
          <a:stretch/>
        </p:blipFill>
        <p:spPr>
          <a:xfrm>
            <a:off x="8204760" y="2515680"/>
            <a:ext cx="548640" cy="548640"/>
          </a:xfrm>
          <a:prstGeom prst="rect">
            <a:avLst/>
          </a:prstGeom>
          <a:ln>
            <a:noFill/>
          </a:ln>
        </p:spPr>
      </p:pic>
      <p:pic>
        <p:nvPicPr>
          <p:cNvPr id="463" name="" descr=""/>
          <p:cNvPicPr/>
          <p:nvPr/>
        </p:nvPicPr>
        <p:blipFill>
          <a:blip r:embed="rId8"/>
          <a:stretch/>
        </p:blipFill>
        <p:spPr>
          <a:xfrm>
            <a:off x="8204760" y="3056040"/>
            <a:ext cx="548640" cy="548640"/>
          </a:xfrm>
          <a:prstGeom prst="rect">
            <a:avLst/>
          </a:prstGeom>
          <a:ln>
            <a:noFill/>
          </a:ln>
        </p:spPr>
      </p:pic>
      <p:pic>
        <p:nvPicPr>
          <p:cNvPr id="464" name="" descr=""/>
          <p:cNvPicPr/>
          <p:nvPr/>
        </p:nvPicPr>
        <p:blipFill>
          <a:blip r:embed="rId9"/>
          <a:stretch/>
        </p:blipFill>
        <p:spPr>
          <a:xfrm>
            <a:off x="7572240" y="2011680"/>
            <a:ext cx="548640" cy="548640"/>
          </a:xfrm>
          <a:prstGeom prst="rect">
            <a:avLst/>
          </a:prstGeom>
          <a:ln>
            <a:noFill/>
          </a:ln>
        </p:spPr>
      </p:pic>
      <p:pic>
        <p:nvPicPr>
          <p:cNvPr id="465" name="" descr=""/>
          <p:cNvPicPr/>
          <p:nvPr/>
        </p:nvPicPr>
        <p:blipFill>
          <a:blip r:embed="rId10"/>
          <a:stretch/>
        </p:blipFill>
        <p:spPr>
          <a:xfrm>
            <a:off x="7572240" y="2515680"/>
            <a:ext cx="548640" cy="548640"/>
          </a:xfrm>
          <a:prstGeom prst="rect">
            <a:avLst/>
          </a:prstGeom>
          <a:ln>
            <a:noFill/>
          </a:ln>
        </p:spPr>
      </p:pic>
      <p:pic>
        <p:nvPicPr>
          <p:cNvPr id="466" name="" descr=""/>
          <p:cNvPicPr/>
          <p:nvPr/>
        </p:nvPicPr>
        <p:blipFill>
          <a:blip r:embed="rId11"/>
          <a:stretch/>
        </p:blipFill>
        <p:spPr>
          <a:xfrm>
            <a:off x="7572240" y="3056040"/>
            <a:ext cx="548640" cy="548640"/>
          </a:xfrm>
          <a:prstGeom prst="rect">
            <a:avLst/>
          </a:prstGeom>
          <a:ln>
            <a:noFill/>
          </a:ln>
        </p:spPr>
      </p:pic>
      <p:pic>
        <p:nvPicPr>
          <p:cNvPr id="467" name="" descr=""/>
          <p:cNvPicPr/>
          <p:nvPr/>
        </p:nvPicPr>
        <p:blipFill>
          <a:blip r:embed="rId12"/>
          <a:stretch/>
        </p:blipFill>
        <p:spPr>
          <a:xfrm>
            <a:off x="4570200" y="5471640"/>
            <a:ext cx="1096920" cy="869760"/>
          </a:xfrm>
          <a:prstGeom prst="rect">
            <a:avLst/>
          </a:prstGeom>
          <a:ln>
            <a:noFill/>
          </a:ln>
        </p:spPr>
      </p:pic>
      <p:sp>
        <p:nvSpPr>
          <p:cNvPr id="468" name="CustomShape 3"/>
          <p:cNvSpPr/>
          <p:nvPr/>
        </p:nvSpPr>
        <p:spPr>
          <a:xfrm>
            <a:off x="6581520" y="1097280"/>
            <a:ext cx="3199320" cy="2561040"/>
          </a:xfrm>
          <a:prstGeom prst="rect">
            <a:avLst/>
          </a:prstGeom>
          <a:noFill/>
          <a:ln w="73080">
            <a:solidFill>
              <a:srgbClr val="808080"/>
            </a:solidFill>
            <a:round/>
          </a:ln>
        </p:spPr>
        <p:style>
          <a:lnRef idx="0"/>
          <a:fillRef idx="0"/>
          <a:effectRef idx="0"/>
          <a:fontRef idx="minor"/>
        </p:style>
      </p:sp>
      <p:pic>
        <p:nvPicPr>
          <p:cNvPr id="469" name="" descr=""/>
          <p:cNvPicPr/>
          <p:nvPr/>
        </p:nvPicPr>
        <p:blipFill>
          <a:blip r:embed="rId13"/>
          <a:stretch/>
        </p:blipFill>
        <p:spPr>
          <a:xfrm>
            <a:off x="6672960" y="1289880"/>
            <a:ext cx="3016440" cy="72180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3292920" y="5786280"/>
            <a:ext cx="3106080" cy="365760"/>
          </a:xfrm>
          <a:custGeom>
            <a:avLst/>
            <a:gdLst/>
            <a:ahLst/>
            <a:rect l="0" t="0" r="r" b="b"/>
            <a:pathLst>
              <a:path w="8630" h="1018">
                <a:moveTo>
                  <a:pt x="8629" y="273"/>
                </a:moveTo>
                <a:lnTo>
                  <a:pt x="1593" y="273"/>
                </a:lnTo>
                <a:lnTo>
                  <a:pt x="1593" y="0"/>
                </a:lnTo>
                <a:lnTo>
                  <a:pt x="0" y="508"/>
                </a:lnTo>
                <a:lnTo>
                  <a:pt x="1593" y="1017"/>
                </a:lnTo>
                <a:lnTo>
                  <a:pt x="1593" y="743"/>
                </a:lnTo>
                <a:lnTo>
                  <a:pt x="8629" y="743"/>
                </a:lnTo>
                <a:lnTo>
                  <a:pt x="8629" y="273"/>
                </a:lnTo>
              </a:path>
            </a:pathLst>
          </a:custGeom>
          <a:solidFill>
            <a:srgbClr val="dddddd"/>
          </a:solidFill>
          <a:ln>
            <a:solidFill>
              <a:srgbClr val="808080"/>
            </a:solidFill>
          </a:ln>
        </p:spPr>
        <p:style>
          <a:lnRef idx="0"/>
          <a:fillRef idx="0"/>
          <a:effectRef idx="0"/>
          <a:fontRef idx="minor"/>
        </p:style>
      </p:sp>
      <p:pic>
        <p:nvPicPr>
          <p:cNvPr id="471" name="" descr=""/>
          <p:cNvPicPr/>
          <p:nvPr/>
        </p:nvPicPr>
        <p:blipFill>
          <a:blip r:embed="rId1"/>
          <a:stretch/>
        </p:blipFill>
        <p:spPr>
          <a:xfrm>
            <a:off x="6645240" y="5438520"/>
            <a:ext cx="578880" cy="979200"/>
          </a:xfrm>
          <a:prstGeom prst="rect">
            <a:avLst/>
          </a:prstGeom>
          <a:ln>
            <a:noFill/>
          </a:ln>
        </p:spPr>
      </p:pic>
      <p:pic>
        <p:nvPicPr>
          <p:cNvPr id="472" name="" descr=""/>
          <p:cNvPicPr/>
          <p:nvPr/>
        </p:nvPicPr>
        <p:blipFill>
          <a:blip r:embed="rId2"/>
          <a:stretch/>
        </p:blipFill>
        <p:spPr>
          <a:xfrm>
            <a:off x="2647800" y="5638320"/>
            <a:ext cx="548640" cy="548640"/>
          </a:xfrm>
          <a:prstGeom prst="rect">
            <a:avLst/>
          </a:prstGeom>
          <a:ln>
            <a:noFill/>
          </a:ln>
        </p:spPr>
      </p:pic>
      <p:pic>
        <p:nvPicPr>
          <p:cNvPr id="473" name="" descr=""/>
          <p:cNvPicPr/>
          <p:nvPr/>
        </p:nvPicPr>
        <p:blipFill>
          <a:blip r:embed="rId3"/>
          <a:stretch/>
        </p:blipFill>
        <p:spPr>
          <a:xfrm>
            <a:off x="1978200" y="5521320"/>
            <a:ext cx="548640" cy="903960"/>
          </a:xfrm>
          <a:prstGeom prst="rect">
            <a:avLst/>
          </a:prstGeom>
          <a:ln>
            <a:noFill/>
          </a:ln>
        </p:spPr>
      </p:pic>
      <p:pic>
        <p:nvPicPr>
          <p:cNvPr id="474" name="" descr=""/>
          <p:cNvPicPr/>
          <p:nvPr/>
        </p:nvPicPr>
        <p:blipFill>
          <a:blip r:embed="rId4"/>
          <a:stretch/>
        </p:blipFill>
        <p:spPr>
          <a:xfrm>
            <a:off x="7314120" y="5517000"/>
            <a:ext cx="457200" cy="907200"/>
          </a:xfrm>
          <a:prstGeom prst="rect">
            <a:avLst/>
          </a:prstGeom>
          <a:ln>
            <a:noFill/>
          </a:ln>
        </p:spPr>
      </p:pic>
      <p:sp>
        <p:nvSpPr>
          <p:cNvPr id="475" name="TextShape 2"/>
          <p:cNvSpPr txBox="1"/>
          <p:nvPr/>
        </p:nvSpPr>
        <p:spPr>
          <a:xfrm>
            <a:off x="1522440" y="1768680"/>
            <a:ext cx="5150160" cy="1280160"/>
          </a:xfrm>
          <a:prstGeom prst="rect">
            <a:avLst/>
          </a:prstGeom>
          <a:noFill/>
          <a:ln>
            <a:noFill/>
          </a:ln>
        </p:spPr>
        <p:txBody>
          <a:bodyPr lIns="90000" rIns="90000" tIns="45000" bIns="45000">
            <a:noAutofit/>
          </a:bodyPr>
          <a:p>
            <a:pPr algn="ctr"/>
            <a:r>
              <a:rPr b="0" lang="en-US" sz="2800" spc="-1" strike="noStrike">
                <a:latin typeface="Arial"/>
              </a:rPr>
              <a:t>containing a tasty red fish</a:t>
            </a:r>
            <a:endParaRPr b="0" lang="en-US" sz="2800" spc="-1" strike="noStrike">
              <a:latin typeface="Arial"/>
            </a:endParaRPr>
          </a:p>
        </p:txBody>
      </p:sp>
      <p:pic>
        <p:nvPicPr>
          <p:cNvPr id="476" name="" descr=""/>
          <p:cNvPicPr/>
          <p:nvPr/>
        </p:nvPicPr>
        <p:blipFill>
          <a:blip r:embed="rId5"/>
          <a:stretch/>
        </p:blipFill>
        <p:spPr>
          <a:xfrm>
            <a:off x="6818400" y="2494080"/>
            <a:ext cx="612000" cy="612720"/>
          </a:xfrm>
          <a:prstGeom prst="rect">
            <a:avLst/>
          </a:prstGeom>
          <a:ln>
            <a:noFill/>
          </a:ln>
        </p:spPr>
      </p:pic>
      <p:pic>
        <p:nvPicPr>
          <p:cNvPr id="477" name="" descr=""/>
          <p:cNvPicPr/>
          <p:nvPr/>
        </p:nvPicPr>
        <p:blipFill>
          <a:blip r:embed="rId6"/>
          <a:stretch/>
        </p:blipFill>
        <p:spPr>
          <a:xfrm>
            <a:off x="6818400" y="3035160"/>
            <a:ext cx="612000" cy="612720"/>
          </a:xfrm>
          <a:prstGeom prst="rect">
            <a:avLst/>
          </a:prstGeom>
          <a:ln>
            <a:noFill/>
          </a:ln>
        </p:spPr>
      </p:pic>
      <p:pic>
        <p:nvPicPr>
          <p:cNvPr id="478" name="" descr=""/>
          <p:cNvPicPr/>
          <p:nvPr/>
        </p:nvPicPr>
        <p:blipFill>
          <a:blip r:embed="rId7"/>
          <a:stretch/>
        </p:blipFill>
        <p:spPr>
          <a:xfrm>
            <a:off x="8204760" y="2515680"/>
            <a:ext cx="548640" cy="548640"/>
          </a:xfrm>
          <a:prstGeom prst="rect">
            <a:avLst/>
          </a:prstGeom>
          <a:ln>
            <a:noFill/>
          </a:ln>
        </p:spPr>
      </p:pic>
      <p:pic>
        <p:nvPicPr>
          <p:cNvPr id="479" name="" descr=""/>
          <p:cNvPicPr/>
          <p:nvPr/>
        </p:nvPicPr>
        <p:blipFill>
          <a:blip r:embed="rId8"/>
          <a:stretch/>
        </p:blipFill>
        <p:spPr>
          <a:xfrm>
            <a:off x="8204760" y="3056040"/>
            <a:ext cx="548640" cy="548640"/>
          </a:xfrm>
          <a:prstGeom prst="rect">
            <a:avLst/>
          </a:prstGeom>
          <a:ln>
            <a:noFill/>
          </a:ln>
        </p:spPr>
      </p:pic>
      <p:pic>
        <p:nvPicPr>
          <p:cNvPr id="480" name="" descr=""/>
          <p:cNvPicPr/>
          <p:nvPr/>
        </p:nvPicPr>
        <p:blipFill>
          <a:blip r:embed="rId9"/>
          <a:stretch/>
        </p:blipFill>
        <p:spPr>
          <a:xfrm>
            <a:off x="7572240" y="2011680"/>
            <a:ext cx="548640" cy="548640"/>
          </a:xfrm>
          <a:prstGeom prst="rect">
            <a:avLst/>
          </a:prstGeom>
          <a:ln>
            <a:noFill/>
          </a:ln>
        </p:spPr>
      </p:pic>
      <p:pic>
        <p:nvPicPr>
          <p:cNvPr id="481" name="" descr=""/>
          <p:cNvPicPr/>
          <p:nvPr/>
        </p:nvPicPr>
        <p:blipFill>
          <a:blip r:embed="rId10"/>
          <a:stretch/>
        </p:blipFill>
        <p:spPr>
          <a:xfrm>
            <a:off x="7572240" y="2515680"/>
            <a:ext cx="548640" cy="548640"/>
          </a:xfrm>
          <a:prstGeom prst="rect">
            <a:avLst/>
          </a:prstGeom>
          <a:ln>
            <a:noFill/>
          </a:ln>
        </p:spPr>
      </p:pic>
      <p:pic>
        <p:nvPicPr>
          <p:cNvPr id="482" name="" descr=""/>
          <p:cNvPicPr/>
          <p:nvPr/>
        </p:nvPicPr>
        <p:blipFill>
          <a:blip r:embed="rId11"/>
          <a:stretch/>
        </p:blipFill>
        <p:spPr>
          <a:xfrm>
            <a:off x="7572240" y="3056040"/>
            <a:ext cx="548640" cy="548640"/>
          </a:xfrm>
          <a:prstGeom prst="rect">
            <a:avLst/>
          </a:prstGeom>
          <a:ln>
            <a:noFill/>
          </a:ln>
        </p:spPr>
      </p:pic>
      <p:sp>
        <p:nvSpPr>
          <p:cNvPr id="483" name="CustomShape 3"/>
          <p:cNvSpPr/>
          <p:nvPr/>
        </p:nvSpPr>
        <p:spPr>
          <a:xfrm>
            <a:off x="6581520" y="1097280"/>
            <a:ext cx="3199320" cy="2561040"/>
          </a:xfrm>
          <a:prstGeom prst="rect">
            <a:avLst/>
          </a:prstGeom>
          <a:noFill/>
          <a:ln w="73080">
            <a:solidFill>
              <a:srgbClr val="808080"/>
            </a:solidFill>
            <a:round/>
          </a:ln>
        </p:spPr>
        <p:style>
          <a:lnRef idx="0"/>
          <a:fillRef idx="0"/>
          <a:effectRef idx="0"/>
          <a:fontRef idx="minor"/>
        </p:style>
      </p:sp>
      <p:pic>
        <p:nvPicPr>
          <p:cNvPr id="484" name="" descr=""/>
          <p:cNvPicPr/>
          <p:nvPr/>
        </p:nvPicPr>
        <p:blipFill>
          <a:blip r:embed="rId12"/>
          <a:stretch/>
        </p:blipFill>
        <p:spPr>
          <a:xfrm>
            <a:off x="6672960" y="1289880"/>
            <a:ext cx="3016440" cy="721800"/>
          </a:xfrm>
          <a:prstGeom prst="rect">
            <a:avLst/>
          </a:prstGeom>
          <a:ln>
            <a:noFill/>
          </a:ln>
        </p:spPr>
      </p:pic>
      <p:pic>
        <p:nvPicPr>
          <p:cNvPr id="485" name="" descr=""/>
          <p:cNvPicPr/>
          <p:nvPr/>
        </p:nvPicPr>
        <p:blipFill>
          <a:blip r:embed="rId13"/>
          <a:stretch/>
        </p:blipFill>
        <p:spPr>
          <a:xfrm>
            <a:off x="1951560" y="5098320"/>
            <a:ext cx="547560" cy="40104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a:off x="2651400" y="5681160"/>
            <a:ext cx="4113360" cy="396000"/>
          </a:xfrm>
          <a:custGeom>
            <a:avLst/>
            <a:gdLst/>
            <a:ahLst/>
            <a:rect l="0" t="0" r="r" b="b"/>
            <a:pathLst>
              <a:path w="11428" h="1102">
                <a:moveTo>
                  <a:pt x="0" y="550"/>
                </a:moveTo>
                <a:lnTo>
                  <a:pt x="1120" y="0"/>
                </a:lnTo>
                <a:lnTo>
                  <a:pt x="1120" y="255"/>
                </a:lnTo>
                <a:lnTo>
                  <a:pt x="10306" y="255"/>
                </a:lnTo>
                <a:lnTo>
                  <a:pt x="10306" y="0"/>
                </a:lnTo>
                <a:lnTo>
                  <a:pt x="11427" y="550"/>
                </a:lnTo>
                <a:lnTo>
                  <a:pt x="10306" y="1101"/>
                </a:lnTo>
                <a:lnTo>
                  <a:pt x="10306" y="845"/>
                </a:lnTo>
                <a:lnTo>
                  <a:pt x="1120" y="845"/>
                </a:lnTo>
                <a:lnTo>
                  <a:pt x="1120" y="1101"/>
                </a:lnTo>
                <a:lnTo>
                  <a:pt x="0" y="550"/>
                </a:lnTo>
              </a:path>
            </a:pathLst>
          </a:custGeom>
          <a:solidFill>
            <a:srgbClr val="cccccc"/>
          </a:solidFill>
          <a:ln>
            <a:solidFill>
              <a:srgbClr val="808080"/>
            </a:solidFill>
          </a:ln>
        </p:spPr>
        <p:style>
          <a:lnRef idx="0"/>
          <a:fillRef idx="0"/>
          <a:effectRef idx="0"/>
          <a:fontRef idx="minor"/>
        </p:style>
      </p:sp>
      <p:sp>
        <p:nvSpPr>
          <p:cNvPr id="487" name="TextShape 2"/>
          <p:cNvSpPr txBox="1"/>
          <p:nvPr/>
        </p:nvSpPr>
        <p:spPr>
          <a:xfrm>
            <a:off x="299520" y="2194920"/>
            <a:ext cx="8932680" cy="1262880"/>
          </a:xfrm>
          <a:prstGeom prst="rect">
            <a:avLst/>
          </a:prstGeom>
          <a:noFill/>
          <a:ln>
            <a:noFill/>
          </a:ln>
        </p:spPr>
        <p:txBody>
          <a:bodyPr lIns="0" rIns="0" tIns="0" bIns="0" anchor="ctr">
            <a:noAutofit/>
          </a:bodyPr>
          <a:p>
            <a:pPr algn="ctr"/>
            <a:r>
              <a:rPr b="1" lang="en-US" sz="3200" spc="-1" strike="noStrike">
                <a:solidFill>
                  <a:srgbClr val="000000"/>
                </a:solidFill>
                <a:latin typeface="Times New Roman"/>
              </a:rPr>
              <a:t>Polar bears are doomed!</a:t>
            </a:r>
            <a:endParaRPr b="1" lang="en-US" sz="3200" spc="-1" strike="noStrike">
              <a:solidFill>
                <a:srgbClr val="000000"/>
              </a:solidFill>
              <a:latin typeface="Times New Roman"/>
            </a:endParaRPr>
          </a:p>
        </p:txBody>
      </p:sp>
      <p:grpSp>
        <p:nvGrpSpPr>
          <p:cNvPr id="488" name="Group 3"/>
          <p:cNvGrpSpPr/>
          <p:nvPr/>
        </p:nvGrpSpPr>
        <p:grpSpPr>
          <a:xfrm>
            <a:off x="3264120" y="4067280"/>
            <a:ext cx="2431440" cy="2629080"/>
            <a:chOff x="3264120" y="4067280"/>
            <a:chExt cx="2431440" cy="2629080"/>
          </a:xfrm>
        </p:grpSpPr>
        <p:pic>
          <p:nvPicPr>
            <p:cNvPr id="489" name="" descr=""/>
            <p:cNvPicPr/>
            <p:nvPr/>
          </p:nvPicPr>
          <p:blipFill>
            <a:blip r:embed="rId1"/>
            <a:stretch/>
          </p:blipFill>
          <p:spPr>
            <a:xfrm rot="10050000">
              <a:off x="4363920" y="5102280"/>
              <a:ext cx="553680" cy="753840"/>
            </a:xfrm>
            <a:prstGeom prst="rect">
              <a:avLst/>
            </a:prstGeom>
            <a:ln>
              <a:noFill/>
            </a:ln>
          </p:spPr>
        </p:pic>
        <p:pic>
          <p:nvPicPr>
            <p:cNvPr id="490" name="" descr=""/>
            <p:cNvPicPr/>
            <p:nvPr/>
          </p:nvPicPr>
          <p:blipFill>
            <a:blip r:embed="rId2"/>
            <a:stretch/>
          </p:blipFill>
          <p:spPr>
            <a:xfrm rot="10049400">
              <a:off x="3271680" y="4325760"/>
              <a:ext cx="2216520" cy="2155680"/>
            </a:xfrm>
            <a:prstGeom prst="rect">
              <a:avLst/>
            </a:prstGeom>
            <a:ln>
              <a:noFill/>
            </a:ln>
          </p:spPr>
        </p:pic>
        <p:sp>
          <p:nvSpPr>
            <p:cNvPr id="491" name="CustomShape 4"/>
            <p:cNvSpPr/>
            <p:nvPr/>
          </p:nvSpPr>
          <p:spPr>
            <a:xfrm rot="10233600">
              <a:off x="4143240" y="6070680"/>
              <a:ext cx="128520" cy="125640"/>
            </a:xfrm>
            <a:prstGeom prst="ellipse">
              <a:avLst/>
            </a:prstGeom>
            <a:solidFill>
              <a:srgbClr val="ff3333"/>
            </a:solidFill>
            <a:ln>
              <a:solidFill>
                <a:srgbClr val="808080"/>
              </a:solidFill>
            </a:ln>
          </p:spPr>
          <p:style>
            <a:lnRef idx="0"/>
            <a:fillRef idx="0"/>
            <a:effectRef idx="0"/>
            <a:fontRef idx="minor"/>
          </p:style>
        </p:sp>
        <p:sp>
          <p:nvSpPr>
            <p:cNvPr id="492" name="CustomShape 5"/>
            <p:cNvSpPr/>
            <p:nvPr/>
          </p:nvSpPr>
          <p:spPr>
            <a:xfrm rot="10233600">
              <a:off x="3858480" y="6132960"/>
              <a:ext cx="128520" cy="125640"/>
            </a:xfrm>
            <a:prstGeom prst="ellipse">
              <a:avLst/>
            </a:prstGeom>
            <a:solidFill>
              <a:srgbClr val="ff3333"/>
            </a:solidFill>
            <a:ln>
              <a:solidFill>
                <a:srgbClr val="808080"/>
              </a:solidFill>
            </a:ln>
          </p:spPr>
          <p:style>
            <a:lnRef idx="0"/>
            <a:fillRef idx="0"/>
            <a:effectRef idx="0"/>
            <a:fontRef idx="minor"/>
          </p:style>
        </p:sp>
      </p:grpSp>
      <p:pic>
        <p:nvPicPr>
          <p:cNvPr id="493" name="" descr=""/>
          <p:cNvPicPr/>
          <p:nvPr/>
        </p:nvPicPr>
        <p:blipFill>
          <a:blip r:embed="rId3"/>
          <a:stretch/>
        </p:blipFill>
        <p:spPr>
          <a:xfrm>
            <a:off x="1977840" y="5382000"/>
            <a:ext cx="548640" cy="903960"/>
          </a:xfrm>
          <a:prstGeom prst="rect">
            <a:avLst/>
          </a:prstGeom>
          <a:ln>
            <a:noFill/>
          </a:ln>
        </p:spPr>
      </p:pic>
      <p:pic>
        <p:nvPicPr>
          <p:cNvPr id="494" name="" descr=""/>
          <p:cNvPicPr/>
          <p:nvPr/>
        </p:nvPicPr>
        <p:blipFill>
          <a:blip r:embed="rId4"/>
          <a:stretch/>
        </p:blipFill>
        <p:spPr>
          <a:xfrm>
            <a:off x="7313760" y="5377680"/>
            <a:ext cx="457200" cy="90720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TextShape 1"/>
          <p:cNvSpPr txBox="1"/>
          <p:nvPr/>
        </p:nvSpPr>
        <p:spPr>
          <a:xfrm>
            <a:off x="299520" y="2194920"/>
            <a:ext cx="8932680" cy="1262880"/>
          </a:xfrm>
          <a:prstGeom prst="rect">
            <a:avLst/>
          </a:prstGeom>
          <a:noFill/>
          <a:ln>
            <a:noFill/>
          </a:ln>
        </p:spPr>
        <p:txBody>
          <a:bodyPr lIns="0" rIns="0" tIns="0" bIns="0" anchor="ctr">
            <a:noAutofit/>
          </a:bodyPr>
          <a:p>
            <a:pPr algn="ctr"/>
            <a:r>
              <a:rPr b="1" lang="en-US" sz="3200" spc="-1" strike="noStrike">
                <a:solidFill>
                  <a:srgbClr val="000000"/>
                </a:solidFill>
                <a:latin typeface="Times New Roman"/>
              </a:rPr>
              <a:t>Penguins will survive</a:t>
            </a:r>
            <a:endParaRPr b="1" lang="en-US" sz="3200" spc="-1" strike="noStrike">
              <a:solidFill>
                <a:srgbClr val="000000"/>
              </a:solidFill>
              <a:latin typeface="Times New Roman"/>
            </a:endParaRPr>
          </a:p>
        </p:txBody>
      </p:sp>
      <p:pic>
        <p:nvPicPr>
          <p:cNvPr id="496" name="" descr=""/>
          <p:cNvPicPr/>
          <p:nvPr/>
        </p:nvPicPr>
        <p:blipFill>
          <a:blip r:embed="rId1"/>
          <a:stretch/>
        </p:blipFill>
        <p:spPr>
          <a:xfrm>
            <a:off x="4173120" y="5382000"/>
            <a:ext cx="548640" cy="903960"/>
          </a:xfrm>
          <a:prstGeom prst="rect">
            <a:avLst/>
          </a:prstGeom>
          <a:ln>
            <a:noFill/>
          </a:ln>
        </p:spPr>
      </p:pic>
      <p:pic>
        <p:nvPicPr>
          <p:cNvPr id="497" name="" descr=""/>
          <p:cNvPicPr/>
          <p:nvPr/>
        </p:nvPicPr>
        <p:blipFill>
          <a:blip r:embed="rId2"/>
          <a:stretch/>
        </p:blipFill>
        <p:spPr>
          <a:xfrm>
            <a:off x="4722480" y="5377680"/>
            <a:ext cx="489600" cy="907200"/>
          </a:xfrm>
          <a:prstGeom prst="rect">
            <a:avLst/>
          </a:prstGeom>
          <a:ln>
            <a:noFill/>
          </a:ln>
        </p:spPr>
      </p:pic>
      <p:sp>
        <p:nvSpPr>
          <p:cNvPr id="498" name="CustomShape 2"/>
          <p:cNvSpPr/>
          <p:nvPr/>
        </p:nvSpPr>
        <p:spPr>
          <a:xfrm>
            <a:off x="4416120" y="4617360"/>
            <a:ext cx="457200" cy="548640"/>
          </a:xfrm>
          <a:custGeom>
            <a:avLst/>
            <a:gdLst/>
            <a:ahLst/>
            <a:rect l="l" t="t" r="r" b="b"/>
            <a:pathLst>
              <a:path w="22813" h="22600">
                <a:moveTo>
                  <a:pt x="10812" y="21594"/>
                </a:moveTo>
                <a:cubicBezTo>
                  <a:pt x="10540" y="19423"/>
                  <a:pt x="9746" y="16742"/>
                  <a:pt x="7801" y="15040"/>
                </a:cubicBezTo>
                <a:cubicBezTo>
                  <a:pt x="4560" y="12230"/>
                  <a:pt x="2678" y="12550"/>
                  <a:pt x="566" y="8804"/>
                </a:cubicBezTo>
                <a:cubicBezTo>
                  <a:pt x="-605" y="6314"/>
                  <a:pt x="-208" y="1952"/>
                  <a:pt x="4142" y="313"/>
                </a:cubicBezTo>
                <a:cubicBezTo>
                  <a:pt x="8616" y="-1006"/>
                  <a:pt x="10394" y="2228"/>
                  <a:pt x="10812" y="2888"/>
                </a:cubicBezTo>
                <a:cubicBezTo>
                  <a:pt x="11230" y="2228"/>
                  <a:pt x="12987" y="-1006"/>
                  <a:pt x="17482" y="313"/>
                </a:cubicBezTo>
                <a:cubicBezTo>
                  <a:pt x="21832" y="1952"/>
                  <a:pt x="22208" y="6314"/>
                  <a:pt x="21037" y="8804"/>
                </a:cubicBezTo>
                <a:cubicBezTo>
                  <a:pt x="18925" y="12550"/>
                  <a:pt x="17043" y="12230"/>
                  <a:pt x="13802" y="15040"/>
                </a:cubicBezTo>
                <a:cubicBezTo>
                  <a:pt x="11858" y="16742"/>
                  <a:pt x="11063" y="19423"/>
                  <a:pt x="10812" y="21594"/>
                </a:cubicBezTo>
                <a:close/>
              </a:path>
            </a:pathLst>
          </a:custGeom>
          <a:solidFill>
            <a:srgbClr val="ff0000"/>
          </a:solidFill>
          <a:ln>
            <a:solidFill>
              <a:srgbClr val="80808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TextShape 1"/>
          <p:cNvSpPr txBox="1"/>
          <p:nvPr/>
        </p:nvSpPr>
        <p:spPr>
          <a:xfrm>
            <a:off x="639720" y="301320"/>
            <a:ext cx="8932680" cy="1262520"/>
          </a:xfrm>
          <a:prstGeom prst="rect">
            <a:avLst/>
          </a:prstGeom>
          <a:noFill/>
          <a:ln>
            <a:noFill/>
          </a:ln>
        </p:spPr>
        <p:txBody>
          <a:bodyPr lIns="0" rIns="0" tIns="0" bIns="0" anchor="ctr">
            <a:noAutofit/>
          </a:bodyPr>
          <a:p>
            <a:r>
              <a:rPr b="1" lang="en-US" sz="4000" spc="-1" strike="noStrike">
                <a:solidFill>
                  <a:srgbClr val="000000"/>
                </a:solidFill>
                <a:latin typeface="Times New Roman"/>
              </a:rPr>
              <a:t>Certificaat gegevens</a:t>
            </a:r>
            <a:endParaRPr b="1" lang="en-US" sz="4000" spc="-1" strike="noStrike">
              <a:solidFill>
                <a:srgbClr val="000000"/>
              </a:solidFill>
              <a:latin typeface="Times New Roman"/>
            </a:endParaRPr>
          </a:p>
        </p:txBody>
      </p:sp>
      <p:sp>
        <p:nvSpPr>
          <p:cNvPr id="500"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Hiervan kan je als CA zelf kiezen wat optioneel is of niet</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Common Name</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www.kdg.be of Jan Celis</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Organization of Company</a:t>
            </a:r>
            <a:r>
              <a:rPr b="1" lang="en-US" sz="2400" spc="-1" strike="noStrike">
                <a:solidFill>
                  <a:srgbClr val="000000"/>
                </a:solidFill>
                <a:latin typeface="Times New Roman"/>
              </a:rPr>
              <a:t>	</a:t>
            </a:r>
            <a:r>
              <a:rPr b="1" lang="en-US" sz="2400" spc="-1" strike="noStrike">
                <a:solidFill>
                  <a:srgbClr val="000000"/>
                </a:solidFill>
                <a:latin typeface="Times New Roman"/>
              </a:rPr>
              <a:t>Karel de Grote Hogeschool</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Organizational Unit</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MIT</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City/Locality</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Antwerpen</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State/Province</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Antwerpen</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Country</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BE</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Email Address</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jan.celis@kdg.be</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endParaRPr b="1"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TextShape 1"/>
          <p:cNvSpPr txBox="1"/>
          <p:nvPr/>
        </p:nvSpPr>
        <p:spPr>
          <a:xfrm>
            <a:off x="639720" y="301320"/>
            <a:ext cx="8932680" cy="1262520"/>
          </a:xfrm>
          <a:prstGeom prst="rect">
            <a:avLst/>
          </a:prstGeom>
          <a:noFill/>
          <a:ln>
            <a:noFill/>
          </a:ln>
        </p:spPr>
        <p:txBody>
          <a:bodyPr lIns="0" rIns="0" tIns="0" bIns="0" anchor="ctr">
            <a:noAutofit/>
          </a:bodyPr>
          <a:p>
            <a:r>
              <a:rPr b="1" lang="en-US" sz="4000" spc="-1" strike="noStrike">
                <a:solidFill>
                  <a:srgbClr val="000000"/>
                </a:solidFill>
                <a:latin typeface="Times New Roman"/>
              </a:rPr>
              <a:t>Eigenschappen certificaat</a:t>
            </a:r>
            <a:endParaRPr b="1" lang="en-US" sz="4000" spc="-1" strike="noStrike">
              <a:solidFill>
                <a:srgbClr val="000000"/>
              </a:solidFill>
              <a:latin typeface="Times New Roman"/>
            </a:endParaRPr>
          </a:p>
        </p:txBody>
      </p:sp>
      <p:sp>
        <p:nvSpPr>
          <p:cNvPr id="502"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Kan dienen ter authenticatie van</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Server</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Persoon </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Software</a:t>
            </a:r>
            <a:endParaRPr b="1"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39720" y="301320"/>
            <a:ext cx="8932680" cy="1262520"/>
          </a:xfrm>
          <a:prstGeom prst="rect">
            <a:avLst/>
          </a:prstGeom>
          <a:noFill/>
          <a:ln>
            <a:noFill/>
          </a:ln>
        </p:spPr>
        <p:txBody>
          <a:bodyPr lIns="0" rIns="0" tIns="0" bIns="0" anchor="ctr">
            <a:noAutofit/>
          </a:bodyPr>
          <a:p>
            <a:r>
              <a:rPr b="1" lang="en-US" sz="4000" spc="-1" strike="noStrike">
                <a:solidFill>
                  <a:srgbClr val="000000"/>
                </a:solidFill>
                <a:latin typeface="Times New Roman"/>
              </a:rPr>
              <a:t>Enkele begrippen</a:t>
            </a:r>
            <a:endParaRPr b="1" lang="en-US" sz="4000" spc="-1" strike="noStrike">
              <a:solidFill>
                <a:srgbClr val="000000"/>
              </a:solidFill>
              <a:latin typeface="Times New Roman"/>
            </a:endParaRPr>
          </a:p>
        </p:txBody>
      </p:sp>
      <p:sp>
        <p:nvSpPr>
          <p:cNvPr id="142"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Message Digest</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Symmetrische en Asymmetrische versleuteling</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Digitale handtekening</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Certificaat</a:t>
            </a:r>
            <a:endParaRPr b="1"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TextShape 1"/>
          <p:cNvSpPr txBox="1"/>
          <p:nvPr/>
        </p:nvSpPr>
        <p:spPr>
          <a:xfrm>
            <a:off x="639720" y="301320"/>
            <a:ext cx="8932680" cy="1262520"/>
          </a:xfrm>
          <a:prstGeom prst="rect">
            <a:avLst/>
          </a:prstGeom>
          <a:noFill/>
          <a:ln>
            <a:noFill/>
          </a:ln>
        </p:spPr>
        <p:txBody>
          <a:bodyPr lIns="0" rIns="0" tIns="0" bIns="0" anchor="ctr">
            <a:noAutofit/>
          </a:bodyPr>
          <a:p>
            <a:r>
              <a:rPr b="1" lang="en-US" sz="4000" spc="-1" strike="noStrike">
                <a:solidFill>
                  <a:srgbClr val="000000"/>
                </a:solidFill>
                <a:latin typeface="Times New Roman"/>
              </a:rPr>
              <a:t>Volgorde werking certificaten</a:t>
            </a:r>
            <a:endParaRPr b="1" lang="en-US" sz="4000" spc="-1" strike="noStrike">
              <a:solidFill>
                <a:srgbClr val="000000"/>
              </a:solidFill>
              <a:latin typeface="Times New Roman"/>
            </a:endParaRPr>
          </a:p>
        </p:txBody>
      </p:sp>
      <p:sp>
        <p:nvSpPr>
          <p:cNvPr id="504"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Webserver maakt eigen </a:t>
            </a:r>
            <a:r>
              <a:rPr b="1" i="1" lang="en-US" sz="2400" spc="-1" strike="noStrike">
                <a:solidFill>
                  <a:srgbClr val="000000"/>
                </a:solidFill>
                <a:latin typeface="Times New Roman"/>
              </a:rPr>
              <a:t>private key</a:t>
            </a:r>
            <a:r>
              <a:rPr b="1" lang="en-US" sz="2400" spc="-1" strike="noStrike">
                <a:solidFill>
                  <a:srgbClr val="000000"/>
                </a:solidFill>
                <a:latin typeface="Times New Roman"/>
              </a:rPr>
              <a:t> (zonder passphrase)</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openssl genrsa -out </a:t>
            </a:r>
            <a:r>
              <a:rPr b="1" lang="en-US" sz="2400" spc="-1" strike="noStrike">
                <a:solidFill>
                  <a:srgbClr val="ff3333"/>
                </a:solidFill>
                <a:latin typeface="Times New Roman"/>
              </a:rPr>
              <a:t>webserver.key</a:t>
            </a:r>
            <a:r>
              <a:rPr b="1" lang="en-US" sz="2400" spc="-1" strike="noStrike">
                <a:solidFill>
                  <a:srgbClr val="000000"/>
                </a:solidFill>
                <a:latin typeface="Times New Roman"/>
              </a:rPr>
              <a:t> 4092</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Webserver maakt een </a:t>
            </a:r>
            <a:r>
              <a:rPr b="1" i="1" lang="en-US" sz="2400" spc="-1" strike="noStrike">
                <a:solidFill>
                  <a:srgbClr val="000000"/>
                </a:solidFill>
                <a:latin typeface="Times New Roman"/>
              </a:rPr>
              <a:t>certificate signing request</a:t>
            </a:r>
            <a:r>
              <a:rPr b="1" lang="en-US" sz="2400" spc="-1" strike="noStrike">
                <a:solidFill>
                  <a:srgbClr val="000000"/>
                </a:solidFill>
                <a:latin typeface="Times New Roman"/>
              </a:rPr>
              <a:t> voor de CA</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openssl req -new -key </a:t>
            </a:r>
            <a:r>
              <a:rPr b="1" lang="en-US" sz="2400" spc="-1" strike="noStrike">
                <a:solidFill>
                  <a:srgbClr val="ff3333"/>
                </a:solidFill>
                <a:latin typeface="Times New Roman"/>
              </a:rPr>
              <a:t>webserver.key</a:t>
            </a:r>
            <a:r>
              <a:rPr b="1" lang="en-US" sz="2400" spc="-1" strike="noStrike">
                <a:solidFill>
                  <a:srgbClr val="000000"/>
                </a:solidFill>
                <a:latin typeface="Times New Roman"/>
              </a:rPr>
              <a:t> -out </a:t>
            </a:r>
            <a:r>
              <a:rPr b="1" lang="en-US" sz="2400" spc="-1" strike="noStrike">
                <a:solidFill>
                  <a:srgbClr val="339966"/>
                </a:solidFill>
                <a:latin typeface="Times New Roman"/>
              </a:rPr>
              <a:t>webserver.csr</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Server tekent de </a:t>
            </a:r>
            <a:r>
              <a:rPr b="1" i="1" lang="en-US" sz="2400" spc="-1" strike="noStrike">
                <a:solidFill>
                  <a:srgbClr val="000000"/>
                </a:solidFill>
                <a:latin typeface="Times New Roman"/>
              </a:rPr>
              <a:t>certificate signing request</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openssl ca -in </a:t>
            </a:r>
            <a:r>
              <a:rPr b="1" lang="en-US" sz="2400" spc="-1" strike="noStrike">
                <a:solidFill>
                  <a:srgbClr val="339966"/>
                </a:solidFill>
                <a:latin typeface="Times New Roman"/>
              </a:rPr>
              <a:t>webserver.csr</a:t>
            </a:r>
            <a:r>
              <a:rPr b="1" lang="en-US" sz="2400" spc="-1" strike="noStrike">
                <a:solidFill>
                  <a:srgbClr val="000000"/>
                </a:solidFill>
                <a:latin typeface="Times New Roman"/>
              </a:rPr>
              <a:t> -config /etc/ssl/openssl.cnf</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Webserver krijgt het certificaat </a:t>
            </a:r>
            <a:r>
              <a:rPr b="1" lang="en-US" sz="2400" spc="-1" strike="noStrike">
                <a:solidFill>
                  <a:srgbClr val="66ff00"/>
                </a:solidFill>
                <a:latin typeface="Times New Roman"/>
              </a:rPr>
              <a:t>webserver.crt</a:t>
            </a:r>
            <a:r>
              <a:rPr b="1" lang="en-US" sz="2400" spc="-1" strike="noStrike">
                <a:solidFill>
                  <a:srgbClr val="000000"/>
                </a:solidFill>
                <a:latin typeface="Times New Roman"/>
              </a:rPr>
              <a:t> van de CA</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endParaRPr b="1"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a:off x="640080" y="3128400"/>
            <a:ext cx="8932320" cy="3821040"/>
          </a:xfrm>
          <a:prstGeom prst="foldedCorner">
            <a:avLst>
              <a:gd name="adj" fmla="val 12500"/>
            </a:avLst>
          </a:prstGeom>
          <a:solidFill>
            <a:srgbClr val="eeeeee"/>
          </a:solidFill>
          <a:ln>
            <a:solidFill>
              <a:srgbClr val="808080"/>
            </a:solidFill>
          </a:ln>
        </p:spPr>
        <p:style>
          <a:lnRef idx="0"/>
          <a:fillRef idx="0"/>
          <a:effectRef idx="0"/>
          <a:fontRef idx="minor"/>
        </p:style>
      </p:sp>
      <p:sp>
        <p:nvSpPr>
          <p:cNvPr id="506" name="TextShape 2"/>
          <p:cNvSpPr txBox="1"/>
          <p:nvPr/>
        </p:nvSpPr>
        <p:spPr>
          <a:xfrm>
            <a:off x="639720" y="301320"/>
            <a:ext cx="8932680" cy="1262520"/>
          </a:xfrm>
          <a:prstGeom prst="rect">
            <a:avLst/>
          </a:prstGeom>
          <a:noFill/>
          <a:ln>
            <a:noFill/>
          </a:ln>
        </p:spPr>
        <p:txBody>
          <a:bodyPr lIns="0" rIns="0" tIns="0" bIns="0" anchor="ctr">
            <a:noAutofit/>
          </a:bodyPr>
          <a:p>
            <a:r>
              <a:rPr b="1" lang="en-US" sz="4000" spc="-1" strike="noStrike">
                <a:solidFill>
                  <a:srgbClr val="000000"/>
                </a:solidFill>
                <a:latin typeface="Times New Roman"/>
              </a:rPr>
              <a:t>Goedkeuren van de CSR door de CA</a:t>
            </a:r>
            <a:endParaRPr b="1" lang="en-US" sz="4000" spc="-1" strike="noStrike">
              <a:solidFill>
                <a:srgbClr val="000000"/>
              </a:solidFill>
              <a:latin typeface="Times New Roman"/>
            </a:endParaRPr>
          </a:p>
        </p:txBody>
      </p:sp>
      <p:sp>
        <p:nvSpPr>
          <p:cNvPr id="507" name="TextShape 3"/>
          <p:cNvSpPr txBox="1"/>
          <p:nvPr/>
        </p:nvSpPr>
        <p:spPr>
          <a:xfrm>
            <a:off x="503640" y="1769400"/>
            <a:ext cx="9068760" cy="4991040"/>
          </a:xfrm>
          <a:prstGeom prst="rect">
            <a:avLst/>
          </a:prstGeom>
          <a:noFill/>
          <a:ln>
            <a:noFill/>
          </a:ln>
        </p:spPr>
        <p:txBody>
          <a:bodyPr lIns="0" rIns="0" tIns="0" bIns="0">
            <a:normAutofit fontScale="97000"/>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Stel dat je </a:t>
            </a:r>
            <a:r>
              <a:rPr b="1" lang="en-US" sz="2400" spc="-1" strike="noStrike">
                <a:solidFill>
                  <a:srgbClr val="ff3333"/>
                </a:solidFill>
                <a:latin typeface="Times New Roman"/>
              </a:rPr>
              <a:t>zegt</a:t>
            </a:r>
            <a:r>
              <a:rPr b="1" lang="en-US" sz="2400" spc="-1" strike="noStrike">
                <a:solidFill>
                  <a:srgbClr val="000000"/>
                </a:solidFill>
                <a:latin typeface="Times New Roman"/>
              </a:rPr>
              <a:t> dat je bij Microsoft werkt, en je vraagt hiervoor een certificaat aan, dan lukt dat niet uiteraard. </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Het is te zeggen, het lukt géén 2de keer</a:t>
            </a:r>
            <a:br/>
            <a:r>
              <a:rPr b="1" lang="en-US" sz="2400" spc="-1" strike="noStrike">
                <a:solidFill>
                  <a:srgbClr val="000000"/>
                </a:solidFill>
                <a:latin typeface="Times New Roman"/>
              </a:rPr>
              <a:t> </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000" spc="-1" strike="noStrike">
                <a:solidFill>
                  <a:srgbClr val="000000"/>
                </a:solidFill>
                <a:latin typeface="Ubuntu Mono"/>
              </a:rPr>
              <a:t>Microsoft Security Bulletin MS01-017</a:t>
            </a:r>
            <a:br/>
            <a:r>
              <a:rPr b="1" lang="en-US" sz="2000" spc="-1" strike="noStrike">
                <a:solidFill>
                  <a:srgbClr val="000000"/>
                </a:solidFill>
                <a:latin typeface="Ubuntu Mono"/>
              </a:rPr>
              <a:t>Erroneous VeriSign-Issued Digital Certificates Pose Spoofing Hazard</a:t>
            </a:r>
            <a:br/>
            <a:r>
              <a:rPr b="1" lang="en-US" sz="2000" spc="-1" strike="noStrike">
                <a:solidFill>
                  <a:srgbClr val="000000"/>
                </a:solidFill>
                <a:latin typeface="Ubuntu Mono"/>
              </a:rPr>
              <a:t>Originally posted: March 22, 2001</a:t>
            </a:r>
            <a:br/>
            <a:r>
              <a:rPr b="1" lang="en-US" sz="2000" spc="-1" strike="noStrike">
                <a:solidFill>
                  <a:srgbClr val="000000"/>
                </a:solidFill>
                <a:latin typeface="Ubuntu Mono"/>
              </a:rPr>
              <a:t>Updated: June 23, 2003</a:t>
            </a:r>
            <a:endParaRPr b="1" lang="en-US" sz="2000" spc="-1" strike="noStrike">
              <a:solidFill>
                <a:srgbClr val="000000"/>
              </a:solidFill>
              <a:latin typeface="Times New Roman"/>
            </a:endParaRPr>
          </a:p>
          <a:p>
            <a:pPr marL="432000" indent="-324000">
              <a:spcAft>
                <a:spcPts val="1417"/>
              </a:spcAft>
              <a:buClr>
                <a:srgbClr val="c4d82f"/>
              </a:buClr>
              <a:buFont typeface="Wingdings" charset="2"/>
              <a:buChar char=""/>
            </a:pPr>
            <a:r>
              <a:rPr b="0" lang="en-US" sz="2000" spc="-1" strike="noStrike">
                <a:solidFill>
                  <a:srgbClr val="000000"/>
                </a:solidFill>
                <a:latin typeface="Ubuntu Mono"/>
              </a:rPr>
              <a:t>In mid-March 2001, VeriSign, Inc., advised Microsoft that on January 29 and 30, 2001, it issued two VeriSign Class 3 code-signing digital certificates to an individual who fraudulently claimed to be a Microsoft employee. The common name assigned to both certificates is "Microsoft Corporation". The ability to sign executable content using keys that purport to belong to Microsoft would clearly be advantageous to an attacker who wished to convince users to allow the content to run.</a:t>
            </a:r>
            <a:endParaRPr b="1" lang="en-US" sz="2000" spc="-1" strike="noStrike">
              <a:solidFill>
                <a:srgbClr val="000000"/>
              </a:solidFill>
              <a:latin typeface="Times New Roman"/>
            </a:endParaRPr>
          </a:p>
          <a:p>
            <a:pPr marL="432000" indent="-324000">
              <a:spcAft>
                <a:spcPts val="1417"/>
              </a:spcAft>
              <a:buClr>
                <a:srgbClr val="c4d82f"/>
              </a:buClr>
              <a:buFont typeface="Wingdings" charset="2"/>
              <a:buChar char=""/>
            </a:pPr>
            <a:endParaRPr b="1" lang="en-US" sz="2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731520" y="457200"/>
            <a:ext cx="8412480" cy="1106640"/>
          </a:xfrm>
          <a:prstGeom prst="rect">
            <a:avLst/>
          </a:prstGeom>
          <a:noFill/>
          <a:ln>
            <a:noFill/>
          </a:ln>
        </p:spPr>
        <p:txBody>
          <a:bodyPr lIns="0" rIns="0" tIns="0" bIns="0" anchor="ctr">
            <a:noAutofit/>
          </a:bodyPr>
          <a:p>
            <a:r>
              <a:rPr b="1" lang="en-US" sz="4000" spc="-1" strike="noStrike">
                <a:solidFill>
                  <a:srgbClr val="000000"/>
                </a:solidFill>
                <a:latin typeface="Times New Roman"/>
              </a:rPr>
              <a:t>De CA tekent voor zichzelf</a:t>
            </a:r>
            <a:endParaRPr b="1" lang="en-US" sz="4000" spc="-1" strike="noStrike">
              <a:solidFill>
                <a:srgbClr val="000000"/>
              </a:solidFill>
              <a:latin typeface="Times New Roman"/>
            </a:endParaRPr>
          </a:p>
        </p:txBody>
      </p:sp>
      <p:sp>
        <p:nvSpPr>
          <p:cNvPr id="509"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De Certificate Authority maakt zijn root certificaat zelf</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Dit noemen we "</a:t>
            </a:r>
            <a:r>
              <a:rPr b="1" i="1" lang="en-US" sz="2400" spc="-1" strike="noStrike">
                <a:solidFill>
                  <a:srgbClr val="000000"/>
                </a:solidFill>
                <a:latin typeface="Times New Roman"/>
              </a:rPr>
              <a:t>self signed</a:t>
            </a:r>
            <a:r>
              <a:rPr b="1" lang="en-US" sz="2400" spc="-1" strike="noStrike">
                <a:solidFill>
                  <a:srgbClr val="000000"/>
                </a:solidFill>
                <a:latin typeface="Times New Roman"/>
              </a:rPr>
              <a:t>"</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openssl req -new -x509 -extensions v3_ca -keyout </a:t>
            </a:r>
            <a:r>
              <a:rPr b="1" lang="en-US" sz="2400" spc="-1" strike="noStrike">
                <a:solidFill>
                  <a:srgbClr val="ff3333"/>
                </a:solidFill>
                <a:latin typeface="Times New Roman"/>
              </a:rPr>
              <a:t>cakey.pem</a:t>
            </a:r>
            <a:r>
              <a:rPr b="1" lang="en-US" sz="2400" spc="-1" strike="noStrike">
                <a:solidFill>
                  <a:srgbClr val="000000"/>
                </a:solidFill>
                <a:latin typeface="Times New Roman"/>
              </a:rPr>
              <a:t> -out </a:t>
            </a:r>
            <a:r>
              <a:rPr b="1" lang="en-US" sz="2400" spc="-1" strike="noStrike">
                <a:solidFill>
                  <a:srgbClr val="66ff00"/>
                </a:solidFill>
                <a:latin typeface="Times New Roman"/>
              </a:rPr>
              <a:t>cacert.pem</a:t>
            </a:r>
            <a:r>
              <a:rPr b="1" lang="en-US" sz="2400" spc="-1" strike="noStrike">
                <a:solidFill>
                  <a:srgbClr val="000000"/>
                </a:solidFill>
                <a:latin typeface="Times New Roman"/>
              </a:rPr>
              <a:t> -days 3650</a:t>
            </a:r>
            <a:endParaRPr b="1" lang="en-US" sz="2400" spc="-1" strike="noStrike">
              <a:solidFill>
                <a:srgbClr val="000000"/>
              </a:solidFill>
              <a:latin typeface="Times New Roman"/>
            </a:endParaRPr>
          </a:p>
          <a:p>
            <a:pPr lvl="2" marL="1296000" indent="-288000">
              <a:spcAft>
                <a:spcPts val="850"/>
              </a:spcAft>
              <a:buClr>
                <a:srgbClr val="b10060"/>
              </a:buClr>
              <a:buSzPct val="45000"/>
              <a:buFont typeface="Wingdings" charset="2"/>
              <a:buChar char=""/>
            </a:pPr>
            <a:r>
              <a:rPr b="1" lang="en-US" sz="2400" spc="-1" strike="noStrike">
                <a:solidFill>
                  <a:srgbClr val="000000"/>
                </a:solidFill>
                <a:latin typeface="Times New Roman"/>
              </a:rPr>
              <a:t>Dit werkt met een paswoord. Met dit paswoord zullen aanvragen (bv voor webservers) getekend worden</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Het bestand </a:t>
            </a:r>
            <a:r>
              <a:rPr b="1" lang="en-US" sz="2400" spc="-1" strike="noStrike">
                <a:solidFill>
                  <a:srgbClr val="66ff00"/>
                </a:solidFill>
                <a:latin typeface="Times New Roman"/>
              </a:rPr>
              <a:t>cacert.pem</a:t>
            </a:r>
            <a:r>
              <a:rPr b="1" lang="en-US" sz="2400" spc="-1" strike="noStrike">
                <a:solidFill>
                  <a:srgbClr val="000000"/>
                </a:solidFill>
                <a:latin typeface="Times New Roman"/>
              </a:rPr>
              <a:t> moet worden vertrouwd door de client</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cfr Thrusted KdG root authority</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endParaRPr b="1"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TextShape 1"/>
          <p:cNvSpPr txBox="1"/>
          <p:nvPr/>
        </p:nvSpPr>
        <p:spPr>
          <a:xfrm>
            <a:off x="639720" y="301320"/>
            <a:ext cx="8932680" cy="1262520"/>
          </a:xfrm>
          <a:prstGeom prst="rect">
            <a:avLst/>
          </a:prstGeom>
          <a:noFill/>
          <a:ln>
            <a:noFill/>
          </a:ln>
        </p:spPr>
        <p:txBody>
          <a:bodyPr lIns="0" rIns="0" tIns="0" bIns="0" anchor="ctr">
            <a:noAutofit/>
          </a:bodyPr>
          <a:p>
            <a:r>
              <a:rPr b="1" lang="en-US" sz="4000" spc="-1" strike="noStrike">
                <a:solidFill>
                  <a:srgbClr val="000000"/>
                </a:solidFill>
                <a:latin typeface="Times New Roman"/>
              </a:rPr>
              <a:t>Opties voor TLS</a:t>
            </a:r>
            <a:endParaRPr b="1" lang="en-US" sz="4000" spc="-1" strike="noStrike">
              <a:solidFill>
                <a:srgbClr val="000000"/>
              </a:solidFill>
              <a:latin typeface="Times New Roman"/>
            </a:endParaRPr>
          </a:p>
        </p:txBody>
      </p:sp>
      <p:sp>
        <p:nvSpPr>
          <p:cNvPr id="511"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Wel of niet encrypteren van de berichten</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Authenticatie enkel van server of van server en client</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Gebruik van een Message Digest of niet</a:t>
            </a:r>
            <a:endParaRPr b="1" lang="en-US" sz="2400" spc="-1" strike="noStrike">
              <a:solidFill>
                <a:srgbClr val="000000"/>
              </a:solidFill>
              <a:latin typeface="Times New Roman"/>
            </a:endParaRPr>
          </a:p>
        </p:txBody>
      </p:sp>
      <p:pic>
        <p:nvPicPr>
          <p:cNvPr id="512" name="Picture 7" descr=""/>
          <p:cNvPicPr/>
          <p:nvPr/>
        </p:nvPicPr>
        <p:blipFill>
          <a:blip r:embed="rId1"/>
          <a:stretch/>
        </p:blipFill>
        <p:spPr>
          <a:xfrm>
            <a:off x="1844640" y="4916160"/>
            <a:ext cx="534600" cy="475560"/>
          </a:xfrm>
          <a:prstGeom prst="rect">
            <a:avLst/>
          </a:prstGeom>
          <a:ln>
            <a:noFill/>
          </a:ln>
        </p:spPr>
      </p:pic>
      <p:grpSp>
        <p:nvGrpSpPr>
          <p:cNvPr id="513" name="Group 3"/>
          <p:cNvGrpSpPr/>
          <p:nvPr/>
        </p:nvGrpSpPr>
        <p:grpSpPr>
          <a:xfrm>
            <a:off x="3604680" y="3384000"/>
            <a:ext cx="785160" cy="766800"/>
            <a:chOff x="3604680" y="3384000"/>
            <a:chExt cx="785160" cy="766800"/>
          </a:xfrm>
        </p:grpSpPr>
        <p:pic>
          <p:nvPicPr>
            <p:cNvPr id="514" name="Picture 2" descr=""/>
            <p:cNvPicPr/>
            <p:nvPr/>
          </p:nvPicPr>
          <p:blipFill>
            <a:blip r:embed="rId2"/>
            <a:stretch/>
          </p:blipFill>
          <p:spPr>
            <a:xfrm>
              <a:off x="3604680" y="3384000"/>
              <a:ext cx="785160" cy="766800"/>
            </a:xfrm>
            <a:prstGeom prst="rect">
              <a:avLst/>
            </a:prstGeom>
            <a:ln>
              <a:noFill/>
            </a:ln>
          </p:spPr>
        </p:pic>
        <p:sp>
          <p:nvSpPr>
            <p:cNvPr id="515" name="TextShape 4"/>
            <p:cNvSpPr txBox="1"/>
            <p:nvPr/>
          </p:nvSpPr>
          <p:spPr>
            <a:xfrm>
              <a:off x="3658680" y="3474000"/>
              <a:ext cx="509760" cy="346320"/>
            </a:xfrm>
            <a:prstGeom prst="rect">
              <a:avLst/>
            </a:prstGeom>
            <a:noFill/>
            <a:ln>
              <a:noFill/>
            </a:ln>
          </p:spPr>
          <p:txBody>
            <a:bodyPr lIns="90000" rIns="90000" tIns="45000" bIns="45000">
              <a:noAutofit/>
            </a:bodyPr>
            <a:p>
              <a:r>
                <a:rPr b="1" lang="en-US" sz="1800" spc="-1" strike="noStrike">
                  <a:latin typeface="Arial"/>
                </a:rPr>
                <a:t>CA</a:t>
              </a:r>
              <a:endParaRPr b="0" lang="en-US" sz="1800" spc="-1" strike="noStrike">
                <a:latin typeface="Arial"/>
              </a:endParaRPr>
            </a:p>
          </p:txBody>
        </p:sp>
      </p:grpSp>
      <p:sp>
        <p:nvSpPr>
          <p:cNvPr id="516" name="CustomShape 5"/>
          <p:cNvSpPr/>
          <p:nvPr/>
        </p:nvSpPr>
        <p:spPr>
          <a:xfrm rot="19480200">
            <a:off x="2271240" y="4376880"/>
            <a:ext cx="1327680" cy="291600"/>
          </a:xfrm>
          <a:custGeom>
            <a:avLst/>
            <a:gdLst/>
            <a:ahLst/>
            <a:rect l="0" t="0" r="r" b="b"/>
            <a:pathLst>
              <a:path w="3690" h="811">
                <a:moveTo>
                  <a:pt x="3689" y="205"/>
                </a:moveTo>
                <a:lnTo>
                  <a:pt x="922" y="202"/>
                </a:lnTo>
                <a:lnTo>
                  <a:pt x="923" y="0"/>
                </a:lnTo>
                <a:lnTo>
                  <a:pt x="0" y="404"/>
                </a:lnTo>
                <a:lnTo>
                  <a:pt x="922" y="810"/>
                </a:lnTo>
                <a:lnTo>
                  <a:pt x="922" y="608"/>
                </a:lnTo>
                <a:lnTo>
                  <a:pt x="3689" y="611"/>
                </a:lnTo>
                <a:lnTo>
                  <a:pt x="3689" y="205"/>
                </a:lnTo>
              </a:path>
            </a:pathLst>
          </a:custGeom>
          <a:solidFill>
            <a:srgbClr val="dddddd"/>
          </a:solidFill>
          <a:ln>
            <a:solidFill>
              <a:srgbClr val="808080"/>
            </a:solidFill>
          </a:ln>
        </p:spPr>
        <p:style>
          <a:lnRef idx="0"/>
          <a:fillRef idx="0"/>
          <a:effectRef idx="0"/>
          <a:fontRef idx="minor"/>
        </p:style>
      </p:sp>
      <p:sp>
        <p:nvSpPr>
          <p:cNvPr id="517" name="TextShape 6"/>
          <p:cNvSpPr txBox="1"/>
          <p:nvPr/>
        </p:nvSpPr>
        <p:spPr>
          <a:xfrm>
            <a:off x="1462320" y="4111560"/>
            <a:ext cx="1132920" cy="346320"/>
          </a:xfrm>
          <a:prstGeom prst="rect">
            <a:avLst/>
          </a:prstGeom>
          <a:noFill/>
          <a:ln>
            <a:noFill/>
          </a:ln>
        </p:spPr>
        <p:txBody>
          <a:bodyPr lIns="90000" rIns="90000" tIns="45000" bIns="45000">
            <a:noAutofit/>
          </a:bodyPr>
          <a:p>
            <a:r>
              <a:rPr b="0" lang="en-US" sz="1800" spc="-1" strike="noStrike">
                <a:solidFill>
                  <a:srgbClr val="66ff00"/>
                </a:solidFill>
                <a:latin typeface="Arial"/>
              </a:rPr>
              <a:t>server.crt</a:t>
            </a:r>
            <a:endParaRPr b="0" lang="en-US" sz="1800" spc="-1" strike="noStrike">
              <a:latin typeface="Arial"/>
            </a:endParaRPr>
          </a:p>
        </p:txBody>
      </p:sp>
      <p:sp>
        <p:nvSpPr>
          <p:cNvPr id="518" name="TextShape 7"/>
          <p:cNvSpPr txBox="1"/>
          <p:nvPr/>
        </p:nvSpPr>
        <p:spPr>
          <a:xfrm>
            <a:off x="1647720" y="5483520"/>
            <a:ext cx="777960" cy="346320"/>
          </a:xfrm>
          <a:prstGeom prst="rect">
            <a:avLst/>
          </a:prstGeom>
          <a:noFill/>
          <a:ln>
            <a:noFill/>
          </a:ln>
        </p:spPr>
        <p:txBody>
          <a:bodyPr lIns="90000" rIns="90000" tIns="45000" bIns="45000">
            <a:noAutofit/>
          </a:bodyPr>
          <a:p>
            <a:r>
              <a:rPr b="1" lang="en-US" sz="1800" spc="-1" strike="noStrike">
                <a:latin typeface="Arial"/>
              </a:rPr>
              <a:t>client</a:t>
            </a:r>
            <a:endParaRPr b="0" lang="en-US" sz="1800" spc="-1" strike="noStrike">
              <a:latin typeface="Arial"/>
            </a:endParaRPr>
          </a:p>
        </p:txBody>
      </p:sp>
      <p:sp>
        <p:nvSpPr>
          <p:cNvPr id="519" name="TextShape 8"/>
          <p:cNvSpPr txBox="1"/>
          <p:nvPr/>
        </p:nvSpPr>
        <p:spPr>
          <a:xfrm>
            <a:off x="5578560" y="5483520"/>
            <a:ext cx="863640" cy="346320"/>
          </a:xfrm>
          <a:prstGeom prst="rect">
            <a:avLst/>
          </a:prstGeom>
          <a:noFill/>
          <a:ln>
            <a:noFill/>
          </a:ln>
        </p:spPr>
        <p:txBody>
          <a:bodyPr lIns="90000" rIns="90000" tIns="45000" bIns="45000">
            <a:noAutofit/>
          </a:bodyPr>
          <a:p>
            <a:r>
              <a:rPr b="1" lang="en-US" sz="1800" spc="-1" strike="noStrike">
                <a:latin typeface="Arial"/>
              </a:rPr>
              <a:t>server</a:t>
            </a:r>
            <a:endParaRPr b="0" lang="en-US" sz="1800" spc="-1" strike="noStrike">
              <a:latin typeface="Arial"/>
            </a:endParaRPr>
          </a:p>
        </p:txBody>
      </p:sp>
      <p:sp>
        <p:nvSpPr>
          <p:cNvPr id="520" name="TextShape 9"/>
          <p:cNvSpPr txBox="1"/>
          <p:nvPr/>
        </p:nvSpPr>
        <p:spPr>
          <a:xfrm>
            <a:off x="2742120" y="3933000"/>
            <a:ext cx="307080" cy="346320"/>
          </a:xfrm>
          <a:prstGeom prst="rect">
            <a:avLst/>
          </a:prstGeom>
          <a:noFill/>
          <a:ln>
            <a:noFill/>
          </a:ln>
        </p:spPr>
        <p:txBody>
          <a:bodyPr lIns="90000" rIns="90000" tIns="45000" bIns="45000">
            <a:noAutofit/>
          </a:bodyPr>
          <a:p>
            <a:r>
              <a:rPr b="0" lang="en-US" sz="1800" spc="-1" strike="noStrike">
                <a:latin typeface="Arial"/>
              </a:rPr>
              <a:t>1</a:t>
            </a:r>
            <a:endParaRPr b="0" lang="en-US" sz="1800" spc="-1" strike="noStrike">
              <a:latin typeface="Arial"/>
            </a:endParaRPr>
          </a:p>
        </p:txBody>
      </p:sp>
      <p:sp>
        <p:nvSpPr>
          <p:cNvPr id="521" name="TextShape 10"/>
          <p:cNvSpPr txBox="1"/>
          <p:nvPr/>
        </p:nvSpPr>
        <p:spPr>
          <a:xfrm>
            <a:off x="3839040" y="4813560"/>
            <a:ext cx="307080" cy="382320"/>
          </a:xfrm>
          <a:prstGeom prst="rect">
            <a:avLst/>
          </a:prstGeom>
          <a:noFill/>
          <a:ln>
            <a:noFill/>
          </a:ln>
        </p:spPr>
        <p:txBody>
          <a:bodyPr lIns="90000" rIns="90000" tIns="45000" bIns="45000">
            <a:noAutofit/>
          </a:bodyPr>
          <a:p>
            <a:r>
              <a:rPr b="0" lang="en-US" sz="1800" spc="-1" strike="noStrike">
                <a:latin typeface="Arial"/>
              </a:rPr>
              <a:t>2</a:t>
            </a:r>
            <a:endParaRPr b="0" lang="en-US" sz="1800" spc="-1" strike="noStrike">
              <a:latin typeface="Arial"/>
            </a:endParaRPr>
          </a:p>
        </p:txBody>
      </p:sp>
      <p:sp>
        <p:nvSpPr>
          <p:cNvPr id="522" name="TextShape 11"/>
          <p:cNvSpPr txBox="1"/>
          <p:nvPr/>
        </p:nvSpPr>
        <p:spPr>
          <a:xfrm>
            <a:off x="4661640" y="3933000"/>
            <a:ext cx="307080" cy="346320"/>
          </a:xfrm>
          <a:prstGeom prst="rect">
            <a:avLst/>
          </a:prstGeom>
          <a:noFill/>
          <a:ln>
            <a:noFill/>
          </a:ln>
        </p:spPr>
        <p:txBody>
          <a:bodyPr lIns="90000" rIns="90000" tIns="45000" bIns="45000">
            <a:noAutofit/>
          </a:bodyPr>
          <a:p>
            <a:r>
              <a:rPr b="0" lang="en-US" sz="1800" spc="-1" strike="noStrike">
                <a:latin typeface="Arial"/>
              </a:rPr>
              <a:t>1</a:t>
            </a:r>
            <a:endParaRPr b="0" lang="en-US" sz="1800" spc="-1" strike="noStrike">
              <a:latin typeface="Arial"/>
            </a:endParaRPr>
          </a:p>
        </p:txBody>
      </p:sp>
      <p:sp>
        <p:nvSpPr>
          <p:cNvPr id="523" name="CustomShape 12"/>
          <p:cNvSpPr/>
          <p:nvPr/>
        </p:nvSpPr>
        <p:spPr>
          <a:xfrm rot="2119800">
            <a:off x="4166640" y="4381200"/>
            <a:ext cx="1327680" cy="291600"/>
          </a:xfrm>
          <a:custGeom>
            <a:avLst/>
            <a:gdLst/>
            <a:ahLst/>
            <a:rect l="0" t="0" r="r" b="b"/>
            <a:pathLst>
              <a:path w="3690" h="811">
                <a:moveTo>
                  <a:pt x="0" y="205"/>
                </a:moveTo>
                <a:lnTo>
                  <a:pt x="2765" y="202"/>
                </a:lnTo>
                <a:lnTo>
                  <a:pt x="2765" y="0"/>
                </a:lnTo>
                <a:lnTo>
                  <a:pt x="3689" y="404"/>
                </a:lnTo>
                <a:lnTo>
                  <a:pt x="2767" y="810"/>
                </a:lnTo>
                <a:lnTo>
                  <a:pt x="2767" y="608"/>
                </a:lnTo>
                <a:lnTo>
                  <a:pt x="0" y="611"/>
                </a:lnTo>
                <a:lnTo>
                  <a:pt x="0" y="205"/>
                </a:lnTo>
              </a:path>
            </a:pathLst>
          </a:custGeom>
          <a:solidFill>
            <a:srgbClr val="dddddd"/>
          </a:solidFill>
          <a:ln>
            <a:solidFill>
              <a:srgbClr val="808080"/>
            </a:solidFill>
          </a:ln>
        </p:spPr>
        <p:style>
          <a:lnRef idx="0"/>
          <a:fillRef idx="0"/>
          <a:effectRef idx="0"/>
          <a:fontRef idx="minor"/>
        </p:style>
      </p:sp>
      <p:sp>
        <p:nvSpPr>
          <p:cNvPr id="524" name="CustomShape 13"/>
          <p:cNvSpPr/>
          <p:nvPr/>
        </p:nvSpPr>
        <p:spPr>
          <a:xfrm>
            <a:off x="2453760" y="5570640"/>
            <a:ext cx="3016440" cy="274320"/>
          </a:xfrm>
          <a:custGeom>
            <a:avLst/>
            <a:gdLst/>
            <a:ahLst/>
            <a:rect l="0" t="0" r="r" b="b"/>
            <a:pathLst>
              <a:path w="8381" h="764">
                <a:moveTo>
                  <a:pt x="0" y="381"/>
                </a:moveTo>
                <a:lnTo>
                  <a:pt x="1668" y="0"/>
                </a:lnTo>
                <a:lnTo>
                  <a:pt x="1668" y="190"/>
                </a:lnTo>
                <a:lnTo>
                  <a:pt x="6711" y="190"/>
                </a:lnTo>
                <a:lnTo>
                  <a:pt x="6711" y="0"/>
                </a:lnTo>
                <a:lnTo>
                  <a:pt x="8380" y="381"/>
                </a:lnTo>
                <a:lnTo>
                  <a:pt x="6711" y="763"/>
                </a:lnTo>
                <a:lnTo>
                  <a:pt x="6711" y="572"/>
                </a:lnTo>
                <a:lnTo>
                  <a:pt x="1668" y="572"/>
                </a:lnTo>
                <a:lnTo>
                  <a:pt x="1668" y="763"/>
                </a:lnTo>
                <a:lnTo>
                  <a:pt x="0" y="381"/>
                </a:lnTo>
              </a:path>
            </a:pathLst>
          </a:custGeom>
          <a:solidFill>
            <a:srgbClr val="cccccc"/>
          </a:solidFill>
          <a:ln>
            <a:solidFill>
              <a:srgbClr val="808080"/>
            </a:solidFill>
          </a:ln>
        </p:spPr>
        <p:style>
          <a:lnRef idx="0"/>
          <a:fillRef idx="0"/>
          <a:effectRef idx="0"/>
          <a:fontRef idx="minor"/>
        </p:style>
      </p:sp>
      <p:pic>
        <p:nvPicPr>
          <p:cNvPr id="525" name="" descr=""/>
          <p:cNvPicPr/>
          <p:nvPr/>
        </p:nvPicPr>
        <p:blipFill>
          <a:blip r:embed="rId3"/>
          <a:stretch/>
        </p:blipFill>
        <p:spPr>
          <a:xfrm>
            <a:off x="3642120" y="5196240"/>
            <a:ext cx="731160" cy="1014840"/>
          </a:xfrm>
          <a:prstGeom prst="rect">
            <a:avLst/>
          </a:prstGeom>
          <a:ln>
            <a:noFill/>
          </a:ln>
        </p:spPr>
      </p:pic>
      <p:pic>
        <p:nvPicPr>
          <p:cNvPr id="526" name="" descr=""/>
          <p:cNvPicPr/>
          <p:nvPr/>
        </p:nvPicPr>
        <p:blipFill>
          <a:blip r:embed="rId4"/>
          <a:stretch/>
        </p:blipFill>
        <p:spPr>
          <a:xfrm>
            <a:off x="3776760" y="5431320"/>
            <a:ext cx="414000" cy="505080"/>
          </a:xfrm>
          <a:prstGeom prst="rect">
            <a:avLst/>
          </a:prstGeom>
          <a:ln>
            <a:noFill/>
          </a:ln>
        </p:spPr>
      </p:pic>
      <p:pic>
        <p:nvPicPr>
          <p:cNvPr id="527" name="" descr=""/>
          <p:cNvPicPr/>
          <p:nvPr/>
        </p:nvPicPr>
        <p:blipFill>
          <a:blip r:embed="rId5"/>
          <a:stretch/>
        </p:blipFill>
        <p:spPr>
          <a:xfrm>
            <a:off x="2270880" y="6210720"/>
            <a:ext cx="996840" cy="498240"/>
          </a:xfrm>
          <a:prstGeom prst="rect">
            <a:avLst/>
          </a:prstGeom>
          <a:ln>
            <a:noFill/>
          </a:ln>
        </p:spPr>
      </p:pic>
      <p:pic>
        <p:nvPicPr>
          <p:cNvPr id="528" name="" descr=""/>
          <p:cNvPicPr/>
          <p:nvPr/>
        </p:nvPicPr>
        <p:blipFill>
          <a:blip r:embed="rId6"/>
          <a:stretch/>
        </p:blipFill>
        <p:spPr>
          <a:xfrm>
            <a:off x="1279440" y="5927760"/>
            <a:ext cx="731160" cy="1014840"/>
          </a:xfrm>
          <a:prstGeom prst="rect">
            <a:avLst/>
          </a:prstGeom>
          <a:ln>
            <a:noFill/>
          </a:ln>
        </p:spPr>
      </p:pic>
      <p:pic>
        <p:nvPicPr>
          <p:cNvPr id="529" name="" descr=""/>
          <p:cNvPicPr/>
          <p:nvPr/>
        </p:nvPicPr>
        <p:blipFill>
          <a:blip r:embed="rId7"/>
          <a:stretch/>
        </p:blipFill>
        <p:spPr>
          <a:xfrm>
            <a:off x="4578840" y="6225120"/>
            <a:ext cx="996840" cy="498240"/>
          </a:xfrm>
          <a:prstGeom prst="rect">
            <a:avLst/>
          </a:prstGeom>
          <a:ln>
            <a:noFill/>
          </a:ln>
        </p:spPr>
      </p:pic>
      <p:pic>
        <p:nvPicPr>
          <p:cNvPr id="530" name="" descr=""/>
          <p:cNvPicPr/>
          <p:nvPr/>
        </p:nvPicPr>
        <p:blipFill>
          <a:blip r:embed="rId8"/>
          <a:stretch/>
        </p:blipFill>
        <p:spPr>
          <a:xfrm>
            <a:off x="5850000" y="5936400"/>
            <a:ext cx="731160" cy="1014840"/>
          </a:xfrm>
          <a:prstGeom prst="rect">
            <a:avLst/>
          </a:prstGeom>
          <a:ln>
            <a:noFill/>
          </a:ln>
        </p:spPr>
      </p:pic>
      <p:sp>
        <p:nvSpPr>
          <p:cNvPr id="531" name="TextShape 14"/>
          <p:cNvSpPr txBox="1"/>
          <p:nvPr/>
        </p:nvSpPr>
        <p:spPr>
          <a:xfrm>
            <a:off x="4989240" y="4111560"/>
            <a:ext cx="1031040" cy="346320"/>
          </a:xfrm>
          <a:prstGeom prst="rect">
            <a:avLst/>
          </a:prstGeom>
          <a:noFill/>
          <a:ln>
            <a:noFill/>
          </a:ln>
        </p:spPr>
        <p:txBody>
          <a:bodyPr lIns="90000" rIns="90000" tIns="45000" bIns="45000">
            <a:noAutofit/>
          </a:bodyPr>
          <a:p>
            <a:r>
              <a:rPr b="0" lang="en-US" sz="1800" spc="-1" strike="noStrike">
                <a:solidFill>
                  <a:srgbClr val="66ff00"/>
                </a:solidFill>
                <a:latin typeface="Arial"/>
              </a:rPr>
              <a:t>client.crt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TextShape 1"/>
          <p:cNvSpPr txBox="1"/>
          <p:nvPr/>
        </p:nvSpPr>
        <p:spPr>
          <a:xfrm>
            <a:off x="639720" y="301320"/>
            <a:ext cx="8932680" cy="1262520"/>
          </a:xfrm>
          <a:prstGeom prst="rect">
            <a:avLst/>
          </a:prstGeom>
          <a:noFill/>
          <a:ln>
            <a:noFill/>
          </a:ln>
        </p:spPr>
        <p:txBody>
          <a:bodyPr lIns="0" rIns="0" tIns="0" bIns="0" anchor="ctr">
            <a:noAutofit/>
          </a:bodyPr>
          <a:p>
            <a:r>
              <a:rPr b="1" lang="en-US" sz="4000" spc="-1" strike="noStrike">
                <a:solidFill>
                  <a:srgbClr val="000000"/>
                </a:solidFill>
                <a:latin typeface="Times New Roman"/>
              </a:rPr>
              <a:t>Werking TLS</a:t>
            </a:r>
            <a:endParaRPr b="1" lang="en-US" sz="4000" spc="-1" strike="noStrike">
              <a:solidFill>
                <a:srgbClr val="000000"/>
              </a:solidFill>
              <a:latin typeface="Times New Roman"/>
            </a:endParaRPr>
          </a:p>
        </p:txBody>
      </p:sp>
      <p:sp>
        <p:nvSpPr>
          <p:cNvPr id="533"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Via CA krijgen beide partijen een certificaat toegestuurd</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TLS spreekt nu een Ciphersuite af</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Welke manier van sleutels uitwisselen</a:t>
            </a:r>
            <a:endParaRPr b="1" lang="en-US" sz="2400" spc="-1" strike="noStrike">
              <a:solidFill>
                <a:srgbClr val="000000"/>
              </a:solidFill>
              <a:latin typeface="Times New Roman"/>
            </a:endParaRPr>
          </a:p>
          <a:p>
            <a:pPr lvl="2" marL="1296000" indent="-288000">
              <a:spcAft>
                <a:spcPts val="850"/>
              </a:spcAft>
              <a:buClr>
                <a:srgbClr val="b10060"/>
              </a:buClr>
              <a:buSzPct val="45000"/>
              <a:buFont typeface="Wingdings" charset="2"/>
              <a:buChar char=""/>
            </a:pPr>
            <a:r>
              <a:rPr b="0" lang="en-US" sz="2400" spc="-1" strike="noStrike">
                <a:solidFill>
                  <a:srgbClr val="000000"/>
                </a:solidFill>
                <a:latin typeface="Times New Roman"/>
              </a:rPr>
              <a:t>RSA certificaat, Diffie Hellman certificaat,... </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Symmetrisch encryptiealgoritme voor berichten afgesproken</a:t>
            </a:r>
            <a:endParaRPr b="1" lang="en-US" sz="2400" spc="-1" strike="noStrike">
              <a:solidFill>
                <a:srgbClr val="000000"/>
              </a:solidFill>
              <a:latin typeface="Times New Roman"/>
            </a:endParaRPr>
          </a:p>
          <a:p>
            <a:pPr lvl="2" marL="1296000" indent="-288000">
              <a:spcAft>
                <a:spcPts val="850"/>
              </a:spcAft>
              <a:buClr>
                <a:srgbClr val="b10060"/>
              </a:buClr>
              <a:buSzPct val="45000"/>
              <a:buFont typeface="Wingdings" charset="2"/>
              <a:buChar char=""/>
            </a:pPr>
            <a:r>
              <a:rPr b="0" lang="nl-BE" sz="2400" spc="-1" strike="noStrike">
                <a:solidFill>
                  <a:srgbClr val="000000"/>
                </a:solidFill>
                <a:latin typeface="Times New Roman"/>
                <a:ea typeface="MS Mincho;Arial Unicode MS"/>
              </a:rPr>
              <a:t>Geen, RC2, RC4, DES, TripleDES, Idea,...</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Message Digest functie</a:t>
            </a:r>
            <a:endParaRPr b="1" lang="en-US" sz="2400" spc="-1" strike="noStrike">
              <a:solidFill>
                <a:srgbClr val="000000"/>
              </a:solidFill>
              <a:latin typeface="Times New Roman"/>
            </a:endParaRPr>
          </a:p>
          <a:p>
            <a:pPr lvl="2" marL="1296000" indent="-288000">
              <a:spcAft>
                <a:spcPts val="850"/>
              </a:spcAft>
              <a:buClr>
                <a:srgbClr val="b10060"/>
              </a:buClr>
              <a:buSzPct val="45000"/>
              <a:buFont typeface="Wingdings" charset="2"/>
              <a:buChar char=""/>
            </a:pPr>
            <a:r>
              <a:rPr b="0" lang="en-US" sz="2400" spc="-1" strike="noStrike">
                <a:solidFill>
                  <a:srgbClr val="000000"/>
                </a:solidFill>
                <a:latin typeface="Times New Roman"/>
              </a:rPr>
              <a:t>Geen, MD5, SHA-1,...</a:t>
            </a:r>
            <a:endParaRPr b="1"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731520" y="457200"/>
            <a:ext cx="8412480" cy="1106640"/>
          </a:xfrm>
          <a:prstGeom prst="rect">
            <a:avLst/>
          </a:prstGeom>
          <a:noFill/>
          <a:ln>
            <a:noFill/>
          </a:ln>
        </p:spPr>
        <p:txBody>
          <a:bodyPr lIns="0" rIns="0" tIns="0" bIns="0" anchor="ctr">
            <a:noAutofit/>
          </a:bodyPr>
          <a:p>
            <a:r>
              <a:rPr b="1" lang="en-US" sz="4000" spc="-1" strike="noStrike">
                <a:solidFill>
                  <a:srgbClr val="000000"/>
                </a:solidFill>
                <a:latin typeface="Times New Roman"/>
              </a:rPr>
              <a:t>Message Digest</a:t>
            </a:r>
            <a:endParaRPr b="1" lang="en-US" sz="4000" spc="-1" strike="noStrike">
              <a:solidFill>
                <a:srgbClr val="000000"/>
              </a:solidFill>
              <a:latin typeface="Times New Roman"/>
            </a:endParaRPr>
          </a:p>
        </p:txBody>
      </p:sp>
      <p:sp>
        <p:nvSpPr>
          <p:cNvPr id="144"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Doel   Verzekeren dat de inhoud van een bericht niet wordt</a:t>
            </a:r>
            <a:br/>
            <a:r>
              <a:rPr b="1" lang="en-US" sz="2400" spc="-1" strike="noStrike">
                <a:solidFill>
                  <a:srgbClr val="000000"/>
                </a:solidFill>
                <a:latin typeface="Times New Roman"/>
              </a:rPr>
              <a:t>           aangepast (Integriteit verzekeren)</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Werking</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Hash functie (eenrichtingsfunctie) zet het bericht om naar een vast aantal karakters</a:t>
            </a:r>
            <a:endParaRPr b="1" lang="en-US" sz="2400" spc="-1" strike="noStrike">
              <a:solidFill>
                <a:srgbClr val="000000"/>
              </a:solidFill>
              <a:latin typeface="Times New Roman"/>
            </a:endParaRPr>
          </a:p>
          <a:p>
            <a:pPr lvl="2" marL="1296000" indent="-288000">
              <a:spcAft>
                <a:spcPts val="850"/>
              </a:spcAft>
              <a:buClr>
                <a:srgbClr val="b10060"/>
              </a:buClr>
              <a:buSzPct val="45000"/>
              <a:buFont typeface="Wingdings" charset="2"/>
              <a:buChar char=""/>
            </a:pPr>
            <a:r>
              <a:rPr b="0" lang="en-US" sz="2400" spc="-1" strike="noStrike">
                <a:solidFill>
                  <a:srgbClr val="000000"/>
                </a:solidFill>
                <a:latin typeface="Times New Roman"/>
              </a:rPr>
              <a:t>wordt ook Message Authentication Code genoemd (MAC)</a:t>
            </a:r>
            <a:endParaRPr b="1" lang="en-US" sz="2400" spc="-1" strike="noStrike">
              <a:solidFill>
                <a:srgbClr val="000000"/>
              </a:solidFill>
              <a:latin typeface="Times New Roman"/>
            </a:endParaRPr>
          </a:p>
          <a:p>
            <a:pPr lvl="2" marL="1296000" indent="-288000">
              <a:spcAft>
                <a:spcPts val="850"/>
              </a:spcAft>
              <a:buClr>
                <a:srgbClr val="b10060"/>
              </a:buClr>
              <a:buSzPct val="45000"/>
              <a:buFont typeface="Wingdings" charset="2"/>
              <a:buChar char=""/>
            </a:pPr>
            <a:r>
              <a:rPr b="0" lang="en-US" sz="2400" spc="-1" strike="noStrike">
                <a:solidFill>
                  <a:srgbClr val="000000"/>
                </a:solidFill>
                <a:latin typeface="Times New Roman"/>
              </a:rPr>
              <a:t>functies bv MD5, SHA-1</a:t>
            </a:r>
            <a:endParaRPr b="1" lang="en-US" sz="2400" spc="-1" strike="noStrike">
              <a:solidFill>
                <a:srgbClr val="000000"/>
              </a:solidFill>
              <a:latin typeface="Times New Roman"/>
            </a:endParaRPr>
          </a:p>
        </p:txBody>
      </p:sp>
      <p:pic>
        <p:nvPicPr>
          <p:cNvPr id="145" name="" descr=""/>
          <p:cNvPicPr/>
          <p:nvPr/>
        </p:nvPicPr>
        <p:blipFill>
          <a:blip r:embed="rId1"/>
          <a:stretch/>
        </p:blipFill>
        <p:spPr>
          <a:xfrm>
            <a:off x="2691720" y="7006680"/>
            <a:ext cx="397800" cy="274320"/>
          </a:xfrm>
          <a:prstGeom prst="rect">
            <a:avLst/>
          </a:prstGeom>
          <a:ln>
            <a:noFill/>
          </a:ln>
        </p:spPr>
      </p:pic>
      <p:pic>
        <p:nvPicPr>
          <p:cNvPr id="146" name="Picture 7" descr=""/>
          <p:cNvPicPr/>
          <p:nvPr/>
        </p:nvPicPr>
        <p:blipFill>
          <a:blip r:embed="rId2"/>
          <a:stretch/>
        </p:blipFill>
        <p:spPr>
          <a:xfrm>
            <a:off x="2613600" y="5034240"/>
            <a:ext cx="534600" cy="475560"/>
          </a:xfrm>
          <a:prstGeom prst="rect">
            <a:avLst/>
          </a:prstGeom>
          <a:ln>
            <a:noFill/>
          </a:ln>
        </p:spPr>
      </p:pic>
      <p:pic>
        <p:nvPicPr>
          <p:cNvPr id="147" name="" descr=""/>
          <p:cNvPicPr/>
          <p:nvPr/>
        </p:nvPicPr>
        <p:blipFill>
          <a:blip r:embed="rId3"/>
          <a:stretch/>
        </p:blipFill>
        <p:spPr>
          <a:xfrm>
            <a:off x="2557440" y="5626800"/>
            <a:ext cx="731160" cy="1014840"/>
          </a:xfrm>
          <a:prstGeom prst="rect">
            <a:avLst/>
          </a:prstGeom>
          <a:ln>
            <a:noFill/>
          </a:ln>
        </p:spPr>
      </p:pic>
      <p:sp>
        <p:nvSpPr>
          <p:cNvPr id="148" name="CustomShape 3"/>
          <p:cNvSpPr/>
          <p:nvPr/>
        </p:nvSpPr>
        <p:spPr>
          <a:xfrm>
            <a:off x="3473280" y="5856120"/>
            <a:ext cx="2102400" cy="366120"/>
          </a:xfrm>
          <a:custGeom>
            <a:avLst/>
            <a:gdLst/>
            <a:ahLst/>
            <a:rect l="0" t="0" r="r" b="b"/>
            <a:pathLst>
              <a:path w="5842" h="1019">
                <a:moveTo>
                  <a:pt x="0" y="209"/>
                </a:moveTo>
                <a:lnTo>
                  <a:pt x="4678" y="209"/>
                </a:lnTo>
                <a:lnTo>
                  <a:pt x="4678" y="0"/>
                </a:lnTo>
                <a:lnTo>
                  <a:pt x="5841" y="509"/>
                </a:lnTo>
                <a:lnTo>
                  <a:pt x="4678" y="1018"/>
                </a:lnTo>
                <a:lnTo>
                  <a:pt x="4678" y="808"/>
                </a:lnTo>
                <a:lnTo>
                  <a:pt x="0" y="808"/>
                </a:lnTo>
                <a:lnTo>
                  <a:pt x="0" y="209"/>
                </a:lnTo>
              </a:path>
            </a:pathLst>
          </a:custGeom>
          <a:solidFill>
            <a:srgbClr val="dddddd"/>
          </a:solidFill>
          <a:ln>
            <a:solidFill>
              <a:srgbClr val="808080"/>
            </a:solidFill>
          </a:ln>
        </p:spPr>
        <p:style>
          <a:lnRef idx="0"/>
          <a:fillRef idx="0"/>
          <a:effectRef idx="0"/>
          <a:fontRef idx="minor"/>
        </p:style>
      </p:sp>
      <p:pic>
        <p:nvPicPr>
          <p:cNvPr id="149" name="" descr=""/>
          <p:cNvPicPr/>
          <p:nvPr/>
        </p:nvPicPr>
        <p:blipFill>
          <a:blip r:embed="rId4"/>
          <a:stretch/>
        </p:blipFill>
        <p:spPr>
          <a:xfrm>
            <a:off x="4156560" y="5482080"/>
            <a:ext cx="731160" cy="1014840"/>
          </a:xfrm>
          <a:prstGeom prst="rect">
            <a:avLst/>
          </a:prstGeom>
          <a:ln>
            <a:noFill/>
          </a:ln>
        </p:spPr>
      </p:pic>
      <p:pic>
        <p:nvPicPr>
          <p:cNvPr id="150" name="" descr=""/>
          <p:cNvPicPr/>
          <p:nvPr/>
        </p:nvPicPr>
        <p:blipFill>
          <a:blip r:embed="rId5"/>
          <a:stretch/>
        </p:blipFill>
        <p:spPr>
          <a:xfrm>
            <a:off x="4349520" y="4941720"/>
            <a:ext cx="366480" cy="274320"/>
          </a:xfrm>
          <a:prstGeom prst="rect">
            <a:avLst/>
          </a:prstGeom>
          <a:ln>
            <a:noFill/>
          </a:ln>
        </p:spPr>
      </p:pic>
      <p:pic>
        <p:nvPicPr>
          <p:cNvPr id="151" name="" descr=""/>
          <p:cNvPicPr/>
          <p:nvPr/>
        </p:nvPicPr>
        <p:blipFill>
          <a:blip r:embed="rId6"/>
          <a:stretch/>
        </p:blipFill>
        <p:spPr>
          <a:xfrm>
            <a:off x="5866560" y="6990120"/>
            <a:ext cx="387360" cy="274320"/>
          </a:xfrm>
          <a:prstGeom prst="rect">
            <a:avLst/>
          </a:prstGeom>
          <a:ln>
            <a:noFill/>
          </a:ln>
        </p:spPr>
      </p:pic>
      <p:pic>
        <p:nvPicPr>
          <p:cNvPr id="152" name="" descr=""/>
          <p:cNvPicPr/>
          <p:nvPr/>
        </p:nvPicPr>
        <p:blipFill>
          <a:blip r:embed="rId7"/>
          <a:stretch/>
        </p:blipFill>
        <p:spPr>
          <a:xfrm>
            <a:off x="5688720" y="5626800"/>
            <a:ext cx="731160" cy="1014840"/>
          </a:xfrm>
          <a:prstGeom prst="rect">
            <a:avLst/>
          </a:prstGeom>
          <a:ln>
            <a:noFill/>
          </a:ln>
        </p:spPr>
      </p:pic>
      <p:pic>
        <p:nvPicPr>
          <p:cNvPr id="153" name="Picture 2" descr=""/>
          <p:cNvPicPr/>
          <p:nvPr/>
        </p:nvPicPr>
        <p:blipFill>
          <a:blip r:embed="rId8"/>
          <a:stretch/>
        </p:blipFill>
        <p:spPr>
          <a:xfrm>
            <a:off x="5819400" y="4963680"/>
            <a:ext cx="602280" cy="587880"/>
          </a:xfrm>
          <a:prstGeom prst="rect">
            <a:avLst/>
          </a:prstGeom>
          <a:ln>
            <a:noFill/>
          </a:ln>
        </p:spPr>
      </p:pic>
      <p:sp>
        <p:nvSpPr>
          <p:cNvPr id="154" name="TextShape 4"/>
          <p:cNvSpPr txBox="1"/>
          <p:nvPr/>
        </p:nvSpPr>
        <p:spPr>
          <a:xfrm>
            <a:off x="4300920" y="5199840"/>
            <a:ext cx="315000" cy="346320"/>
          </a:xfrm>
          <a:prstGeom prst="rect">
            <a:avLst/>
          </a:prstGeom>
          <a:noFill/>
          <a:ln>
            <a:noFill/>
          </a:ln>
        </p:spPr>
        <p:txBody>
          <a:bodyPr lIns="90000" rIns="90000" tIns="45000" bIns="45000">
            <a:noAutofit/>
          </a:bodyPr>
          <a:p>
            <a:r>
              <a:rPr b="0" lang="en-US" sz="1800" spc="-1" strike="noStrike">
                <a:latin typeface="Arial"/>
              </a:rPr>
              <a:t>+</a:t>
            </a:r>
            <a:endParaRPr b="0" lang="en-US" sz="1800" spc="-1" strike="noStrike">
              <a:latin typeface="Arial"/>
            </a:endParaRPr>
          </a:p>
        </p:txBody>
      </p:sp>
      <p:sp>
        <p:nvSpPr>
          <p:cNvPr id="155" name="CustomShape 5"/>
          <p:cNvSpPr/>
          <p:nvPr/>
        </p:nvSpPr>
        <p:spPr>
          <a:xfrm rot="5340000">
            <a:off x="5897880" y="6704280"/>
            <a:ext cx="274320" cy="182880"/>
          </a:xfrm>
          <a:custGeom>
            <a:avLst/>
            <a:gdLst/>
            <a:ahLst/>
            <a:rect l="0" t="0" r="r" b="b"/>
            <a:pathLst>
              <a:path w="765" h="510">
                <a:moveTo>
                  <a:pt x="1" y="127"/>
                </a:moveTo>
                <a:lnTo>
                  <a:pt x="573" y="127"/>
                </a:lnTo>
                <a:lnTo>
                  <a:pt x="573" y="0"/>
                </a:lnTo>
                <a:lnTo>
                  <a:pt x="764" y="254"/>
                </a:lnTo>
                <a:lnTo>
                  <a:pt x="572" y="509"/>
                </a:lnTo>
                <a:lnTo>
                  <a:pt x="573" y="381"/>
                </a:lnTo>
                <a:lnTo>
                  <a:pt x="0" y="381"/>
                </a:lnTo>
                <a:lnTo>
                  <a:pt x="1" y="127"/>
                </a:lnTo>
              </a:path>
            </a:pathLst>
          </a:custGeom>
          <a:solidFill>
            <a:srgbClr val="dddddd"/>
          </a:solidFill>
          <a:ln>
            <a:solidFill>
              <a:srgbClr val="808080"/>
            </a:solidFill>
          </a:ln>
        </p:spPr>
        <p:style>
          <a:lnRef idx="0"/>
          <a:fillRef idx="0"/>
          <a:effectRef idx="0"/>
          <a:fontRef idx="minor"/>
        </p:style>
      </p:sp>
      <p:sp>
        <p:nvSpPr>
          <p:cNvPr id="156" name="CustomShape 6"/>
          <p:cNvSpPr/>
          <p:nvPr/>
        </p:nvSpPr>
        <p:spPr>
          <a:xfrm rot="5340000">
            <a:off x="2759040" y="6724080"/>
            <a:ext cx="274320" cy="182880"/>
          </a:xfrm>
          <a:custGeom>
            <a:avLst/>
            <a:gdLst/>
            <a:ahLst/>
            <a:rect l="0" t="0" r="r" b="b"/>
            <a:pathLst>
              <a:path w="765" h="510">
                <a:moveTo>
                  <a:pt x="1" y="127"/>
                </a:moveTo>
                <a:lnTo>
                  <a:pt x="573" y="127"/>
                </a:lnTo>
                <a:lnTo>
                  <a:pt x="573" y="0"/>
                </a:lnTo>
                <a:lnTo>
                  <a:pt x="764" y="253"/>
                </a:lnTo>
                <a:lnTo>
                  <a:pt x="572" y="509"/>
                </a:lnTo>
                <a:lnTo>
                  <a:pt x="572" y="381"/>
                </a:lnTo>
                <a:lnTo>
                  <a:pt x="0" y="381"/>
                </a:lnTo>
                <a:lnTo>
                  <a:pt x="1" y="127"/>
                </a:lnTo>
              </a:path>
            </a:pathLst>
          </a:custGeom>
          <a:solidFill>
            <a:srgbClr val="dddddd"/>
          </a:solidFill>
          <a:ln>
            <a:solidFill>
              <a:srgbClr val="80808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639720" y="301320"/>
            <a:ext cx="8932680" cy="1262520"/>
          </a:xfrm>
          <a:prstGeom prst="rect">
            <a:avLst/>
          </a:prstGeom>
          <a:noFill/>
          <a:ln>
            <a:noFill/>
          </a:ln>
        </p:spPr>
        <p:txBody>
          <a:bodyPr lIns="0" rIns="0" tIns="0" bIns="0" anchor="ctr">
            <a:noAutofit/>
          </a:bodyPr>
          <a:p>
            <a:r>
              <a:rPr b="1" lang="en-US" sz="4000" spc="-1" strike="noStrike">
                <a:solidFill>
                  <a:srgbClr val="000000"/>
                </a:solidFill>
                <a:latin typeface="Times New Roman"/>
              </a:rPr>
              <a:t>Symmetrische versleuteling</a:t>
            </a:r>
            <a:endParaRPr b="1" lang="en-US" sz="4000" spc="-1" strike="noStrike">
              <a:solidFill>
                <a:srgbClr val="000000"/>
              </a:solidFill>
              <a:latin typeface="Times New Roman"/>
            </a:endParaRPr>
          </a:p>
        </p:txBody>
      </p:sp>
      <p:sp>
        <p:nvSpPr>
          <p:cNvPr id="158"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Symmetrisch</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Afgesproken sleutel tussen mij en mijn bank</a:t>
            </a:r>
            <a:br/>
            <a:br/>
            <a:br/>
            <a:br/>
            <a:br/>
            <a:br/>
            <a:br/>
            <a:r>
              <a:rPr b="1" lang="en-US" sz="2400" spc="-1" strike="noStrike">
                <a:solidFill>
                  <a:srgbClr val="000000"/>
                </a:solidFill>
                <a:latin typeface="Times New Roman"/>
              </a:rPr>
              <a:t>            encrypteren                decrypteren</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Moeilijkheid: de sleutel moet op voorhand afgesproken worden</a:t>
            </a:r>
            <a:endParaRPr b="1" lang="en-US" sz="2400" spc="-1" strike="noStrike">
              <a:solidFill>
                <a:srgbClr val="000000"/>
              </a:solidFill>
              <a:latin typeface="Times New Roman"/>
            </a:endParaRPr>
          </a:p>
        </p:txBody>
      </p:sp>
      <p:pic>
        <p:nvPicPr>
          <p:cNvPr id="159" name="Picture 7" descr=""/>
          <p:cNvPicPr/>
          <p:nvPr/>
        </p:nvPicPr>
        <p:blipFill>
          <a:blip r:embed="rId1"/>
          <a:stretch/>
        </p:blipFill>
        <p:spPr>
          <a:xfrm>
            <a:off x="2284920" y="3182760"/>
            <a:ext cx="534600" cy="475560"/>
          </a:xfrm>
          <a:prstGeom prst="rect">
            <a:avLst/>
          </a:prstGeom>
          <a:ln>
            <a:noFill/>
          </a:ln>
        </p:spPr>
      </p:pic>
      <p:pic>
        <p:nvPicPr>
          <p:cNvPr id="160" name="Picture 2" descr=""/>
          <p:cNvPicPr/>
          <p:nvPr/>
        </p:nvPicPr>
        <p:blipFill>
          <a:blip r:embed="rId2"/>
          <a:stretch/>
        </p:blipFill>
        <p:spPr>
          <a:xfrm>
            <a:off x="6414840" y="3070440"/>
            <a:ext cx="602280" cy="587880"/>
          </a:xfrm>
          <a:prstGeom prst="rect">
            <a:avLst/>
          </a:prstGeom>
          <a:ln>
            <a:noFill/>
          </a:ln>
        </p:spPr>
      </p:pic>
      <p:sp>
        <p:nvSpPr>
          <p:cNvPr id="161" name="CustomShape 3"/>
          <p:cNvSpPr/>
          <p:nvPr/>
        </p:nvSpPr>
        <p:spPr>
          <a:xfrm>
            <a:off x="3002400" y="3292560"/>
            <a:ext cx="3016440" cy="274320"/>
          </a:xfrm>
          <a:custGeom>
            <a:avLst/>
            <a:gdLst/>
            <a:ahLst/>
            <a:rect l="0" t="0" r="r" b="b"/>
            <a:pathLst>
              <a:path w="8381" h="764">
                <a:moveTo>
                  <a:pt x="0" y="381"/>
                </a:moveTo>
                <a:lnTo>
                  <a:pt x="1668" y="0"/>
                </a:lnTo>
                <a:lnTo>
                  <a:pt x="1668" y="190"/>
                </a:lnTo>
                <a:lnTo>
                  <a:pt x="6711" y="190"/>
                </a:lnTo>
                <a:lnTo>
                  <a:pt x="6711" y="0"/>
                </a:lnTo>
                <a:lnTo>
                  <a:pt x="8380" y="381"/>
                </a:lnTo>
                <a:lnTo>
                  <a:pt x="6711" y="763"/>
                </a:lnTo>
                <a:lnTo>
                  <a:pt x="6711" y="572"/>
                </a:lnTo>
                <a:lnTo>
                  <a:pt x="1668" y="572"/>
                </a:lnTo>
                <a:lnTo>
                  <a:pt x="1668" y="763"/>
                </a:lnTo>
                <a:lnTo>
                  <a:pt x="0" y="381"/>
                </a:lnTo>
              </a:path>
            </a:pathLst>
          </a:custGeom>
          <a:solidFill>
            <a:srgbClr val="cccccc"/>
          </a:solidFill>
          <a:ln>
            <a:solidFill>
              <a:srgbClr val="808080"/>
            </a:solidFill>
          </a:ln>
        </p:spPr>
        <p:style>
          <a:lnRef idx="0"/>
          <a:fillRef idx="0"/>
          <a:effectRef idx="0"/>
          <a:fontRef idx="minor"/>
        </p:style>
      </p:sp>
      <p:pic>
        <p:nvPicPr>
          <p:cNvPr id="162" name="" descr=""/>
          <p:cNvPicPr/>
          <p:nvPr/>
        </p:nvPicPr>
        <p:blipFill>
          <a:blip r:embed="rId3"/>
          <a:stretch/>
        </p:blipFill>
        <p:spPr>
          <a:xfrm>
            <a:off x="4190760" y="2918160"/>
            <a:ext cx="731160" cy="1014840"/>
          </a:xfrm>
          <a:prstGeom prst="rect">
            <a:avLst/>
          </a:prstGeom>
          <a:ln>
            <a:noFill/>
          </a:ln>
        </p:spPr>
      </p:pic>
      <p:pic>
        <p:nvPicPr>
          <p:cNvPr id="163" name="" descr=""/>
          <p:cNvPicPr/>
          <p:nvPr/>
        </p:nvPicPr>
        <p:blipFill>
          <a:blip r:embed="rId4"/>
          <a:stretch/>
        </p:blipFill>
        <p:spPr>
          <a:xfrm>
            <a:off x="4325400" y="3153240"/>
            <a:ext cx="414000" cy="505080"/>
          </a:xfrm>
          <a:prstGeom prst="rect">
            <a:avLst/>
          </a:prstGeom>
          <a:ln>
            <a:noFill/>
          </a:ln>
        </p:spPr>
      </p:pic>
      <p:pic>
        <p:nvPicPr>
          <p:cNvPr id="164" name="" descr=""/>
          <p:cNvPicPr/>
          <p:nvPr/>
        </p:nvPicPr>
        <p:blipFill>
          <a:blip r:embed="rId5"/>
          <a:stretch/>
        </p:blipFill>
        <p:spPr>
          <a:xfrm>
            <a:off x="2819520" y="3933000"/>
            <a:ext cx="996840" cy="498240"/>
          </a:xfrm>
          <a:prstGeom prst="rect">
            <a:avLst/>
          </a:prstGeom>
          <a:ln>
            <a:noFill/>
          </a:ln>
        </p:spPr>
      </p:pic>
      <p:pic>
        <p:nvPicPr>
          <p:cNvPr id="165" name="" descr=""/>
          <p:cNvPicPr/>
          <p:nvPr/>
        </p:nvPicPr>
        <p:blipFill>
          <a:blip r:embed="rId6"/>
          <a:stretch/>
        </p:blipFill>
        <p:spPr>
          <a:xfrm>
            <a:off x="1828080" y="3649680"/>
            <a:ext cx="731160" cy="1014840"/>
          </a:xfrm>
          <a:prstGeom prst="rect">
            <a:avLst/>
          </a:prstGeom>
          <a:ln>
            <a:noFill/>
          </a:ln>
        </p:spPr>
      </p:pic>
      <p:pic>
        <p:nvPicPr>
          <p:cNvPr id="166" name="" descr=""/>
          <p:cNvPicPr/>
          <p:nvPr/>
        </p:nvPicPr>
        <p:blipFill>
          <a:blip r:embed="rId7"/>
          <a:stretch/>
        </p:blipFill>
        <p:spPr>
          <a:xfrm>
            <a:off x="5127480" y="3947400"/>
            <a:ext cx="996840" cy="498240"/>
          </a:xfrm>
          <a:prstGeom prst="rect">
            <a:avLst/>
          </a:prstGeom>
          <a:ln>
            <a:noFill/>
          </a:ln>
        </p:spPr>
      </p:pic>
      <p:pic>
        <p:nvPicPr>
          <p:cNvPr id="167" name="" descr=""/>
          <p:cNvPicPr/>
          <p:nvPr/>
        </p:nvPicPr>
        <p:blipFill>
          <a:blip r:embed="rId8"/>
          <a:stretch/>
        </p:blipFill>
        <p:spPr>
          <a:xfrm>
            <a:off x="6398640" y="3658320"/>
            <a:ext cx="731160" cy="10148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639720" y="301320"/>
            <a:ext cx="8932680" cy="1262520"/>
          </a:xfrm>
          <a:prstGeom prst="rect">
            <a:avLst/>
          </a:prstGeom>
          <a:noFill/>
          <a:ln>
            <a:noFill/>
          </a:ln>
        </p:spPr>
        <p:txBody>
          <a:bodyPr lIns="0" rIns="0" tIns="0" bIns="0" anchor="ctr">
            <a:noAutofit/>
          </a:bodyPr>
          <a:p>
            <a:r>
              <a:rPr b="1" lang="en-US" sz="4000" spc="-1" strike="noStrike">
                <a:solidFill>
                  <a:srgbClr val="000000"/>
                </a:solidFill>
                <a:latin typeface="Times New Roman"/>
              </a:rPr>
              <a:t>Asymmetrische versleuteling</a:t>
            </a:r>
            <a:endParaRPr b="1" lang="en-US" sz="4000" spc="-1" strike="noStrike">
              <a:solidFill>
                <a:srgbClr val="000000"/>
              </a:solidFill>
              <a:latin typeface="Times New Roman"/>
            </a:endParaRPr>
          </a:p>
        </p:txBody>
      </p:sp>
      <p:sp>
        <p:nvSpPr>
          <p:cNvPr id="169"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Private en publieke sleutel</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ff3333"/>
                </a:solidFill>
                <a:latin typeface="Times New Roman"/>
              </a:rPr>
              <a:t>Private sleutel</a:t>
            </a:r>
            <a:r>
              <a:rPr b="1" lang="en-US" sz="2400" spc="-1" strike="noStrike">
                <a:solidFill>
                  <a:srgbClr val="000000"/>
                </a:solidFill>
                <a:latin typeface="Times New Roman"/>
              </a:rPr>
              <a:t> kan op slot doen maar niet open maken</a:t>
            </a:r>
            <a:endParaRPr b="1" lang="en-US" sz="2400" spc="-1" strike="noStrike">
              <a:solidFill>
                <a:srgbClr val="000000"/>
              </a:solidFill>
              <a:latin typeface="Times New Roman"/>
            </a:endParaRPr>
          </a:p>
          <a:p>
            <a:pPr lvl="2" marL="1296000" indent="-288000">
              <a:spcAft>
                <a:spcPts val="850"/>
              </a:spcAft>
              <a:buClr>
                <a:srgbClr val="b10060"/>
              </a:buClr>
              <a:buSzPct val="45000"/>
              <a:buFont typeface="Wingdings" charset="2"/>
              <a:buChar char=""/>
            </a:pPr>
            <a:r>
              <a:rPr b="1" lang="en-US" sz="2400" spc="-1" strike="noStrike">
                <a:solidFill>
                  <a:srgbClr val="000000"/>
                </a:solidFill>
                <a:latin typeface="Times New Roman"/>
              </a:rPr>
              <a:t>Deze is super geheim</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66ff00"/>
                </a:solidFill>
                <a:latin typeface="Times New Roman"/>
              </a:rPr>
              <a:t>Publieke sleutel</a:t>
            </a:r>
            <a:r>
              <a:rPr b="1" lang="en-US" sz="2400" spc="-1" strike="noStrike">
                <a:solidFill>
                  <a:srgbClr val="000000"/>
                </a:solidFill>
                <a:latin typeface="Times New Roman"/>
              </a:rPr>
              <a:t> kan het slot open maken maar niet toe doen</a:t>
            </a:r>
            <a:endParaRPr b="1" lang="en-US" sz="2400" spc="-1" strike="noStrike">
              <a:solidFill>
                <a:srgbClr val="000000"/>
              </a:solidFill>
              <a:latin typeface="Times New Roman"/>
            </a:endParaRPr>
          </a:p>
          <a:p>
            <a:pPr lvl="2" marL="1296000" indent="-288000">
              <a:spcAft>
                <a:spcPts val="850"/>
              </a:spcAft>
              <a:buClr>
                <a:srgbClr val="b10060"/>
              </a:buClr>
              <a:buSzPct val="45000"/>
              <a:buFont typeface="Wingdings" charset="2"/>
              <a:buChar char=""/>
            </a:pPr>
            <a:r>
              <a:rPr b="1" lang="en-US" sz="2400" spc="-1" strike="noStrike">
                <a:solidFill>
                  <a:srgbClr val="000000"/>
                </a:solidFill>
                <a:latin typeface="Times New Roman"/>
              </a:rPr>
              <a:t>Deze mag iedereen hebben</a:t>
            </a:r>
            <a:endParaRPr b="1" lang="en-US" sz="2400" spc="-1" strike="noStrike">
              <a:solidFill>
                <a:srgbClr val="000000"/>
              </a:solidFill>
              <a:latin typeface="Times New Roman"/>
            </a:endParaRPr>
          </a:p>
        </p:txBody>
      </p:sp>
      <p:pic>
        <p:nvPicPr>
          <p:cNvPr id="170" name="Picture 7" descr=""/>
          <p:cNvPicPr/>
          <p:nvPr/>
        </p:nvPicPr>
        <p:blipFill>
          <a:blip r:embed="rId1"/>
          <a:stretch/>
        </p:blipFill>
        <p:spPr>
          <a:xfrm>
            <a:off x="1919880" y="4526640"/>
            <a:ext cx="534600" cy="475560"/>
          </a:xfrm>
          <a:prstGeom prst="rect">
            <a:avLst/>
          </a:prstGeom>
          <a:ln>
            <a:noFill/>
          </a:ln>
        </p:spPr>
      </p:pic>
      <p:pic>
        <p:nvPicPr>
          <p:cNvPr id="171" name="" descr=""/>
          <p:cNvPicPr/>
          <p:nvPr/>
        </p:nvPicPr>
        <p:blipFill>
          <a:blip r:embed="rId2"/>
          <a:stretch/>
        </p:blipFill>
        <p:spPr>
          <a:xfrm>
            <a:off x="4008240" y="4680360"/>
            <a:ext cx="731160" cy="1014840"/>
          </a:xfrm>
          <a:prstGeom prst="rect">
            <a:avLst/>
          </a:prstGeom>
          <a:ln>
            <a:noFill/>
          </a:ln>
        </p:spPr>
      </p:pic>
      <p:pic>
        <p:nvPicPr>
          <p:cNvPr id="172" name="" descr=""/>
          <p:cNvPicPr/>
          <p:nvPr/>
        </p:nvPicPr>
        <p:blipFill>
          <a:blip r:embed="rId3"/>
          <a:stretch/>
        </p:blipFill>
        <p:spPr>
          <a:xfrm>
            <a:off x="2454120" y="5420880"/>
            <a:ext cx="996840" cy="498240"/>
          </a:xfrm>
          <a:prstGeom prst="rect">
            <a:avLst/>
          </a:prstGeom>
          <a:ln>
            <a:noFill/>
          </a:ln>
        </p:spPr>
      </p:pic>
      <p:pic>
        <p:nvPicPr>
          <p:cNvPr id="173" name="" descr=""/>
          <p:cNvPicPr/>
          <p:nvPr/>
        </p:nvPicPr>
        <p:blipFill>
          <a:blip r:embed="rId4"/>
          <a:stretch/>
        </p:blipFill>
        <p:spPr>
          <a:xfrm>
            <a:off x="1462680" y="5137920"/>
            <a:ext cx="731160" cy="1014840"/>
          </a:xfrm>
          <a:prstGeom prst="rect">
            <a:avLst/>
          </a:prstGeom>
          <a:ln>
            <a:noFill/>
          </a:ln>
        </p:spPr>
      </p:pic>
      <p:pic>
        <p:nvPicPr>
          <p:cNvPr id="174" name="" descr=""/>
          <p:cNvPicPr/>
          <p:nvPr/>
        </p:nvPicPr>
        <p:blipFill>
          <a:blip r:embed="rId5"/>
          <a:stretch/>
        </p:blipFill>
        <p:spPr>
          <a:xfrm>
            <a:off x="4083120" y="4826160"/>
            <a:ext cx="561960" cy="686160"/>
          </a:xfrm>
          <a:prstGeom prst="rect">
            <a:avLst/>
          </a:prstGeom>
          <a:ln>
            <a:noFill/>
          </a:ln>
        </p:spPr>
      </p:pic>
      <p:pic>
        <p:nvPicPr>
          <p:cNvPr id="175" name="Picture 2" descr=""/>
          <p:cNvPicPr/>
          <p:nvPr/>
        </p:nvPicPr>
        <p:blipFill>
          <a:blip r:embed="rId6"/>
          <a:stretch/>
        </p:blipFill>
        <p:spPr>
          <a:xfrm>
            <a:off x="6597720" y="4481640"/>
            <a:ext cx="602280" cy="587880"/>
          </a:xfrm>
          <a:prstGeom prst="rect">
            <a:avLst/>
          </a:prstGeom>
          <a:ln>
            <a:noFill/>
          </a:ln>
        </p:spPr>
      </p:pic>
      <p:pic>
        <p:nvPicPr>
          <p:cNvPr id="176" name="" descr=""/>
          <p:cNvPicPr/>
          <p:nvPr/>
        </p:nvPicPr>
        <p:blipFill>
          <a:blip r:embed="rId7"/>
          <a:stretch/>
        </p:blipFill>
        <p:spPr>
          <a:xfrm>
            <a:off x="6581520" y="5177880"/>
            <a:ext cx="731160" cy="1014840"/>
          </a:xfrm>
          <a:prstGeom prst="rect">
            <a:avLst/>
          </a:prstGeom>
          <a:ln>
            <a:noFill/>
          </a:ln>
        </p:spPr>
      </p:pic>
      <p:pic>
        <p:nvPicPr>
          <p:cNvPr id="177" name="" descr=""/>
          <p:cNvPicPr/>
          <p:nvPr/>
        </p:nvPicPr>
        <p:blipFill>
          <a:blip r:embed="rId8"/>
          <a:stretch/>
        </p:blipFill>
        <p:spPr>
          <a:xfrm>
            <a:off x="5217840" y="5438880"/>
            <a:ext cx="906840" cy="4536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639720" y="301320"/>
            <a:ext cx="8932680" cy="1262520"/>
          </a:xfrm>
          <a:prstGeom prst="rect">
            <a:avLst/>
          </a:prstGeom>
          <a:noFill/>
          <a:ln>
            <a:noFill/>
          </a:ln>
        </p:spPr>
        <p:txBody>
          <a:bodyPr lIns="0" rIns="0" tIns="0" bIns="0" anchor="ctr">
            <a:noAutofit/>
          </a:bodyPr>
          <a:p>
            <a:r>
              <a:rPr b="1" lang="en-US" sz="4000" spc="-1" strike="noStrike">
                <a:solidFill>
                  <a:srgbClr val="000000"/>
                </a:solidFill>
                <a:latin typeface="Times New Roman"/>
              </a:rPr>
              <a:t>Digitale handtekening</a:t>
            </a:r>
            <a:endParaRPr b="1" lang="en-US" sz="4000" spc="-1" strike="noStrike">
              <a:solidFill>
                <a:srgbClr val="000000"/>
              </a:solidFill>
              <a:latin typeface="Times New Roman"/>
            </a:endParaRPr>
          </a:p>
        </p:txBody>
      </p:sp>
      <p:sp>
        <p:nvSpPr>
          <p:cNvPr id="179"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Authentiek bericht</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Kan enkel van mij komen</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Toegepast op </a:t>
            </a:r>
            <a:r>
              <a:rPr b="1" i="1" lang="en-US" sz="2400" spc="-1" strike="noStrike">
                <a:solidFill>
                  <a:srgbClr val="000000"/>
                </a:solidFill>
                <a:latin typeface="Times New Roman"/>
              </a:rPr>
              <a:t>message digest</a:t>
            </a:r>
            <a:r>
              <a:rPr b="1" lang="en-US" sz="2400" spc="-1" strike="noStrike">
                <a:solidFill>
                  <a:srgbClr val="000000"/>
                </a:solidFill>
                <a:latin typeface="Times New Roman"/>
              </a:rPr>
              <a:t> (dus enkel geldig voor dat bericht)</a:t>
            </a:r>
            <a:br/>
            <a:br/>
            <a:r>
              <a:rPr b="1" lang="en-US" sz="2400" spc="-1" strike="noStrike">
                <a:solidFill>
                  <a:srgbClr val="000000"/>
                </a:solidFill>
                <a:latin typeface="Times New Roman"/>
              </a:rPr>
              <a:t> </a:t>
            </a:r>
            <a:endParaRPr b="1" lang="en-US" sz="2400" spc="-1" strike="noStrike">
              <a:solidFill>
                <a:srgbClr val="000000"/>
              </a:solidFill>
              <a:latin typeface="Times New Roman"/>
            </a:endParaRPr>
          </a:p>
        </p:txBody>
      </p:sp>
      <p:pic>
        <p:nvPicPr>
          <p:cNvPr id="180" name="" descr=""/>
          <p:cNvPicPr/>
          <p:nvPr/>
        </p:nvPicPr>
        <p:blipFill>
          <a:blip r:embed="rId1"/>
          <a:stretch/>
        </p:blipFill>
        <p:spPr>
          <a:xfrm>
            <a:off x="792360" y="5496480"/>
            <a:ext cx="412920" cy="274320"/>
          </a:xfrm>
          <a:prstGeom prst="rect">
            <a:avLst/>
          </a:prstGeom>
          <a:ln>
            <a:noFill/>
          </a:ln>
        </p:spPr>
      </p:pic>
      <p:pic>
        <p:nvPicPr>
          <p:cNvPr id="181" name="Picture 7" descr=""/>
          <p:cNvPicPr/>
          <p:nvPr/>
        </p:nvPicPr>
        <p:blipFill>
          <a:blip r:embed="rId2"/>
          <a:stretch/>
        </p:blipFill>
        <p:spPr>
          <a:xfrm>
            <a:off x="911880" y="3301200"/>
            <a:ext cx="534600" cy="475560"/>
          </a:xfrm>
          <a:prstGeom prst="rect">
            <a:avLst/>
          </a:prstGeom>
          <a:ln>
            <a:noFill/>
          </a:ln>
        </p:spPr>
      </p:pic>
      <p:pic>
        <p:nvPicPr>
          <p:cNvPr id="182" name="" descr=""/>
          <p:cNvPicPr/>
          <p:nvPr/>
        </p:nvPicPr>
        <p:blipFill>
          <a:blip r:embed="rId3"/>
          <a:stretch/>
        </p:blipFill>
        <p:spPr>
          <a:xfrm>
            <a:off x="637560" y="4115880"/>
            <a:ext cx="731160" cy="1014840"/>
          </a:xfrm>
          <a:prstGeom prst="rect">
            <a:avLst/>
          </a:prstGeom>
          <a:ln>
            <a:noFill/>
          </a:ln>
        </p:spPr>
      </p:pic>
      <p:sp>
        <p:nvSpPr>
          <p:cNvPr id="183" name="CustomShape 3"/>
          <p:cNvSpPr/>
          <p:nvPr/>
        </p:nvSpPr>
        <p:spPr>
          <a:xfrm>
            <a:off x="1825920" y="4345200"/>
            <a:ext cx="4936320" cy="366120"/>
          </a:xfrm>
          <a:custGeom>
            <a:avLst/>
            <a:gdLst/>
            <a:ahLst/>
            <a:rect l="0" t="0" r="r" b="b"/>
            <a:pathLst>
              <a:path w="13714" h="1019">
                <a:moveTo>
                  <a:pt x="0" y="254"/>
                </a:moveTo>
                <a:lnTo>
                  <a:pt x="10284" y="254"/>
                </a:lnTo>
                <a:lnTo>
                  <a:pt x="10284" y="0"/>
                </a:lnTo>
                <a:lnTo>
                  <a:pt x="13713" y="509"/>
                </a:lnTo>
                <a:lnTo>
                  <a:pt x="10284" y="1018"/>
                </a:lnTo>
                <a:lnTo>
                  <a:pt x="10284" y="763"/>
                </a:lnTo>
                <a:lnTo>
                  <a:pt x="0" y="763"/>
                </a:lnTo>
                <a:lnTo>
                  <a:pt x="0" y="254"/>
                </a:lnTo>
              </a:path>
            </a:pathLst>
          </a:custGeom>
          <a:solidFill>
            <a:srgbClr val="dddddd"/>
          </a:solidFill>
          <a:ln>
            <a:solidFill>
              <a:srgbClr val="808080"/>
            </a:solidFill>
          </a:ln>
        </p:spPr>
        <p:style>
          <a:lnRef idx="0"/>
          <a:fillRef idx="0"/>
          <a:effectRef idx="0"/>
          <a:fontRef idx="minor"/>
        </p:style>
      </p:sp>
      <p:pic>
        <p:nvPicPr>
          <p:cNvPr id="184" name="" descr=""/>
          <p:cNvPicPr/>
          <p:nvPr/>
        </p:nvPicPr>
        <p:blipFill>
          <a:blip r:embed="rId4"/>
          <a:stretch/>
        </p:blipFill>
        <p:spPr>
          <a:xfrm>
            <a:off x="3928320" y="3971160"/>
            <a:ext cx="731160" cy="1014840"/>
          </a:xfrm>
          <a:prstGeom prst="rect">
            <a:avLst/>
          </a:prstGeom>
          <a:ln>
            <a:noFill/>
          </a:ln>
        </p:spPr>
      </p:pic>
      <p:pic>
        <p:nvPicPr>
          <p:cNvPr id="185" name="" descr=""/>
          <p:cNvPicPr/>
          <p:nvPr/>
        </p:nvPicPr>
        <p:blipFill>
          <a:blip r:embed="rId5"/>
          <a:stretch/>
        </p:blipFill>
        <p:spPr>
          <a:xfrm>
            <a:off x="4049280" y="3430800"/>
            <a:ext cx="451080" cy="274320"/>
          </a:xfrm>
          <a:prstGeom prst="rect">
            <a:avLst/>
          </a:prstGeom>
          <a:ln>
            <a:noFill/>
          </a:ln>
        </p:spPr>
      </p:pic>
      <p:pic>
        <p:nvPicPr>
          <p:cNvPr id="186" name="" descr=""/>
          <p:cNvPicPr/>
          <p:nvPr/>
        </p:nvPicPr>
        <p:blipFill>
          <a:blip r:embed="rId6"/>
          <a:stretch/>
        </p:blipFill>
        <p:spPr>
          <a:xfrm>
            <a:off x="7409880" y="5069160"/>
            <a:ext cx="362520" cy="274320"/>
          </a:xfrm>
          <a:prstGeom prst="rect">
            <a:avLst/>
          </a:prstGeom>
          <a:ln>
            <a:noFill/>
          </a:ln>
        </p:spPr>
      </p:pic>
      <p:pic>
        <p:nvPicPr>
          <p:cNvPr id="187" name="" descr=""/>
          <p:cNvPicPr/>
          <p:nvPr/>
        </p:nvPicPr>
        <p:blipFill>
          <a:blip r:embed="rId7"/>
          <a:stretch/>
        </p:blipFill>
        <p:spPr>
          <a:xfrm>
            <a:off x="8454240" y="3607920"/>
            <a:ext cx="731160" cy="1014840"/>
          </a:xfrm>
          <a:prstGeom prst="rect">
            <a:avLst/>
          </a:prstGeom>
          <a:ln>
            <a:noFill/>
          </a:ln>
        </p:spPr>
      </p:pic>
      <p:sp>
        <p:nvSpPr>
          <p:cNvPr id="188" name="TextShape 4"/>
          <p:cNvSpPr txBox="1"/>
          <p:nvPr/>
        </p:nvSpPr>
        <p:spPr>
          <a:xfrm>
            <a:off x="4072680" y="3688560"/>
            <a:ext cx="315000" cy="346320"/>
          </a:xfrm>
          <a:prstGeom prst="rect">
            <a:avLst/>
          </a:prstGeom>
          <a:noFill/>
          <a:ln>
            <a:noFill/>
          </a:ln>
        </p:spPr>
        <p:txBody>
          <a:bodyPr lIns="90000" rIns="90000" tIns="45000" bIns="45000">
            <a:noAutofit/>
          </a:bodyPr>
          <a:p>
            <a:r>
              <a:rPr b="0" lang="en-US" sz="1800" spc="-1" strike="noStrike">
                <a:latin typeface="Arial"/>
              </a:rPr>
              <a:t>+</a:t>
            </a:r>
            <a:endParaRPr b="0" lang="en-US" sz="1800" spc="-1" strike="noStrike">
              <a:latin typeface="Arial"/>
            </a:endParaRPr>
          </a:p>
        </p:txBody>
      </p:sp>
      <p:sp>
        <p:nvSpPr>
          <p:cNvPr id="189" name="CustomShape 5"/>
          <p:cNvSpPr/>
          <p:nvPr/>
        </p:nvSpPr>
        <p:spPr>
          <a:xfrm rot="5340000">
            <a:off x="858960" y="5222160"/>
            <a:ext cx="274320" cy="182880"/>
          </a:xfrm>
          <a:custGeom>
            <a:avLst/>
            <a:gdLst/>
            <a:ahLst/>
            <a:rect l="0" t="0" r="r" b="b"/>
            <a:pathLst>
              <a:path w="764" h="510">
                <a:moveTo>
                  <a:pt x="0" y="127"/>
                </a:moveTo>
                <a:lnTo>
                  <a:pt x="572" y="127"/>
                </a:lnTo>
                <a:lnTo>
                  <a:pt x="572" y="0"/>
                </a:lnTo>
                <a:lnTo>
                  <a:pt x="763" y="254"/>
                </a:lnTo>
                <a:lnTo>
                  <a:pt x="572" y="509"/>
                </a:lnTo>
                <a:lnTo>
                  <a:pt x="572" y="381"/>
                </a:lnTo>
                <a:lnTo>
                  <a:pt x="0" y="381"/>
                </a:lnTo>
                <a:lnTo>
                  <a:pt x="0" y="127"/>
                </a:lnTo>
              </a:path>
            </a:pathLst>
          </a:custGeom>
          <a:solidFill>
            <a:srgbClr val="dddddd"/>
          </a:solidFill>
          <a:ln>
            <a:solidFill>
              <a:srgbClr val="808080"/>
            </a:solidFill>
          </a:ln>
        </p:spPr>
        <p:style>
          <a:lnRef idx="0"/>
          <a:fillRef idx="0"/>
          <a:effectRef idx="0"/>
          <a:fontRef idx="minor"/>
        </p:style>
      </p:sp>
      <p:sp>
        <p:nvSpPr>
          <p:cNvPr id="190" name="CustomShape 6"/>
          <p:cNvSpPr/>
          <p:nvPr/>
        </p:nvSpPr>
        <p:spPr>
          <a:xfrm rot="5340000">
            <a:off x="860040" y="5906520"/>
            <a:ext cx="274320" cy="182880"/>
          </a:xfrm>
          <a:custGeom>
            <a:avLst/>
            <a:gdLst/>
            <a:ahLst/>
            <a:rect l="0" t="0" r="r" b="b"/>
            <a:pathLst>
              <a:path w="764" h="511">
                <a:moveTo>
                  <a:pt x="0" y="128"/>
                </a:moveTo>
                <a:lnTo>
                  <a:pt x="572" y="128"/>
                </a:lnTo>
                <a:lnTo>
                  <a:pt x="572" y="0"/>
                </a:lnTo>
                <a:lnTo>
                  <a:pt x="763" y="254"/>
                </a:lnTo>
                <a:lnTo>
                  <a:pt x="571" y="510"/>
                </a:lnTo>
                <a:lnTo>
                  <a:pt x="572" y="382"/>
                </a:lnTo>
                <a:lnTo>
                  <a:pt x="0" y="382"/>
                </a:lnTo>
                <a:lnTo>
                  <a:pt x="0" y="128"/>
                </a:lnTo>
              </a:path>
            </a:pathLst>
          </a:custGeom>
          <a:solidFill>
            <a:srgbClr val="dddddd"/>
          </a:solidFill>
          <a:ln>
            <a:solidFill>
              <a:srgbClr val="808080"/>
            </a:solidFill>
          </a:ln>
        </p:spPr>
        <p:style>
          <a:lnRef idx="0"/>
          <a:fillRef idx="0"/>
          <a:effectRef idx="0"/>
          <a:fontRef idx="minor"/>
        </p:style>
      </p:sp>
      <p:pic>
        <p:nvPicPr>
          <p:cNvPr id="191" name="" descr=""/>
          <p:cNvPicPr/>
          <p:nvPr/>
        </p:nvPicPr>
        <p:blipFill>
          <a:blip r:embed="rId8"/>
          <a:stretch/>
        </p:blipFill>
        <p:spPr>
          <a:xfrm>
            <a:off x="701640" y="5828040"/>
            <a:ext cx="504000" cy="252000"/>
          </a:xfrm>
          <a:prstGeom prst="rect">
            <a:avLst/>
          </a:prstGeom>
          <a:ln>
            <a:noFill/>
          </a:ln>
        </p:spPr>
      </p:pic>
      <p:pic>
        <p:nvPicPr>
          <p:cNvPr id="192" name="" descr=""/>
          <p:cNvPicPr/>
          <p:nvPr/>
        </p:nvPicPr>
        <p:blipFill>
          <a:blip r:embed="rId9"/>
          <a:stretch/>
        </p:blipFill>
        <p:spPr>
          <a:xfrm>
            <a:off x="792360" y="6228000"/>
            <a:ext cx="446400" cy="274320"/>
          </a:xfrm>
          <a:prstGeom prst="rect">
            <a:avLst/>
          </a:prstGeom>
          <a:ln>
            <a:noFill/>
          </a:ln>
        </p:spPr>
      </p:pic>
      <p:pic>
        <p:nvPicPr>
          <p:cNvPr id="193" name="" descr=""/>
          <p:cNvPicPr/>
          <p:nvPr/>
        </p:nvPicPr>
        <p:blipFill>
          <a:blip r:embed="rId10"/>
          <a:stretch/>
        </p:blipFill>
        <p:spPr>
          <a:xfrm>
            <a:off x="813600" y="6172920"/>
            <a:ext cx="317160" cy="387000"/>
          </a:xfrm>
          <a:prstGeom prst="rect">
            <a:avLst/>
          </a:prstGeom>
          <a:ln>
            <a:noFill/>
          </a:ln>
        </p:spPr>
      </p:pic>
      <p:pic>
        <p:nvPicPr>
          <p:cNvPr id="194" name="" descr=""/>
          <p:cNvPicPr/>
          <p:nvPr/>
        </p:nvPicPr>
        <p:blipFill>
          <a:blip r:embed="rId11"/>
          <a:stretch/>
        </p:blipFill>
        <p:spPr>
          <a:xfrm>
            <a:off x="4111200" y="3371400"/>
            <a:ext cx="317160" cy="387000"/>
          </a:xfrm>
          <a:prstGeom prst="rect">
            <a:avLst/>
          </a:prstGeom>
          <a:ln>
            <a:noFill/>
          </a:ln>
        </p:spPr>
      </p:pic>
      <p:pic>
        <p:nvPicPr>
          <p:cNvPr id="195" name="" descr=""/>
          <p:cNvPicPr/>
          <p:nvPr/>
        </p:nvPicPr>
        <p:blipFill>
          <a:blip r:embed="rId12"/>
          <a:stretch/>
        </p:blipFill>
        <p:spPr>
          <a:xfrm>
            <a:off x="7373880" y="4265640"/>
            <a:ext cx="453240" cy="274320"/>
          </a:xfrm>
          <a:prstGeom prst="rect">
            <a:avLst/>
          </a:prstGeom>
          <a:ln>
            <a:noFill/>
          </a:ln>
        </p:spPr>
      </p:pic>
      <p:sp>
        <p:nvSpPr>
          <p:cNvPr id="196" name="CustomShape 7"/>
          <p:cNvSpPr/>
          <p:nvPr/>
        </p:nvSpPr>
        <p:spPr>
          <a:xfrm rot="5340000">
            <a:off x="7445160" y="4714560"/>
            <a:ext cx="274320" cy="182880"/>
          </a:xfrm>
          <a:custGeom>
            <a:avLst/>
            <a:gdLst/>
            <a:ahLst/>
            <a:rect l="0" t="0" r="r" b="b"/>
            <a:pathLst>
              <a:path w="765" h="510">
                <a:moveTo>
                  <a:pt x="1" y="127"/>
                </a:moveTo>
                <a:lnTo>
                  <a:pt x="573" y="127"/>
                </a:lnTo>
                <a:lnTo>
                  <a:pt x="573" y="0"/>
                </a:lnTo>
                <a:lnTo>
                  <a:pt x="764" y="253"/>
                </a:lnTo>
                <a:lnTo>
                  <a:pt x="572" y="509"/>
                </a:lnTo>
                <a:lnTo>
                  <a:pt x="572" y="381"/>
                </a:lnTo>
                <a:lnTo>
                  <a:pt x="0" y="381"/>
                </a:lnTo>
                <a:lnTo>
                  <a:pt x="1" y="127"/>
                </a:lnTo>
              </a:path>
            </a:pathLst>
          </a:custGeom>
          <a:solidFill>
            <a:srgbClr val="dddddd"/>
          </a:solidFill>
          <a:ln>
            <a:solidFill>
              <a:srgbClr val="808080"/>
            </a:solidFill>
          </a:ln>
        </p:spPr>
        <p:style>
          <a:lnRef idx="0"/>
          <a:fillRef idx="0"/>
          <a:effectRef idx="0"/>
          <a:fontRef idx="minor"/>
        </p:style>
      </p:sp>
      <p:sp>
        <p:nvSpPr>
          <p:cNvPr id="197" name="CustomShape 8"/>
          <p:cNvSpPr/>
          <p:nvPr/>
        </p:nvSpPr>
        <p:spPr>
          <a:xfrm rot="5340000">
            <a:off x="8686800" y="4721400"/>
            <a:ext cx="274320" cy="182880"/>
          </a:xfrm>
          <a:custGeom>
            <a:avLst/>
            <a:gdLst/>
            <a:ahLst/>
            <a:rect l="0" t="0" r="r" b="b"/>
            <a:pathLst>
              <a:path w="765" h="510">
                <a:moveTo>
                  <a:pt x="1" y="127"/>
                </a:moveTo>
                <a:lnTo>
                  <a:pt x="573" y="127"/>
                </a:lnTo>
                <a:lnTo>
                  <a:pt x="573" y="0"/>
                </a:lnTo>
                <a:lnTo>
                  <a:pt x="764" y="254"/>
                </a:lnTo>
                <a:lnTo>
                  <a:pt x="572" y="509"/>
                </a:lnTo>
                <a:lnTo>
                  <a:pt x="573" y="381"/>
                </a:lnTo>
                <a:lnTo>
                  <a:pt x="0" y="381"/>
                </a:lnTo>
                <a:lnTo>
                  <a:pt x="1" y="127"/>
                </a:lnTo>
              </a:path>
            </a:pathLst>
          </a:custGeom>
          <a:solidFill>
            <a:srgbClr val="dddddd"/>
          </a:solidFill>
          <a:ln>
            <a:solidFill>
              <a:srgbClr val="808080"/>
            </a:solidFill>
          </a:ln>
        </p:spPr>
        <p:style>
          <a:lnRef idx="0"/>
          <a:fillRef idx="0"/>
          <a:effectRef idx="0"/>
          <a:fontRef idx="minor"/>
        </p:style>
      </p:sp>
      <p:pic>
        <p:nvPicPr>
          <p:cNvPr id="198" name="" descr=""/>
          <p:cNvPicPr/>
          <p:nvPr/>
        </p:nvPicPr>
        <p:blipFill>
          <a:blip r:embed="rId13"/>
          <a:stretch/>
        </p:blipFill>
        <p:spPr>
          <a:xfrm>
            <a:off x="8655120" y="5043240"/>
            <a:ext cx="358560" cy="274320"/>
          </a:xfrm>
          <a:prstGeom prst="rect">
            <a:avLst/>
          </a:prstGeom>
          <a:ln>
            <a:noFill/>
          </a:ln>
        </p:spPr>
      </p:pic>
      <p:pic>
        <p:nvPicPr>
          <p:cNvPr id="199" name="" descr=""/>
          <p:cNvPicPr/>
          <p:nvPr/>
        </p:nvPicPr>
        <p:blipFill>
          <a:blip r:embed="rId14"/>
          <a:stretch/>
        </p:blipFill>
        <p:spPr>
          <a:xfrm>
            <a:off x="7401960" y="4174200"/>
            <a:ext cx="317160" cy="387000"/>
          </a:xfrm>
          <a:prstGeom prst="rect">
            <a:avLst/>
          </a:prstGeom>
          <a:ln>
            <a:noFill/>
          </a:ln>
        </p:spPr>
      </p:pic>
      <p:pic>
        <p:nvPicPr>
          <p:cNvPr id="200" name="" descr=""/>
          <p:cNvPicPr/>
          <p:nvPr/>
        </p:nvPicPr>
        <p:blipFill>
          <a:blip r:embed="rId15"/>
          <a:stretch/>
        </p:blipFill>
        <p:spPr>
          <a:xfrm>
            <a:off x="7283160" y="4667400"/>
            <a:ext cx="464400" cy="232200"/>
          </a:xfrm>
          <a:prstGeom prst="rect">
            <a:avLst/>
          </a:prstGeom>
          <a:ln>
            <a:noFill/>
          </a:ln>
        </p:spPr>
      </p:pic>
      <p:pic>
        <p:nvPicPr>
          <p:cNvPr id="201" name="Picture 2" descr=""/>
          <p:cNvPicPr/>
          <p:nvPr/>
        </p:nvPicPr>
        <p:blipFill>
          <a:blip r:embed="rId16"/>
          <a:stretch/>
        </p:blipFill>
        <p:spPr>
          <a:xfrm>
            <a:off x="7353000" y="3293280"/>
            <a:ext cx="602280" cy="587880"/>
          </a:xfrm>
          <a:prstGeom prst="rect">
            <a:avLst/>
          </a:prstGeom>
          <a:ln>
            <a:noFill/>
          </a:ln>
        </p:spPr>
      </p:pic>
      <p:sp>
        <p:nvSpPr>
          <p:cNvPr id="202" name="TextShape 9"/>
          <p:cNvSpPr txBox="1"/>
          <p:nvPr/>
        </p:nvSpPr>
        <p:spPr>
          <a:xfrm>
            <a:off x="7265880" y="5579280"/>
            <a:ext cx="1881360" cy="858600"/>
          </a:xfrm>
          <a:prstGeom prst="rect">
            <a:avLst/>
          </a:prstGeom>
          <a:noFill/>
          <a:ln>
            <a:noFill/>
          </a:ln>
        </p:spPr>
        <p:txBody>
          <a:bodyPr lIns="90000" rIns="90000" tIns="45000" bIns="45000">
            <a:noAutofit/>
          </a:bodyPr>
          <a:p>
            <a:r>
              <a:rPr b="0" lang="en-US" sz="1800" spc="-1" strike="noStrike">
                <a:solidFill>
                  <a:srgbClr val="000000"/>
                </a:solidFill>
                <a:latin typeface="Arial"/>
              </a:rPr>
              <a:t>Authenticiteit OK</a:t>
            </a:r>
            <a:endParaRPr b="0" lang="en-US" sz="1800" spc="-1" strike="noStrike">
              <a:latin typeface="Arial"/>
            </a:endParaRPr>
          </a:p>
          <a:p>
            <a:r>
              <a:rPr b="0" lang="en-US" sz="1800" spc="-1" strike="noStrike">
                <a:solidFill>
                  <a:srgbClr val="000000"/>
                </a:solidFill>
                <a:latin typeface="Arial"/>
              </a:rPr>
              <a:t>Integriteit OK</a:t>
            </a:r>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639720" y="301320"/>
            <a:ext cx="8932680" cy="1262520"/>
          </a:xfrm>
          <a:prstGeom prst="rect">
            <a:avLst/>
          </a:prstGeom>
          <a:noFill/>
          <a:ln>
            <a:noFill/>
          </a:ln>
        </p:spPr>
        <p:txBody>
          <a:bodyPr lIns="0" rIns="0" tIns="0" bIns="0" anchor="ctr">
            <a:noAutofit/>
          </a:bodyPr>
          <a:p>
            <a:r>
              <a:rPr b="1" lang="en-US" sz="4000" spc="-1" strike="noStrike">
                <a:solidFill>
                  <a:srgbClr val="000000"/>
                </a:solidFill>
                <a:latin typeface="Times New Roman"/>
              </a:rPr>
              <a:t>Certificaten</a:t>
            </a:r>
            <a:endParaRPr b="1" lang="en-US" sz="4000" spc="-1" strike="noStrike">
              <a:solidFill>
                <a:srgbClr val="000000"/>
              </a:solidFill>
              <a:latin typeface="Times New Roman"/>
            </a:endParaRPr>
          </a:p>
        </p:txBody>
      </p:sp>
      <p:sp>
        <p:nvSpPr>
          <p:cNvPr id="204" name="TextShape 2"/>
          <p:cNvSpPr txBox="1"/>
          <p:nvPr/>
        </p:nvSpPr>
        <p:spPr>
          <a:xfrm>
            <a:off x="503640" y="1769400"/>
            <a:ext cx="9068760" cy="4991040"/>
          </a:xfrm>
          <a:prstGeom prst="rect">
            <a:avLst/>
          </a:prstGeom>
          <a:noFill/>
          <a:ln>
            <a:noFill/>
          </a:ln>
        </p:spPr>
        <p:txBody>
          <a:bodyPr lIns="0" rIns="0" tIns="0" bIns="0">
            <a:normAutofit/>
          </a:bodyPr>
          <a:p>
            <a:pPr marL="432000" indent="-324000">
              <a:spcAft>
                <a:spcPts val="1417"/>
              </a:spcAft>
              <a:buClr>
                <a:srgbClr val="c4d82f"/>
              </a:buClr>
              <a:buFont typeface="Wingdings" charset="2"/>
              <a:buChar char=""/>
            </a:pPr>
            <a:r>
              <a:rPr b="1" lang="en-US" sz="2400" spc="-1" strike="noStrike">
                <a:solidFill>
                  <a:srgbClr val="000000"/>
                </a:solidFill>
                <a:latin typeface="Times New Roman"/>
              </a:rPr>
              <a:t>Certificate Authority (CA)</a:t>
            </a:r>
            <a:endParaRPr b="1" lang="en-US" sz="2400" spc="-1" strike="noStrike">
              <a:solidFill>
                <a:srgbClr val="000000"/>
              </a:solidFill>
              <a:latin typeface="Times New Roman"/>
            </a:endParaRPr>
          </a:p>
          <a:p>
            <a:pPr lvl="1" marL="864000" indent="-324000">
              <a:spcAft>
                <a:spcPts val="1134"/>
              </a:spcAft>
              <a:buClr>
                <a:srgbClr val="0c2c80"/>
              </a:buClr>
              <a:buSzPct val="60000"/>
              <a:buFont typeface="Wingdings" charset="2"/>
              <a:buChar char=""/>
            </a:pPr>
            <a:r>
              <a:rPr b="1" lang="en-US" sz="2400" spc="-1" strike="noStrike">
                <a:solidFill>
                  <a:srgbClr val="000000"/>
                </a:solidFill>
                <a:latin typeface="Times New Roman"/>
              </a:rPr>
              <a:t>Derde partij verzekert dat:</a:t>
            </a:r>
            <a:endParaRPr b="1" lang="en-US" sz="2400" spc="-1" strike="noStrike">
              <a:solidFill>
                <a:srgbClr val="000000"/>
              </a:solidFill>
              <a:latin typeface="Times New Roman"/>
            </a:endParaRPr>
          </a:p>
          <a:p>
            <a:pPr lvl="2" marL="1296000" indent="-288000">
              <a:spcAft>
                <a:spcPts val="850"/>
              </a:spcAft>
              <a:buClr>
                <a:srgbClr val="b10060"/>
              </a:buClr>
              <a:buSzPct val="45000"/>
              <a:buFont typeface="Wingdings" charset="2"/>
              <a:buChar char=""/>
            </a:pPr>
            <a:r>
              <a:rPr b="1" lang="en-US" sz="2400" spc="-1" strike="noStrike">
                <a:solidFill>
                  <a:srgbClr val="000000"/>
                </a:solidFill>
                <a:latin typeface="Times New Roman"/>
              </a:rPr>
              <a:t>ik, ik ben </a:t>
            </a:r>
            <a:endParaRPr b="1" lang="en-US" sz="2400" spc="-1" strike="noStrike">
              <a:solidFill>
                <a:srgbClr val="000000"/>
              </a:solidFill>
              <a:latin typeface="Times New Roman"/>
            </a:endParaRPr>
          </a:p>
          <a:p>
            <a:pPr lvl="2" marL="1296000" indent="-288000">
              <a:spcAft>
                <a:spcPts val="850"/>
              </a:spcAft>
              <a:buClr>
                <a:srgbClr val="b10060"/>
              </a:buClr>
              <a:buSzPct val="45000"/>
              <a:buFont typeface="Wingdings" charset="2"/>
              <a:buChar char=""/>
            </a:pPr>
            <a:r>
              <a:rPr b="1" lang="en-US" sz="2400" spc="-1" strike="noStrike">
                <a:solidFill>
                  <a:srgbClr val="000000"/>
                </a:solidFill>
                <a:latin typeface="Times New Roman"/>
              </a:rPr>
              <a:t>de bank, de bank is</a:t>
            </a:r>
            <a:endParaRPr b="1" lang="en-US" sz="2400" spc="-1" strike="noStrike">
              <a:solidFill>
                <a:srgbClr val="000000"/>
              </a:solidFill>
              <a:latin typeface="Times New Roman"/>
            </a:endParaRPr>
          </a:p>
          <a:p>
            <a:pPr marL="432000" indent="-324000">
              <a:spcAft>
                <a:spcPts val="1417"/>
              </a:spcAft>
              <a:buClr>
                <a:srgbClr val="c4d82f"/>
              </a:buClr>
              <a:buFont typeface="Wingdings" charset="2"/>
              <a:buChar char=""/>
            </a:pPr>
            <a:r>
              <a:rPr b="1" lang="en-US" sz="2400" spc="-1" strike="noStrike">
                <a:solidFill>
                  <a:srgbClr val="000000"/>
                </a:solidFill>
                <a:latin typeface="Times New Roman"/>
              </a:rPr>
              <a:t>De CA geeft een certificaat (deze bevat de public key) van de tegenpartij</a:t>
            </a:r>
            <a:endParaRPr b="1" lang="en-US" sz="2400" spc="-1" strike="noStrike">
              <a:solidFill>
                <a:srgbClr val="000000"/>
              </a:solidFill>
              <a:latin typeface="Times New Roman"/>
            </a:endParaRPr>
          </a:p>
        </p:txBody>
      </p:sp>
      <p:pic>
        <p:nvPicPr>
          <p:cNvPr id="205" name="Picture 7" descr=""/>
          <p:cNvPicPr/>
          <p:nvPr/>
        </p:nvPicPr>
        <p:blipFill>
          <a:blip r:embed="rId1"/>
          <a:stretch/>
        </p:blipFill>
        <p:spPr>
          <a:xfrm>
            <a:off x="2210400" y="5891400"/>
            <a:ext cx="534600" cy="475560"/>
          </a:xfrm>
          <a:prstGeom prst="rect">
            <a:avLst/>
          </a:prstGeom>
          <a:ln>
            <a:noFill/>
          </a:ln>
        </p:spPr>
      </p:pic>
      <p:pic>
        <p:nvPicPr>
          <p:cNvPr id="206" name="Picture 2" descr=""/>
          <p:cNvPicPr/>
          <p:nvPr/>
        </p:nvPicPr>
        <p:blipFill>
          <a:blip r:embed="rId2"/>
          <a:stretch/>
        </p:blipFill>
        <p:spPr>
          <a:xfrm>
            <a:off x="6035400" y="5818320"/>
            <a:ext cx="602280" cy="587880"/>
          </a:xfrm>
          <a:prstGeom prst="rect">
            <a:avLst/>
          </a:prstGeom>
          <a:ln>
            <a:noFill/>
          </a:ln>
        </p:spPr>
      </p:pic>
      <p:grpSp>
        <p:nvGrpSpPr>
          <p:cNvPr id="207" name="Group 3"/>
          <p:cNvGrpSpPr/>
          <p:nvPr/>
        </p:nvGrpSpPr>
        <p:grpSpPr>
          <a:xfrm>
            <a:off x="3970440" y="4359240"/>
            <a:ext cx="785160" cy="766800"/>
            <a:chOff x="3970440" y="4359240"/>
            <a:chExt cx="785160" cy="766800"/>
          </a:xfrm>
        </p:grpSpPr>
        <p:pic>
          <p:nvPicPr>
            <p:cNvPr id="208" name="Picture 2" descr=""/>
            <p:cNvPicPr/>
            <p:nvPr/>
          </p:nvPicPr>
          <p:blipFill>
            <a:blip r:embed="rId3"/>
            <a:stretch/>
          </p:blipFill>
          <p:spPr>
            <a:xfrm>
              <a:off x="3970440" y="4359240"/>
              <a:ext cx="785160" cy="766800"/>
            </a:xfrm>
            <a:prstGeom prst="rect">
              <a:avLst/>
            </a:prstGeom>
            <a:ln>
              <a:noFill/>
            </a:ln>
          </p:spPr>
        </p:pic>
        <p:sp>
          <p:nvSpPr>
            <p:cNvPr id="209" name="TextShape 4"/>
            <p:cNvSpPr txBox="1"/>
            <p:nvPr/>
          </p:nvSpPr>
          <p:spPr>
            <a:xfrm>
              <a:off x="4024440" y="4449240"/>
              <a:ext cx="509760" cy="346320"/>
            </a:xfrm>
            <a:prstGeom prst="rect">
              <a:avLst/>
            </a:prstGeom>
            <a:noFill/>
            <a:ln>
              <a:noFill/>
            </a:ln>
          </p:spPr>
          <p:txBody>
            <a:bodyPr lIns="90000" rIns="90000" tIns="45000" bIns="45000">
              <a:noAutofit/>
            </a:bodyPr>
            <a:p>
              <a:r>
                <a:rPr b="1" lang="en-US" sz="1800" spc="-1" strike="noStrike">
                  <a:latin typeface="Arial"/>
                </a:rPr>
                <a:t>CA</a:t>
              </a:r>
              <a:endParaRPr b="0" lang="en-US" sz="1800" spc="-1" strike="noStrike">
                <a:latin typeface="Arial"/>
              </a:endParaRPr>
            </a:p>
          </p:txBody>
        </p:sp>
      </p:grpSp>
      <p:sp>
        <p:nvSpPr>
          <p:cNvPr id="210" name="CustomShape 5"/>
          <p:cNvSpPr/>
          <p:nvPr/>
        </p:nvSpPr>
        <p:spPr>
          <a:xfrm rot="19480200">
            <a:off x="2637000" y="5351760"/>
            <a:ext cx="1327680" cy="291600"/>
          </a:xfrm>
          <a:custGeom>
            <a:avLst/>
            <a:gdLst/>
            <a:ahLst/>
            <a:rect l="0" t="0" r="r" b="b"/>
            <a:pathLst>
              <a:path w="3690" h="811">
                <a:moveTo>
                  <a:pt x="3689" y="205"/>
                </a:moveTo>
                <a:lnTo>
                  <a:pt x="923" y="202"/>
                </a:lnTo>
                <a:lnTo>
                  <a:pt x="924" y="0"/>
                </a:lnTo>
                <a:lnTo>
                  <a:pt x="0" y="404"/>
                </a:lnTo>
                <a:lnTo>
                  <a:pt x="922" y="810"/>
                </a:lnTo>
                <a:lnTo>
                  <a:pt x="922" y="608"/>
                </a:lnTo>
                <a:lnTo>
                  <a:pt x="3689" y="611"/>
                </a:lnTo>
                <a:lnTo>
                  <a:pt x="3689" y="205"/>
                </a:lnTo>
              </a:path>
            </a:pathLst>
          </a:custGeom>
          <a:solidFill>
            <a:srgbClr val="dddddd"/>
          </a:solidFill>
          <a:ln>
            <a:solidFill>
              <a:srgbClr val="808080"/>
            </a:solidFill>
          </a:ln>
        </p:spPr>
        <p:style>
          <a:lnRef idx="0"/>
          <a:fillRef idx="0"/>
          <a:effectRef idx="0"/>
          <a:fontRef idx="minor"/>
        </p:style>
      </p:sp>
      <p:sp>
        <p:nvSpPr>
          <p:cNvPr id="211" name="TextShape 6"/>
          <p:cNvSpPr txBox="1"/>
          <p:nvPr/>
        </p:nvSpPr>
        <p:spPr>
          <a:xfrm>
            <a:off x="1828080" y="4726440"/>
            <a:ext cx="1132920" cy="346320"/>
          </a:xfrm>
          <a:prstGeom prst="rect">
            <a:avLst/>
          </a:prstGeom>
          <a:noFill/>
          <a:ln>
            <a:noFill/>
          </a:ln>
        </p:spPr>
        <p:txBody>
          <a:bodyPr lIns="90000" rIns="90000" tIns="45000" bIns="45000">
            <a:noAutofit/>
          </a:bodyPr>
          <a:p>
            <a:r>
              <a:rPr b="0" lang="en-US" sz="1800" spc="-1" strike="noStrike">
                <a:solidFill>
                  <a:srgbClr val="66ff00"/>
                </a:solidFill>
                <a:latin typeface="Arial"/>
              </a:rPr>
              <a:t>server.crt</a:t>
            </a:r>
            <a:endParaRPr b="0" lang="en-US" sz="1800" spc="-1" strike="noStrike">
              <a:latin typeface="Arial"/>
            </a:endParaRPr>
          </a:p>
        </p:txBody>
      </p:sp>
      <p:sp>
        <p:nvSpPr>
          <p:cNvPr id="212" name="TextShape 7"/>
          <p:cNvSpPr txBox="1"/>
          <p:nvPr/>
        </p:nvSpPr>
        <p:spPr>
          <a:xfrm>
            <a:off x="2013480" y="6458400"/>
            <a:ext cx="777960" cy="346320"/>
          </a:xfrm>
          <a:prstGeom prst="rect">
            <a:avLst/>
          </a:prstGeom>
          <a:noFill/>
          <a:ln>
            <a:noFill/>
          </a:ln>
        </p:spPr>
        <p:txBody>
          <a:bodyPr lIns="90000" rIns="90000" tIns="45000" bIns="45000">
            <a:noAutofit/>
          </a:bodyPr>
          <a:p>
            <a:r>
              <a:rPr b="1" lang="en-US" sz="1800" spc="-1" strike="noStrike">
                <a:solidFill>
                  <a:srgbClr val="000000"/>
                </a:solidFill>
                <a:latin typeface="Arial"/>
              </a:rPr>
              <a:t>client</a:t>
            </a:r>
            <a:endParaRPr b="0" lang="en-US" sz="1800" spc="-1" strike="noStrike">
              <a:latin typeface="Arial"/>
            </a:endParaRPr>
          </a:p>
        </p:txBody>
      </p:sp>
      <p:sp>
        <p:nvSpPr>
          <p:cNvPr id="213" name="TextShape 8"/>
          <p:cNvSpPr txBox="1"/>
          <p:nvPr/>
        </p:nvSpPr>
        <p:spPr>
          <a:xfrm>
            <a:off x="5943960" y="6458400"/>
            <a:ext cx="863640" cy="346320"/>
          </a:xfrm>
          <a:prstGeom prst="rect">
            <a:avLst/>
          </a:prstGeom>
          <a:noFill/>
          <a:ln>
            <a:noFill/>
          </a:ln>
        </p:spPr>
        <p:txBody>
          <a:bodyPr lIns="90000" rIns="90000" tIns="45000" bIns="45000">
            <a:noAutofit/>
          </a:bodyPr>
          <a:p>
            <a:r>
              <a:rPr b="1" lang="en-US" sz="1800" spc="-1" strike="noStrike">
                <a:solidFill>
                  <a:srgbClr val="000000"/>
                </a:solidFill>
                <a:latin typeface="Arial"/>
              </a:rPr>
              <a:t>server</a:t>
            </a:r>
            <a:endParaRPr b="0" lang="en-US" sz="1800" spc="-1" strike="noStrike">
              <a:latin typeface="Arial"/>
            </a:endParaRPr>
          </a:p>
        </p:txBody>
      </p:sp>
      <p:sp>
        <p:nvSpPr>
          <p:cNvPr id="214" name="TextShape 9"/>
          <p:cNvSpPr txBox="1"/>
          <p:nvPr/>
        </p:nvSpPr>
        <p:spPr>
          <a:xfrm>
            <a:off x="3107880" y="4907880"/>
            <a:ext cx="307080" cy="346320"/>
          </a:xfrm>
          <a:prstGeom prst="rect">
            <a:avLst/>
          </a:prstGeom>
          <a:noFill/>
          <a:ln>
            <a:noFill/>
          </a:ln>
        </p:spPr>
        <p:txBody>
          <a:bodyPr lIns="90000" rIns="90000" tIns="45000" bIns="45000">
            <a:noAutofit/>
          </a:bodyPr>
          <a:p>
            <a:r>
              <a:rPr b="0" lang="en-US" sz="1800" spc="-1" strike="noStrike">
                <a:latin typeface="Arial"/>
              </a:rPr>
              <a:t>1</a:t>
            </a:r>
            <a:endParaRPr b="0" lang="en-US" sz="1800" spc="-1" strike="noStrike">
              <a:latin typeface="Arial"/>
            </a:endParaRPr>
          </a:p>
        </p:txBody>
      </p:sp>
      <p:sp>
        <p:nvSpPr>
          <p:cNvPr id="215" name="TextShape 10"/>
          <p:cNvSpPr txBox="1"/>
          <p:nvPr/>
        </p:nvSpPr>
        <p:spPr>
          <a:xfrm>
            <a:off x="4204800" y="5788800"/>
            <a:ext cx="307080" cy="382320"/>
          </a:xfrm>
          <a:prstGeom prst="rect">
            <a:avLst/>
          </a:prstGeom>
          <a:noFill/>
          <a:ln>
            <a:noFill/>
          </a:ln>
        </p:spPr>
        <p:txBody>
          <a:bodyPr lIns="90000" rIns="90000" tIns="45000" bIns="45000">
            <a:noAutofit/>
          </a:bodyPr>
          <a:p>
            <a:r>
              <a:rPr b="0" lang="en-US" sz="1800" spc="-1" strike="noStrike">
                <a:latin typeface="Arial"/>
              </a:rPr>
              <a:t>2</a:t>
            </a:r>
            <a:endParaRPr b="0" lang="en-US" sz="1800" spc="-1" strike="noStrike">
              <a:latin typeface="Arial"/>
            </a:endParaRPr>
          </a:p>
        </p:txBody>
      </p:sp>
      <p:sp>
        <p:nvSpPr>
          <p:cNvPr id="216" name="TextShape 11"/>
          <p:cNvSpPr txBox="1"/>
          <p:nvPr/>
        </p:nvSpPr>
        <p:spPr>
          <a:xfrm>
            <a:off x="5027400" y="4907880"/>
            <a:ext cx="307080" cy="346320"/>
          </a:xfrm>
          <a:prstGeom prst="rect">
            <a:avLst/>
          </a:prstGeom>
          <a:noFill/>
          <a:ln>
            <a:noFill/>
          </a:ln>
        </p:spPr>
        <p:txBody>
          <a:bodyPr lIns="90000" rIns="90000" tIns="45000" bIns="45000">
            <a:noAutofit/>
          </a:bodyPr>
          <a:p>
            <a:r>
              <a:rPr b="0" lang="en-US" sz="1800" spc="-1" strike="noStrike">
                <a:latin typeface="Arial"/>
              </a:rPr>
              <a:t>1</a:t>
            </a:r>
            <a:endParaRPr b="0" lang="en-US" sz="1800" spc="-1" strike="noStrike">
              <a:latin typeface="Arial"/>
            </a:endParaRPr>
          </a:p>
        </p:txBody>
      </p:sp>
      <p:sp>
        <p:nvSpPr>
          <p:cNvPr id="217" name="CustomShape 12"/>
          <p:cNvSpPr/>
          <p:nvPr/>
        </p:nvSpPr>
        <p:spPr>
          <a:xfrm rot="2119800">
            <a:off x="4532040" y="5356080"/>
            <a:ext cx="1327680" cy="291600"/>
          </a:xfrm>
          <a:custGeom>
            <a:avLst/>
            <a:gdLst/>
            <a:ahLst/>
            <a:rect l="0" t="0" r="r" b="b"/>
            <a:pathLst>
              <a:path w="3690" h="812">
                <a:moveTo>
                  <a:pt x="0" y="206"/>
                </a:moveTo>
                <a:lnTo>
                  <a:pt x="2765" y="202"/>
                </a:lnTo>
                <a:lnTo>
                  <a:pt x="2765" y="0"/>
                </a:lnTo>
                <a:lnTo>
                  <a:pt x="3689" y="405"/>
                </a:lnTo>
                <a:lnTo>
                  <a:pt x="2767" y="811"/>
                </a:lnTo>
                <a:lnTo>
                  <a:pt x="2767" y="609"/>
                </a:lnTo>
                <a:lnTo>
                  <a:pt x="0" y="612"/>
                </a:lnTo>
                <a:lnTo>
                  <a:pt x="0" y="206"/>
                </a:lnTo>
              </a:path>
            </a:pathLst>
          </a:custGeom>
          <a:solidFill>
            <a:srgbClr val="dddddd"/>
          </a:solidFill>
          <a:ln>
            <a:solidFill>
              <a:srgbClr val="808080"/>
            </a:solidFill>
          </a:ln>
        </p:spPr>
        <p:style>
          <a:lnRef idx="0"/>
          <a:fillRef idx="0"/>
          <a:effectRef idx="0"/>
          <a:fontRef idx="minor"/>
        </p:style>
      </p:sp>
      <p:sp>
        <p:nvSpPr>
          <p:cNvPr id="218" name="CustomShape 13"/>
          <p:cNvSpPr/>
          <p:nvPr/>
        </p:nvSpPr>
        <p:spPr>
          <a:xfrm>
            <a:off x="2819520" y="6077520"/>
            <a:ext cx="3016440" cy="408960"/>
          </a:xfrm>
          <a:custGeom>
            <a:avLst/>
            <a:gdLst/>
            <a:ahLst/>
            <a:rect l="0" t="0" r="r" b="b"/>
            <a:pathLst>
              <a:path w="8381" h="1138">
                <a:moveTo>
                  <a:pt x="0" y="568"/>
                </a:moveTo>
                <a:lnTo>
                  <a:pt x="1265" y="0"/>
                </a:lnTo>
                <a:lnTo>
                  <a:pt x="1265" y="365"/>
                </a:lnTo>
                <a:lnTo>
                  <a:pt x="7114" y="365"/>
                </a:lnTo>
                <a:lnTo>
                  <a:pt x="7114" y="0"/>
                </a:lnTo>
                <a:lnTo>
                  <a:pt x="8380" y="568"/>
                </a:lnTo>
                <a:lnTo>
                  <a:pt x="7114" y="1137"/>
                </a:lnTo>
                <a:lnTo>
                  <a:pt x="7114" y="771"/>
                </a:lnTo>
                <a:lnTo>
                  <a:pt x="1265" y="771"/>
                </a:lnTo>
                <a:lnTo>
                  <a:pt x="1265" y="1137"/>
                </a:lnTo>
                <a:lnTo>
                  <a:pt x="0" y="568"/>
                </a:lnTo>
              </a:path>
            </a:pathLst>
          </a:custGeom>
          <a:solidFill>
            <a:srgbClr val="cccccc"/>
          </a:solidFill>
          <a:ln>
            <a:solidFill>
              <a:srgbClr val="808080"/>
            </a:solidFill>
          </a:ln>
        </p:spPr>
        <p:style>
          <a:lnRef idx="0"/>
          <a:fillRef idx="0"/>
          <a:effectRef idx="0"/>
          <a:fontRef idx="minor"/>
        </p:style>
      </p:sp>
      <p:sp>
        <p:nvSpPr>
          <p:cNvPr id="219" name="TextShape 14"/>
          <p:cNvSpPr txBox="1"/>
          <p:nvPr/>
        </p:nvSpPr>
        <p:spPr>
          <a:xfrm>
            <a:off x="5355000" y="5086440"/>
            <a:ext cx="1031040" cy="346320"/>
          </a:xfrm>
          <a:prstGeom prst="rect">
            <a:avLst/>
          </a:prstGeom>
          <a:noFill/>
          <a:ln>
            <a:noFill/>
          </a:ln>
        </p:spPr>
        <p:txBody>
          <a:bodyPr lIns="90000" rIns="90000" tIns="45000" bIns="45000">
            <a:noAutofit/>
          </a:bodyPr>
          <a:p>
            <a:r>
              <a:rPr b="0" lang="en-US" sz="1800" spc="-1" strike="noStrike">
                <a:solidFill>
                  <a:srgbClr val="66ff00"/>
                </a:solidFill>
                <a:latin typeface="Arial"/>
              </a:rPr>
              <a:t>client.crt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2012-11-22T22:26:44Z</dcterms:created>
  <dc:creator>jancelis </dc:creator>
  <dc:description/>
  <dc:language>en-US</dc:language>
  <cp:lastModifiedBy/>
  <dcterms:modified xsi:type="dcterms:W3CDTF">2019-10-11T09:50:34Z</dcterms:modified>
  <cp:revision>227</cp:revision>
  <dc:subject/>
  <dc:title/>
</cp:coreProperties>
</file>