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66.xml.rels" ContentType="application/vnd.openxmlformats-package.relationships+xml"/>
  <Override PartName="/ppt/notesSlides/_rels/notesSlide60.xml.rels" ContentType="application/vnd.openxmlformats-package.relationships+xml"/>
  <Override PartName="/ppt/notesSlides/_rels/notesSlide64.xml.rels" ContentType="application/vnd.openxmlformats-package.relationships+xml"/>
  <Override PartName="/ppt/notesSlides/_rels/notesSlide57.xml.rels" ContentType="application/vnd.openxmlformats-package.relationships+xml"/>
  <Override PartName="/ppt/notesSlides/_rels/notesSlide31.xml.rels" ContentType="application/vnd.openxmlformats-package.relationships+xml"/>
  <Override PartName="/ppt/notesSlides/_rels/notesSlide62.xml.rels" ContentType="application/vnd.openxmlformats-package.relationships+xml"/>
  <Override PartName="/ppt/notesSlides/_rels/notesSlide61.xml.rels" ContentType="application/vnd.openxmlformats-package.relationships+xml"/>
  <Override PartName="/ppt/notesSlides/_rels/notesSlide59.xml.rels" ContentType="application/vnd.openxmlformats-package.relationships+xml"/>
  <Override PartName="/ppt/notesSlides/_rels/notesSlide56.xml.rels" ContentType="application/vnd.openxmlformats-package.relationships+xml"/>
  <Override PartName="/ppt/notesSlides/_rels/notesSlide50.xml.rels" ContentType="application/vnd.openxmlformats-package.relationships+xml"/>
  <Override PartName="/ppt/notesSlides/_rels/notesSlide58.xml.rels" ContentType="application/vnd.openxmlformats-package.relationships+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4.xml" ContentType="application/vnd.openxmlformats-officedocument.presentationml.notesSlide+xml"/>
  <Override PartName="/ppt/notesSlides/notesSlide66.xml" ContentType="application/vnd.openxmlformats-officedocument.presentationml.notesSlide+xml"/>
  <Override PartName="/ppt/_rels/presentation.xml.rels" ContentType="application/vnd.openxmlformats-package.relationships+xml"/>
  <Override PartName="/ppt/media/image24.wmf" ContentType="image/x-wmf"/>
  <Override PartName="/ppt/media/image23.wmf" ContentType="image/x-wmf"/>
  <Override PartName="/ppt/media/image22.wmf" ContentType="image/x-wmf"/>
  <Override PartName="/ppt/media/image20.jpeg" ContentType="image/jpeg"/>
  <Override PartName="/ppt/media/image21.wmf" ContentType="image/x-wmf"/>
  <Override PartName="/ppt/media/image18.jpeg" ContentType="image/jpeg"/>
  <Override PartName="/ppt/media/image16.png" ContentType="image/png"/>
  <Override PartName="/ppt/media/image15.wmf" ContentType="image/x-wmf"/>
  <Override PartName="/ppt/media/image41.jpeg" ContentType="image/jpeg"/>
  <Override PartName="/ppt/media/image14.wmf" ContentType="image/x-wmf"/>
  <Override PartName="/ppt/media/image1.png" ContentType="image/png"/>
  <Override PartName="/ppt/media/image29.wmf" ContentType="image/x-wmf"/>
  <Override PartName="/ppt/media/image25.wmf" ContentType="image/x-wmf"/>
  <Override PartName="/ppt/media/image2.jpeg" ContentType="image/jpeg"/>
  <Override PartName="/ppt/media/image36.jpeg" ContentType="image/jpeg"/>
  <Override PartName="/ppt/media/image26.wmf" ContentType="image/x-wmf"/>
  <Override PartName="/ppt/media/image3.wmf" ContentType="image/x-wmf"/>
  <Override PartName="/ppt/media/image27.wmf" ContentType="image/x-wmf"/>
  <Override PartName="/ppt/media/image4.wmf" ContentType="image/x-wmf"/>
  <Override PartName="/ppt/media/image30.wmf" ContentType="image/x-wmf"/>
  <Override PartName="/ppt/media/image33.jpeg" ContentType="image/jpeg"/>
  <Override PartName="/ppt/media/image5.wmf" ContentType="image/x-wmf"/>
  <Override PartName="/ppt/media/image28.wmf" ContentType="image/x-wmf"/>
  <Override PartName="/ppt/media/image32.jpeg" ContentType="image/jpeg"/>
  <Override PartName="/ppt/media/image35.png" ContentType="image/png"/>
  <Override PartName="/ppt/media/image43.jpeg" ContentType="image/jpeg"/>
  <Override PartName="/ppt/media/image39.jpeg" ContentType="image/jpeg"/>
  <Override PartName="/ppt/media/image40.wmf" ContentType="image/x-wmf"/>
  <Override PartName="/ppt/media/image34.jpeg" ContentType="image/jpeg"/>
  <Override PartName="/ppt/media/image37.png" ContentType="image/png"/>
  <Override PartName="/ppt/media/image45.png" ContentType="image/png"/>
  <Override PartName="/ppt/media/image44.jpeg" ContentType="image/jpeg"/>
  <Override PartName="/ppt/media/image46.png" ContentType="image/png"/>
  <Override PartName="/ppt/media/image48.png" ContentType="image/png"/>
  <Override PartName="/ppt/media/image38.wmf" ContentType="image/x-wmf"/>
  <Override PartName="/ppt/media/image8.wmf" ContentType="image/x-wmf"/>
  <Override PartName="/ppt/media/image9.wmf" ContentType="image/x-wmf"/>
  <Override PartName="/ppt/media/image19.jpeg" ContentType="image/jpeg"/>
  <Override PartName="/ppt/media/image42.jpeg" ContentType="image/jpeg"/>
  <Override PartName="/ppt/media/image13.wmf" ContentType="image/x-wmf"/>
  <Override PartName="/ppt/media/image12.wmf" ContentType="image/x-wmf"/>
  <Override PartName="/ppt/media/image6.wmf" ContentType="image/x-wmf"/>
  <Override PartName="/ppt/media/image47.jpeg" ContentType="image/jpeg"/>
  <Override PartName="/ppt/media/image7.wmf" ContentType="image/x-wmf"/>
  <Override PartName="/ppt/media/image11.wmf" ContentType="image/x-wmf"/>
  <Override PartName="/ppt/media/image17.jpeg" ContentType="image/jpeg"/>
  <Override PartName="/ppt/media/image31.jpeg" ContentType="image/jpeg"/>
  <Override PartName="/ppt/media/image10.wmf" ContentType="image/x-wmf"/>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Rectangle 1"/>
          <p:cNvSpPr/>
          <p:nvPr/>
        </p:nvSpPr>
        <p:spPr>
          <a:xfrm>
            <a:off x="0" y="0"/>
            <a:ext cx="6858000" cy="9144000"/>
          </a:xfrm>
          <a:prstGeom prst="rect">
            <a:avLst/>
          </a:prstGeom>
          <a:solidFill>
            <a:srgbClr val="ffffff"/>
          </a:solidFill>
          <a:ln w="9360">
            <a:noFill/>
          </a:ln>
        </p:spPr>
      </p:sp>
      <p:sp>
        <p:nvSpPr>
          <p:cNvPr id="44" name="CustomShape 2"/>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45" name="PlaceHolder 3"/>
          <p:cNvSpPr>
            <a:spLocks noGrp="1"/>
          </p:cNvSpPr>
          <p:nvPr>
            <p:ph type="hdr"/>
          </p:nvPr>
        </p:nvSpPr>
        <p:spPr>
          <a:xfrm>
            <a:off x="-360" y="0"/>
            <a:ext cx="2970360" cy="455760"/>
          </a:xfrm>
          <a:prstGeom prst="rect">
            <a:avLst/>
          </a:prstGeom>
        </p:spPr>
        <p:txBody>
          <a:bodyPr lIns="90000" rIns="90000" tIns="46800" bIns="46800">
            <a:noAutofit/>
          </a:bodyPr>
          <a:p>
            <a:pP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nl-NL" sz="1200" spc="-1" strike="noStrike">
                <a:solidFill>
                  <a:srgbClr val="000000"/>
                </a:solidFill>
                <a:latin typeface="Times New Roman"/>
              </a:rPr>
              <a:t>&lt;header&gt;</a:t>
            </a:r>
            <a:endParaRPr b="0" lang="en-US" sz="1200" spc="-1" strike="noStrike">
              <a:solidFill>
                <a:srgbClr val="000000"/>
              </a:solidFill>
              <a:latin typeface="Times New Roman"/>
            </a:endParaRPr>
          </a:p>
        </p:txBody>
      </p:sp>
      <p:sp>
        <p:nvSpPr>
          <p:cNvPr id="46" name="PlaceHolder 4"/>
          <p:cNvSpPr>
            <a:spLocks noGrp="1"/>
          </p:cNvSpPr>
          <p:nvPr>
            <p:ph type="dt"/>
          </p:nvPr>
        </p:nvSpPr>
        <p:spPr>
          <a:xfrm>
            <a:off x="3885840" y="0"/>
            <a:ext cx="2970360" cy="455760"/>
          </a:xfrm>
          <a:prstGeom prst="rect">
            <a:avLst/>
          </a:prstGeom>
        </p:spPr>
        <p:txBody>
          <a:bodyPr lIns="90000" rIns="90000" tIns="46800" bIns="4680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nl-NL" sz="1200" spc="-1" strike="noStrike">
                <a:solidFill>
                  <a:srgbClr val="000000"/>
                </a:solidFill>
                <a:latin typeface="Times New Roman"/>
              </a:rPr>
              <a:t>&lt;date/time&gt;</a:t>
            </a:r>
            <a:endParaRPr b="0" lang="en-US" sz="1200" spc="-1" strike="noStrike">
              <a:solidFill>
                <a:srgbClr val="000000"/>
              </a:solidFill>
              <a:latin typeface="Times New Roman"/>
            </a:endParaRPr>
          </a:p>
        </p:txBody>
      </p:sp>
      <p:sp>
        <p:nvSpPr>
          <p:cNvPr id="47" name="PlaceHolder 5"/>
          <p:cNvSpPr>
            <a:spLocks noGrp="1"/>
          </p:cNvSpPr>
          <p:nvPr>
            <p:ph type="sldImg"/>
          </p:nvPr>
        </p:nvSpPr>
        <p:spPr>
          <a:xfrm>
            <a:off x="1143000" y="685440"/>
            <a:ext cx="4570560" cy="3427560"/>
          </a:xfrm>
          <a:prstGeom prst="rect">
            <a:avLst/>
          </a:prstGeom>
        </p:spPr>
        <p:txBody>
          <a:bodyPr lIns="0" rIns="0" tIns="0" bIns="0" anchor="ctr">
            <a:noAutofit/>
          </a:bodyPr>
          <a:p>
            <a:r>
              <a:rPr b="1" lang="en-US" sz="2800" spc="-1" strike="noStrike">
                <a:solidFill>
                  <a:srgbClr val="000000"/>
                </a:solidFill>
                <a:latin typeface="Arial Narrow"/>
              </a:rPr>
              <a:t>Click to move the slide</a:t>
            </a:r>
            <a:endParaRPr b="1" lang="en-US" sz="2800" spc="-1" strike="noStrike">
              <a:solidFill>
                <a:srgbClr val="000000"/>
              </a:solidFill>
              <a:latin typeface="Arial Narrow"/>
            </a:endParaRPr>
          </a:p>
        </p:txBody>
      </p:sp>
      <p:sp>
        <p:nvSpPr>
          <p:cNvPr id="48" name="PlaceHolder 6"/>
          <p:cNvSpPr>
            <a:spLocks noGrp="1"/>
          </p:cNvSpPr>
          <p:nvPr>
            <p:ph type="body"/>
          </p:nvPr>
        </p:nvSpPr>
        <p:spPr>
          <a:xfrm>
            <a:off x="914400" y="4343400"/>
            <a:ext cx="5027760" cy="4113360"/>
          </a:xfrm>
          <a:prstGeom prst="rect">
            <a:avLst/>
          </a:prstGeom>
        </p:spPr>
        <p:txBody>
          <a:bodyPr lIns="0" rIns="0" tIns="0" bIns="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49" name="PlaceHolder 7"/>
          <p:cNvSpPr>
            <a:spLocks noGrp="1"/>
          </p:cNvSpPr>
          <p:nvPr>
            <p:ph type="ftr"/>
          </p:nvPr>
        </p:nvSpPr>
        <p:spPr>
          <a:xfrm>
            <a:off x="-360" y="8686800"/>
            <a:ext cx="2970360" cy="455760"/>
          </a:xfrm>
          <a:prstGeom prst="rect">
            <a:avLst/>
          </a:prstGeom>
        </p:spPr>
        <p:txBody>
          <a:bodyPr lIns="90000" rIns="90000" tIns="46800" bIns="46800" anchor="b">
            <a:noAutofit/>
          </a:bodyPr>
          <a:p>
            <a:pP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nl-NL" sz="1200" spc="-1" strike="noStrike">
                <a:solidFill>
                  <a:srgbClr val="000000"/>
                </a:solidFill>
                <a:latin typeface="Times New Roman"/>
              </a:rPr>
              <a:t>&lt;footer&gt;</a:t>
            </a:r>
            <a:endParaRPr b="0" lang="en-US" sz="1200" spc="-1" strike="noStrike">
              <a:solidFill>
                <a:srgbClr val="000000"/>
              </a:solidFill>
              <a:latin typeface="Times New Roman"/>
            </a:endParaRPr>
          </a:p>
        </p:txBody>
      </p:sp>
      <p:sp>
        <p:nvSpPr>
          <p:cNvPr id="50" name="PlaceHolder 8"/>
          <p:cNvSpPr>
            <a:spLocks noGrp="1"/>
          </p:cNvSpPr>
          <p:nvPr>
            <p:ph type="sldNum"/>
          </p:nvPr>
        </p:nvSpPr>
        <p:spPr>
          <a:xfrm>
            <a:off x="3885840" y="8686800"/>
            <a:ext cx="2970360" cy="455760"/>
          </a:xfrm>
          <a:prstGeom prst="rect">
            <a:avLst/>
          </a:prstGeom>
        </p:spPr>
        <p:txBody>
          <a:bodyPr lIns="90000" rIns="90000" tIns="46800" bIns="46800" anchor="b">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fld id="{250F6319-AFDC-4F7F-B663-C0064646FE0B}" type="slidenum">
              <a:rPr b="0" lang="nl-NL"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3"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64"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5"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66"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7"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68"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9"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70"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1"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72"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3"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74"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5"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76"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7"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78"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9"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80"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1"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82" name="PlaceHolder 2"/>
          <p:cNvSpPr>
            <a:spLocks noGrp="1"/>
          </p:cNvSpPr>
          <p:nvPr>
            <p:ph type="body"/>
          </p:nvPr>
        </p:nvSpPr>
        <p:spPr>
          <a:xfrm>
            <a:off x="914400" y="4343400"/>
            <a:ext cx="5029200" cy="411480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3" name="CustomShape 1"/>
          <p:cNvSpPr/>
          <p:nvPr/>
        </p:nvSpPr>
        <p:spPr>
          <a:xfrm>
            <a:off x="1143000" y="685800"/>
            <a:ext cx="4572000" cy="34290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1684" name="PlaceHolder 2"/>
          <p:cNvSpPr>
            <a:spLocks noGrp="1"/>
          </p:cNvSpPr>
          <p:nvPr>
            <p:ph type="body"/>
          </p:nvPr>
        </p:nvSpPr>
        <p:spPr>
          <a:xfrm>
            <a:off x="914040" y="4343040"/>
            <a:ext cx="5024520" cy="4111560"/>
          </a:xfrm>
          <a:prstGeom prst="rect">
            <a:avLst/>
          </a:prstGeom>
        </p:spPr>
        <p:txBody>
          <a:bodyPr lIns="0" rIns="0" tIns="0" bIns="0" anchor="ctr">
            <a:noAutofit/>
          </a:bodyPr>
          <a:p>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9" name="PlaceHolder 2"/>
          <p:cNvSpPr>
            <a:spLocks noGrp="1"/>
          </p:cNvSpPr>
          <p:nvPr>
            <p:ph type="body"/>
          </p:nvPr>
        </p:nvSpPr>
        <p:spPr>
          <a:xfrm>
            <a:off x="824040" y="1523520"/>
            <a:ext cx="763272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30" name="PlaceHolder 3"/>
          <p:cNvSpPr>
            <a:spLocks noGrp="1"/>
          </p:cNvSpPr>
          <p:nvPr>
            <p:ph type="body"/>
          </p:nvPr>
        </p:nvSpPr>
        <p:spPr>
          <a:xfrm>
            <a:off x="824040" y="3601080"/>
            <a:ext cx="763272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32" name="PlaceHolder 2"/>
          <p:cNvSpPr>
            <a:spLocks noGrp="1"/>
          </p:cNvSpPr>
          <p:nvPr>
            <p:ph type="body"/>
          </p:nvPr>
        </p:nvSpPr>
        <p:spPr>
          <a:xfrm>
            <a:off x="824040" y="152352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33" name="PlaceHolder 3"/>
          <p:cNvSpPr>
            <a:spLocks noGrp="1"/>
          </p:cNvSpPr>
          <p:nvPr>
            <p:ph type="body"/>
          </p:nvPr>
        </p:nvSpPr>
        <p:spPr>
          <a:xfrm>
            <a:off x="4735080" y="152352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34" name="PlaceHolder 4"/>
          <p:cNvSpPr>
            <a:spLocks noGrp="1"/>
          </p:cNvSpPr>
          <p:nvPr>
            <p:ph type="body"/>
          </p:nvPr>
        </p:nvSpPr>
        <p:spPr>
          <a:xfrm>
            <a:off x="824040" y="360108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35" name="PlaceHolder 5"/>
          <p:cNvSpPr>
            <a:spLocks noGrp="1"/>
          </p:cNvSpPr>
          <p:nvPr>
            <p:ph type="body"/>
          </p:nvPr>
        </p:nvSpPr>
        <p:spPr>
          <a:xfrm>
            <a:off x="4735080" y="360108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37" name="PlaceHolder 2"/>
          <p:cNvSpPr>
            <a:spLocks noGrp="1"/>
          </p:cNvSpPr>
          <p:nvPr>
            <p:ph type="body"/>
          </p:nvPr>
        </p:nvSpPr>
        <p:spPr>
          <a:xfrm>
            <a:off x="824040" y="1523520"/>
            <a:ext cx="24573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38" name="PlaceHolder 3"/>
          <p:cNvSpPr>
            <a:spLocks noGrp="1"/>
          </p:cNvSpPr>
          <p:nvPr>
            <p:ph type="body"/>
          </p:nvPr>
        </p:nvSpPr>
        <p:spPr>
          <a:xfrm>
            <a:off x="3404520" y="1523520"/>
            <a:ext cx="24573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39" name="PlaceHolder 4"/>
          <p:cNvSpPr>
            <a:spLocks noGrp="1"/>
          </p:cNvSpPr>
          <p:nvPr>
            <p:ph type="body"/>
          </p:nvPr>
        </p:nvSpPr>
        <p:spPr>
          <a:xfrm>
            <a:off x="5985360" y="1523520"/>
            <a:ext cx="24573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40" name="PlaceHolder 5"/>
          <p:cNvSpPr>
            <a:spLocks noGrp="1"/>
          </p:cNvSpPr>
          <p:nvPr>
            <p:ph type="body"/>
          </p:nvPr>
        </p:nvSpPr>
        <p:spPr>
          <a:xfrm>
            <a:off x="824040" y="3601080"/>
            <a:ext cx="24573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41" name="PlaceHolder 6"/>
          <p:cNvSpPr>
            <a:spLocks noGrp="1"/>
          </p:cNvSpPr>
          <p:nvPr>
            <p:ph type="body"/>
          </p:nvPr>
        </p:nvSpPr>
        <p:spPr>
          <a:xfrm>
            <a:off x="3404520" y="3601080"/>
            <a:ext cx="24573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42" name="PlaceHolder 7"/>
          <p:cNvSpPr>
            <a:spLocks noGrp="1"/>
          </p:cNvSpPr>
          <p:nvPr>
            <p:ph type="body"/>
          </p:nvPr>
        </p:nvSpPr>
        <p:spPr>
          <a:xfrm>
            <a:off x="5985360" y="3601080"/>
            <a:ext cx="24573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8" name="PlaceHolder 2"/>
          <p:cNvSpPr>
            <a:spLocks noGrp="1"/>
          </p:cNvSpPr>
          <p:nvPr>
            <p:ph type="subTitle"/>
          </p:nvPr>
        </p:nvSpPr>
        <p:spPr>
          <a:xfrm>
            <a:off x="824040" y="1523520"/>
            <a:ext cx="7632720" cy="3976920"/>
          </a:xfrm>
          <a:prstGeom prst="rect">
            <a:avLst/>
          </a:prstGeom>
        </p:spPr>
        <p:txBody>
          <a:bodyPr lIns="0" rIns="0" tIns="0" bIns="0" anchor="ctr">
            <a:noAutofit/>
          </a:bodyPr>
          <a:p>
            <a:pPr marL="342720" indent="-342720" algn="ctr">
              <a:spcBef>
                <a:spcPts val="598"/>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1" lang="en-US" sz="24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0" name="PlaceHolder 2"/>
          <p:cNvSpPr>
            <a:spLocks noGrp="1"/>
          </p:cNvSpPr>
          <p:nvPr>
            <p:ph type="body"/>
          </p:nvPr>
        </p:nvSpPr>
        <p:spPr>
          <a:xfrm>
            <a:off x="824040" y="1523520"/>
            <a:ext cx="7632720" cy="397692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2" name="PlaceHolder 2"/>
          <p:cNvSpPr>
            <a:spLocks noGrp="1"/>
          </p:cNvSpPr>
          <p:nvPr>
            <p:ph type="body"/>
          </p:nvPr>
        </p:nvSpPr>
        <p:spPr>
          <a:xfrm>
            <a:off x="824040" y="1523520"/>
            <a:ext cx="3724560" cy="397692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13" name="PlaceHolder 3"/>
          <p:cNvSpPr>
            <a:spLocks noGrp="1"/>
          </p:cNvSpPr>
          <p:nvPr>
            <p:ph type="body"/>
          </p:nvPr>
        </p:nvSpPr>
        <p:spPr>
          <a:xfrm>
            <a:off x="4735080" y="1523520"/>
            <a:ext cx="3724560" cy="397692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65080" y="396360"/>
            <a:ext cx="7770960" cy="5513040"/>
          </a:xfrm>
          <a:prstGeom prst="rect">
            <a:avLst/>
          </a:prstGeom>
        </p:spPr>
        <p:txBody>
          <a:bodyPr lIns="0" rIns="0" tIns="0" bIns="0" anchor="ctr">
            <a:noAutofit/>
          </a:bodyPr>
          <a:p>
            <a:pPr marL="342720" indent="-342720" algn="ctr">
              <a:spcBef>
                <a:spcPts val="598"/>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1" lang="en-US" sz="2400" spc="-1" strike="noStrike">
              <a:solidFill>
                <a:srgbClr val="000000"/>
              </a:solid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17" name="PlaceHolder 2"/>
          <p:cNvSpPr>
            <a:spLocks noGrp="1"/>
          </p:cNvSpPr>
          <p:nvPr>
            <p:ph type="body"/>
          </p:nvPr>
        </p:nvSpPr>
        <p:spPr>
          <a:xfrm>
            <a:off x="824040" y="152352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18" name="PlaceHolder 3"/>
          <p:cNvSpPr>
            <a:spLocks noGrp="1"/>
          </p:cNvSpPr>
          <p:nvPr>
            <p:ph type="body"/>
          </p:nvPr>
        </p:nvSpPr>
        <p:spPr>
          <a:xfrm>
            <a:off x="4735080" y="1523520"/>
            <a:ext cx="3724560" cy="397692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19" name="PlaceHolder 4"/>
          <p:cNvSpPr>
            <a:spLocks noGrp="1"/>
          </p:cNvSpPr>
          <p:nvPr>
            <p:ph type="body"/>
          </p:nvPr>
        </p:nvSpPr>
        <p:spPr>
          <a:xfrm>
            <a:off x="824040" y="360108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1" name="PlaceHolder 2"/>
          <p:cNvSpPr>
            <a:spLocks noGrp="1"/>
          </p:cNvSpPr>
          <p:nvPr>
            <p:ph type="body"/>
          </p:nvPr>
        </p:nvSpPr>
        <p:spPr>
          <a:xfrm>
            <a:off x="824040" y="1523520"/>
            <a:ext cx="3724560" cy="397692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22" name="PlaceHolder 3"/>
          <p:cNvSpPr>
            <a:spLocks noGrp="1"/>
          </p:cNvSpPr>
          <p:nvPr>
            <p:ph type="body"/>
          </p:nvPr>
        </p:nvSpPr>
        <p:spPr>
          <a:xfrm>
            <a:off x="4735080" y="152352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23" name="PlaceHolder 4"/>
          <p:cNvSpPr>
            <a:spLocks noGrp="1"/>
          </p:cNvSpPr>
          <p:nvPr>
            <p:ph type="body"/>
          </p:nvPr>
        </p:nvSpPr>
        <p:spPr>
          <a:xfrm>
            <a:off x="4735080" y="360108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65080" y="396360"/>
            <a:ext cx="7770960" cy="1189080"/>
          </a:xfrm>
          <a:prstGeom prst="rect">
            <a:avLst/>
          </a:prstGeom>
        </p:spPr>
        <p:txBody>
          <a:bodyPr lIns="0" rIns="0" tIns="0" bIns="0" anchor="ctr">
            <a:noAutofit/>
          </a:bodyPr>
          <a:p>
            <a:endParaRPr b="1" lang="en-US" sz="2800" spc="-1" strike="noStrike">
              <a:solidFill>
                <a:srgbClr val="000000"/>
              </a:solidFill>
              <a:latin typeface="Arial Narrow"/>
            </a:endParaRPr>
          </a:p>
        </p:txBody>
      </p:sp>
      <p:sp>
        <p:nvSpPr>
          <p:cNvPr id="25" name="PlaceHolder 2"/>
          <p:cNvSpPr>
            <a:spLocks noGrp="1"/>
          </p:cNvSpPr>
          <p:nvPr>
            <p:ph type="body"/>
          </p:nvPr>
        </p:nvSpPr>
        <p:spPr>
          <a:xfrm>
            <a:off x="824040" y="152352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26" name="PlaceHolder 3"/>
          <p:cNvSpPr>
            <a:spLocks noGrp="1"/>
          </p:cNvSpPr>
          <p:nvPr>
            <p:ph type="body"/>
          </p:nvPr>
        </p:nvSpPr>
        <p:spPr>
          <a:xfrm>
            <a:off x="4735080" y="1523520"/>
            <a:ext cx="372456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
        <p:nvSpPr>
          <p:cNvPr id="27" name="PlaceHolder 4"/>
          <p:cNvSpPr>
            <a:spLocks noGrp="1"/>
          </p:cNvSpPr>
          <p:nvPr>
            <p:ph type="body"/>
          </p:nvPr>
        </p:nvSpPr>
        <p:spPr>
          <a:xfrm>
            <a:off x="824040" y="3601080"/>
            <a:ext cx="7632720" cy="1896840"/>
          </a:xfrm>
          <a:prstGeom prst="rect">
            <a:avLst/>
          </a:prstGeom>
        </p:spPr>
        <p:txBody>
          <a:bodyPr lIns="0" rIns="0" tIns="21240" bIns="0">
            <a:normAutofit/>
          </a:bodyPr>
          <a:p>
            <a:endParaRPr b="1" lang="en-US" sz="24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2560" cy="6856560"/>
          </a:xfrm>
          <a:custGeom>
            <a:avLst/>
            <a:gdLst/>
            <a:ahLst/>
            <a:rect l="l" t="t" r="r" b="b"/>
            <a:pathLst>
              <a:path w="13487400" h="7581900">
                <a:moveTo>
                  <a:pt x="12083732" y="0"/>
                </a:moveTo>
                <a:lnTo>
                  <a:pt x="3320440" y="0"/>
                </a:lnTo>
                <a:lnTo>
                  <a:pt x="0" y="826719"/>
                </a:lnTo>
                <a:lnTo>
                  <a:pt x="0" y="4931460"/>
                </a:lnTo>
                <a:lnTo>
                  <a:pt x="702690" y="7581900"/>
                </a:lnTo>
                <a:lnTo>
                  <a:pt x="11045558" y="7581900"/>
                </a:lnTo>
                <a:lnTo>
                  <a:pt x="13487400" y="6973925"/>
                </a:lnTo>
                <a:lnTo>
                  <a:pt x="13487400" y="5294325"/>
                </a:lnTo>
                <a:lnTo>
                  <a:pt x="12083732" y="0"/>
                </a:lnTo>
                <a:close/>
              </a:path>
            </a:pathLst>
          </a:custGeom>
          <a:solidFill>
            <a:srgbClr val="ffffff"/>
          </a:solidFill>
          <a:ln>
            <a:noFill/>
          </a:ln>
        </p:spPr>
        <p:style>
          <a:lnRef idx="0"/>
          <a:fillRef idx="0"/>
          <a:effectRef idx="0"/>
          <a:fontRef idx="minor"/>
        </p:style>
      </p:sp>
      <p:sp>
        <p:nvSpPr>
          <p:cNvPr id="1" name="PlaceHolder 2"/>
          <p:cNvSpPr>
            <a:spLocks noGrp="1"/>
          </p:cNvSpPr>
          <p:nvPr>
            <p:ph type="title"/>
          </p:nvPr>
        </p:nvSpPr>
        <p:spPr>
          <a:xfrm>
            <a:off x="865080" y="396360"/>
            <a:ext cx="7770960" cy="1189080"/>
          </a:xfrm>
          <a:prstGeom prst="rect">
            <a:avLst/>
          </a:prstGeom>
        </p:spPr>
        <p:txBody>
          <a:bodyPr lIns="0" rIns="0" tIns="0" bIns="0" anchor="ctr">
            <a:noAutofit/>
          </a:bodyPr>
          <a:p>
            <a:r>
              <a:rPr b="1" lang="en-US" sz="2800" spc="-1" strike="noStrike">
                <a:solidFill>
                  <a:srgbClr val="000000"/>
                </a:solidFill>
                <a:latin typeface="Arial Narrow"/>
              </a:rPr>
              <a:t>Click to edit the title text format</a:t>
            </a:r>
            <a:endParaRPr b="1" lang="en-US" sz="2800" spc="-1" strike="noStrike">
              <a:solidFill>
                <a:srgbClr val="000000"/>
              </a:solidFill>
              <a:latin typeface="Arial Narrow"/>
            </a:endParaRPr>
          </a:p>
        </p:txBody>
      </p:sp>
      <p:sp>
        <p:nvSpPr>
          <p:cNvPr id="2" name="PlaceHolder 3"/>
          <p:cNvSpPr>
            <a:spLocks noGrp="1"/>
          </p:cNvSpPr>
          <p:nvPr>
            <p:ph type="body"/>
          </p:nvPr>
        </p:nvSpPr>
        <p:spPr>
          <a:xfrm>
            <a:off x="824040" y="1523520"/>
            <a:ext cx="7632720" cy="3976920"/>
          </a:xfrm>
          <a:prstGeom prst="rect">
            <a:avLst/>
          </a:prstGeom>
        </p:spPr>
        <p:txBody>
          <a:bodyPr lIns="0" rIns="0" tIns="21240" bIns="0">
            <a:normAutofit/>
          </a:bodyPr>
          <a:p>
            <a:pPr marL="342720" indent="-342720">
              <a:spcBef>
                <a:spcPts val="598"/>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Click to edit the outline text format</a:t>
            </a:r>
            <a:endParaRPr b="1" lang="en-US" sz="2400" spc="-1" strike="noStrike">
              <a:solidFill>
                <a:srgbClr val="000000"/>
              </a:solidFill>
              <a:latin typeface="Times New Roman"/>
            </a:endParaRPr>
          </a:p>
          <a:p>
            <a:pPr lvl="1" marL="342720" indent="-342720">
              <a:spcBef>
                <a:spcPts val="598"/>
              </a:spcBef>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Second Outline Level</a:t>
            </a:r>
            <a:endParaRPr b="1" lang="en-US" sz="2400" spc="-1" strike="noStrike">
              <a:solidFill>
                <a:srgbClr val="000000"/>
              </a:solidFill>
              <a:latin typeface="Times New Roman"/>
            </a:endParaRPr>
          </a:p>
          <a:p>
            <a:pPr lvl="2" marL="342720" indent="-342720">
              <a:spcBef>
                <a:spcPts val="598"/>
              </a:spcBef>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Third Outline Level</a:t>
            </a:r>
            <a:endParaRPr b="1" lang="en-US" sz="2400" spc="-1" strike="noStrike">
              <a:solidFill>
                <a:srgbClr val="000000"/>
              </a:solidFill>
              <a:latin typeface="Times New Roman"/>
            </a:endParaRPr>
          </a:p>
          <a:p>
            <a:pPr lvl="3" marL="342720" indent="-342720">
              <a:spcBef>
                <a:spcPts val="598"/>
              </a:spcBef>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Fourth Outline Level</a:t>
            </a:r>
            <a:endParaRPr b="1" lang="en-US" sz="2400" spc="-1" strike="noStrike">
              <a:solidFill>
                <a:srgbClr val="000000"/>
              </a:solidFill>
              <a:latin typeface="Times New Roman"/>
            </a:endParaRPr>
          </a:p>
          <a:p>
            <a:pPr lvl="4" marL="342720" indent="-342720">
              <a:spcBef>
                <a:spcPts val="598"/>
              </a:spcBef>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Fifth Outline Level</a:t>
            </a:r>
            <a:endParaRPr b="1" lang="en-US" sz="2400" spc="-1" strike="noStrike">
              <a:solidFill>
                <a:srgbClr val="000000"/>
              </a:solidFill>
              <a:latin typeface="Times New Roman"/>
            </a:endParaRPr>
          </a:p>
          <a:p>
            <a:pPr lvl="5" marL="342720" indent="-342720">
              <a:spcBef>
                <a:spcPts val="598"/>
              </a:spcBef>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Sixth Outline Level</a:t>
            </a:r>
            <a:endParaRPr b="1" lang="en-US" sz="2400" spc="-1" strike="noStrike">
              <a:solidFill>
                <a:srgbClr val="000000"/>
              </a:solidFill>
              <a:latin typeface="Times New Roman"/>
            </a:endParaRPr>
          </a:p>
          <a:p>
            <a:pPr lvl="6" marL="342720" indent="-342720">
              <a:spcBef>
                <a:spcPts val="598"/>
              </a:spcBef>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400" spc="-1" strike="noStrike">
                <a:solidFill>
                  <a:srgbClr val="000000"/>
                </a:solidFill>
                <a:latin typeface="Times New Roman"/>
              </a:rPr>
              <a:t>Seventh Outline Level</a:t>
            </a:r>
            <a:endParaRPr b="1" lang="en-US" sz="2400" spc="-1" strike="noStrike">
              <a:solidFill>
                <a:srgbClr val="000000"/>
              </a:solidFill>
              <a:latin typeface="Times New Roman"/>
            </a:endParaRPr>
          </a:p>
        </p:txBody>
      </p:sp>
      <p:sp>
        <p:nvSpPr>
          <p:cNvPr id="3" name="CustomShape 4"/>
          <p:cNvSpPr/>
          <p:nvPr/>
        </p:nvSpPr>
        <p:spPr>
          <a:xfrm>
            <a:off x="252360" y="6383160"/>
            <a:ext cx="714600" cy="304920"/>
          </a:xfrm>
          <a:prstGeom prst="rect">
            <a:avLst/>
          </a:prstGeom>
          <a:noFill/>
          <a:ln>
            <a:noFill/>
          </a:ln>
        </p:spPr>
        <p:style>
          <a:lnRef idx="0"/>
          <a:fillRef idx="0"/>
          <a:effectRef idx="0"/>
          <a:fontRef idx="minor"/>
        </p:style>
        <p:txBody>
          <a:bodyPr lIns="90000" rIns="90000" tIns="46800" bIns="46800">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fld id="{637F3705-E53D-4F54-B861-DAC144A2812F}" type="slidenum">
              <a:rPr b="1" lang="nl-NL" sz="1600" spc="-1" strike="noStrike">
                <a:solidFill>
                  <a:srgbClr val="3333cc"/>
                </a:solidFill>
                <a:latin typeface="Times New Roman"/>
              </a:rPr>
              <a:t>&lt;number&gt;</a:t>
            </a:fld>
            <a:endParaRPr b="0" lang="en-US" sz="1600" spc="-1" strike="noStrike">
              <a:solidFill>
                <a:srgbClr val="000000"/>
              </a:solidFill>
              <a:latin typeface="Times New Roman"/>
            </a:endParaRPr>
          </a:p>
        </p:txBody>
      </p:sp>
      <p:grpSp>
        <p:nvGrpSpPr>
          <p:cNvPr id="4" name="Group 5"/>
          <p:cNvGrpSpPr/>
          <p:nvPr/>
        </p:nvGrpSpPr>
        <p:grpSpPr>
          <a:xfrm>
            <a:off x="976320" y="6324480"/>
            <a:ext cx="2109960" cy="532080"/>
            <a:chOff x="976320" y="6324480"/>
            <a:chExt cx="2109960" cy="532080"/>
          </a:xfrm>
        </p:grpSpPr>
        <p:sp>
          <p:nvSpPr>
            <p:cNvPr id="5" name="CustomShape 6"/>
            <p:cNvSpPr/>
            <p:nvPr/>
          </p:nvSpPr>
          <p:spPr>
            <a:xfrm>
              <a:off x="976320" y="6324480"/>
              <a:ext cx="2109960" cy="532080"/>
            </a:xfrm>
            <a:prstGeom prst="rect">
              <a:avLst/>
            </a:prstGeom>
            <a:solidFill>
              <a:srgbClr val="ffffff"/>
            </a:solidFill>
            <a:ln w="9360">
              <a:solidFill>
                <a:srgbClr val="ffffff"/>
              </a:solidFill>
              <a:round/>
            </a:ln>
          </p:spPr>
          <p:style>
            <a:lnRef idx="0"/>
            <a:fillRef idx="0"/>
            <a:effectRef idx="0"/>
            <a:fontRef idx="minor"/>
          </p:style>
        </p:sp>
        <p:pic>
          <p:nvPicPr>
            <p:cNvPr id="6" name="" descr=""/>
            <p:cNvPicPr/>
            <p:nvPr/>
          </p:nvPicPr>
          <p:blipFill>
            <a:blip r:embed="rId2"/>
            <a:stretch/>
          </p:blipFill>
          <p:spPr>
            <a:xfrm>
              <a:off x="1036800" y="6372360"/>
              <a:ext cx="1847520" cy="447480"/>
            </a:xfrm>
            <a:prstGeom prst="rect">
              <a:avLst/>
            </a:prstGeom>
            <a:ln>
              <a:noFill/>
            </a:ln>
          </p:spPr>
        </p:pic>
      </p:gr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wmf"/><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oleObject" Target="../embeddings/oleObject1.bin"/><Relationship Id="rId4" Type="http://schemas.openxmlformats.org/officeDocument/2006/relationships/image" Target="../media/image9.wmf"/><Relationship Id="rId5" Type="http://schemas.openxmlformats.org/officeDocument/2006/relationships/image" Target="../media/image10.wmf"/><Relationship Id="rId6" Type="http://schemas.openxmlformats.org/officeDocument/2006/relationships/oleObject" Target="../embeddings/oleObject2.bin"/><Relationship Id="rId7" Type="http://schemas.openxmlformats.org/officeDocument/2006/relationships/image" Target="../media/image11.wmf"/><Relationship Id="rId8"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oleObject" Target="../embeddings/oleObject1.bin"/><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image" Target="../media/image25.wmf"/><Relationship Id="rId6" Type="http://schemas.openxmlformats.org/officeDocument/2006/relationships/image" Target="../media/image26.wmf"/><Relationship Id="rId7" Type="http://schemas.openxmlformats.org/officeDocument/2006/relationships/image" Target="../media/image27.wmf"/><Relationship Id="rId8" Type="http://schemas.openxmlformats.org/officeDocument/2006/relationships/image" Target="../media/image28.wmf"/><Relationship Id="rId9" Type="http://schemas.openxmlformats.org/officeDocument/2006/relationships/image" Target="../media/image29.wmf"/><Relationship Id="rId10" Type="http://schemas.openxmlformats.org/officeDocument/2006/relationships/image" Target="../media/image30.wmf"/><Relationship Id="rId1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oleObject" Target="../embeddings/oleObject2.bin"/><Relationship Id="rId4" Type="http://schemas.openxmlformats.org/officeDocument/2006/relationships/image" Target="../media/image4.wmf"/><Relationship Id="rId5" Type="http://schemas.openxmlformats.org/officeDocument/2006/relationships/oleObject" Target="../embeddings/oleObject3.bin"/><Relationship Id="rId6" Type="http://schemas.openxmlformats.org/officeDocument/2006/relationships/image" Target="../media/image5.wmf"/><Relationship Id="rId7"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hyperlink" Target="http://bgp.potaroo.net/" TargetMode="External"/><Relationship Id="rId2" Type="http://schemas.openxmlformats.org/officeDocument/2006/relationships/image" Target="../media/image35.png"/><Relationship Id="rId3" Type="http://schemas.openxmlformats.org/officeDocument/2006/relationships/slideLayout" Target="../slideLayouts/slideLayout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8.wmf"/><Relationship Id="rId3" Type="http://schemas.openxmlformats.org/officeDocument/2006/relationships/slideLayout" Target="../slideLayouts/slideLayout3.xml"/><Relationship Id="rId4"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0.wmf"/><Relationship Id="rId3" Type="http://schemas.openxmlformats.org/officeDocument/2006/relationships/slideLayout" Target="../slideLayouts/slideLayout3.xml"/><Relationship Id="rId4"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3.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2.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xml"/>
</Relationships>
</file>

<file path=ppt/slides/_rels/slide74.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1" name="" descr=""/>
          <p:cNvPicPr/>
          <p:nvPr/>
        </p:nvPicPr>
        <p:blipFill>
          <a:blip r:embed="rId1"/>
          <a:stretch/>
        </p:blipFill>
        <p:spPr>
          <a:xfrm>
            <a:off x="0" y="0"/>
            <a:ext cx="9144000" cy="6267600"/>
          </a:xfrm>
          <a:prstGeom prst="rect">
            <a:avLst/>
          </a:prstGeom>
          <a:ln>
            <a:noFill/>
          </a:ln>
        </p:spPr>
      </p:pic>
      <p:sp>
        <p:nvSpPr>
          <p:cNvPr id="52" name="TextShape 1"/>
          <p:cNvSpPr txBox="1"/>
          <p:nvPr/>
        </p:nvSpPr>
        <p:spPr>
          <a:xfrm>
            <a:off x="685800" y="2285640"/>
            <a:ext cx="7772400" cy="1143000"/>
          </a:xfrm>
          <a:prstGeom prst="rect">
            <a:avLst/>
          </a:prstGeom>
          <a:noFill/>
          <a:ln>
            <a:noFill/>
          </a:ln>
        </p:spPr>
        <p:txBody>
          <a:bodyPr lIns="90000" rIns="90000" tIns="61200" bIns="46800" anchor="ctr">
            <a:no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inleiding</a:t>
            </a:r>
            <a:endParaRPr b="1" lang="en-US" sz="2800" spc="-1" strike="noStrike">
              <a:solidFill>
                <a:srgbClr val="000000"/>
              </a:solidFill>
              <a:latin typeface="Arial Narrow"/>
            </a:endParaRPr>
          </a:p>
        </p:txBody>
      </p:sp>
      <p:sp>
        <p:nvSpPr>
          <p:cNvPr id="53" name="TextShape 2"/>
          <p:cNvSpPr txBox="1"/>
          <p:nvPr/>
        </p:nvSpPr>
        <p:spPr>
          <a:xfrm>
            <a:off x="1225080" y="3349800"/>
            <a:ext cx="6782040" cy="1752480"/>
          </a:xfrm>
          <a:prstGeom prst="rect">
            <a:avLst/>
          </a:prstGeom>
          <a:noFill/>
          <a:ln>
            <a:noFill/>
          </a:ln>
        </p:spPr>
        <p:txBody>
          <a:bodyPr lIns="90000" rIns="90000" tIns="68040" bIns="46800">
            <a:noAutofit/>
          </a:bodyPr>
          <a:p>
            <a:pPr algn="ctr">
              <a:lnSpc>
                <a:spcPct val="93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Asynchronous Transfer Mode</a:t>
            </a:r>
            <a:endParaRPr b="1" lang="en-US" sz="2400" spc="-1" strike="noStrike">
              <a:solidFill>
                <a:srgbClr val="000000"/>
              </a:solidFill>
              <a:latin typeface="Times New Roman"/>
            </a:endParaRPr>
          </a:p>
          <a:p>
            <a:pPr algn="ctr">
              <a:lnSpc>
                <a:spcPct val="93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WAN Protocol</a:t>
            </a:r>
            <a:endParaRPr b="1" lang="en-US" sz="2400" spc="-1" strike="noStrike">
              <a:solidFill>
                <a:srgbClr val="000000"/>
              </a:solidFill>
              <a:latin typeface="Times New Roman"/>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78" name="TextShape 1"/>
          <p:cNvSpPr txBox="1"/>
          <p:nvPr/>
        </p:nvSpPr>
        <p:spPr>
          <a:xfrm>
            <a:off x="918720" y="3084120"/>
            <a:ext cx="7977240" cy="2771640"/>
          </a:xfrm>
          <a:prstGeom prst="rect">
            <a:avLst/>
          </a:prstGeom>
          <a:noFill/>
          <a:ln>
            <a:noFill/>
          </a:ln>
        </p:spPr>
        <p:txBody>
          <a:bodyPr lIns="92160" rIns="92160" tIns="67320" bIns="46080">
            <a:normAutofit/>
          </a:bodyPr>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Kleine afmetingen:</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Header is 5 bytes</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Payload is 48 bytes</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Header bevat info over virtual circuit</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Payload kan spraak, video of data zijn</a:t>
            </a:r>
            <a:endParaRPr b="1" lang="en-US" sz="2400" spc="-1" strike="noStrike">
              <a:solidFill>
                <a:srgbClr val="000000"/>
              </a:solidFill>
              <a:latin typeface="Times New Roman"/>
            </a:endParaRPr>
          </a:p>
        </p:txBody>
      </p:sp>
      <p:sp>
        <p:nvSpPr>
          <p:cNvPr id="979" name="CustomShape 2"/>
          <p:cNvSpPr/>
          <p:nvPr/>
        </p:nvSpPr>
        <p:spPr>
          <a:xfrm>
            <a:off x="2743200" y="1981080"/>
            <a:ext cx="1138320" cy="997200"/>
          </a:xfrm>
          <a:prstGeom prst="rect">
            <a:avLst/>
          </a:prstGeom>
          <a:solidFill>
            <a:srgbClr val="000066"/>
          </a:solidFill>
          <a:ln w="12600">
            <a:solidFill>
              <a:srgbClr val="fc0128"/>
            </a:solidFill>
            <a:miter/>
          </a:ln>
        </p:spPr>
        <p:style>
          <a:lnRef idx="0"/>
          <a:fillRef idx="0"/>
          <a:effectRef idx="0"/>
          <a:fontRef idx="minor"/>
        </p:style>
      </p:sp>
      <p:sp>
        <p:nvSpPr>
          <p:cNvPr id="980" name="CustomShape 3"/>
          <p:cNvSpPr/>
          <p:nvPr/>
        </p:nvSpPr>
        <p:spPr>
          <a:xfrm>
            <a:off x="3886200" y="1981080"/>
            <a:ext cx="2832120" cy="997200"/>
          </a:xfrm>
          <a:prstGeom prst="rect">
            <a:avLst/>
          </a:prstGeom>
          <a:solidFill>
            <a:srgbClr val="99ff33"/>
          </a:solidFill>
          <a:ln w="12600">
            <a:solidFill>
              <a:srgbClr val="000000"/>
            </a:solidFill>
            <a:miter/>
          </a:ln>
        </p:spPr>
        <p:style>
          <a:lnRef idx="0"/>
          <a:fillRef idx="0"/>
          <a:effectRef idx="0"/>
          <a:fontRef idx="minor"/>
        </p:style>
      </p:sp>
      <p:sp>
        <p:nvSpPr>
          <p:cNvPr id="981" name="Line 4"/>
          <p:cNvSpPr/>
          <p:nvPr/>
        </p:nvSpPr>
        <p:spPr>
          <a:xfrm>
            <a:off x="2743200" y="1752480"/>
            <a:ext cx="1133640" cy="1800"/>
          </a:xfrm>
          <a:prstGeom prst="line">
            <a:avLst/>
          </a:prstGeom>
          <a:ln w="12600">
            <a:solidFill>
              <a:srgbClr val="000000"/>
            </a:solidFill>
            <a:miter/>
            <a:headEnd len="lg" type="stealth" w="med"/>
            <a:tailEnd len="lg" type="stealth" w="med"/>
          </a:ln>
        </p:spPr>
        <p:style>
          <a:lnRef idx="0"/>
          <a:fillRef idx="0"/>
          <a:effectRef idx="0"/>
          <a:fontRef idx="minor"/>
        </p:style>
      </p:sp>
      <p:sp>
        <p:nvSpPr>
          <p:cNvPr id="982" name="Line 5"/>
          <p:cNvSpPr/>
          <p:nvPr/>
        </p:nvSpPr>
        <p:spPr>
          <a:xfrm flipH="1">
            <a:off x="3884760" y="1752480"/>
            <a:ext cx="2814480" cy="1800"/>
          </a:xfrm>
          <a:prstGeom prst="line">
            <a:avLst/>
          </a:prstGeom>
          <a:ln w="12600">
            <a:solidFill>
              <a:srgbClr val="000000"/>
            </a:solidFill>
            <a:miter/>
            <a:headEnd len="lg" type="stealth" w="med"/>
            <a:tailEnd len="lg" type="stealth" w="med"/>
          </a:ln>
        </p:spPr>
        <p:style>
          <a:lnRef idx="0"/>
          <a:fillRef idx="0"/>
          <a:effectRef idx="0"/>
          <a:fontRef idx="minor"/>
        </p:style>
      </p:sp>
      <p:sp>
        <p:nvSpPr>
          <p:cNvPr id="983" name="Line 6"/>
          <p:cNvSpPr/>
          <p:nvPr/>
        </p:nvSpPr>
        <p:spPr>
          <a:xfrm>
            <a:off x="2743200" y="3124080"/>
            <a:ext cx="4013280" cy="1800"/>
          </a:xfrm>
          <a:prstGeom prst="line">
            <a:avLst/>
          </a:prstGeom>
          <a:ln w="12600">
            <a:solidFill>
              <a:srgbClr val="000000"/>
            </a:solidFill>
            <a:miter/>
            <a:headEnd len="lg" type="stealth" w="med"/>
            <a:tailEnd len="lg" type="stealth" w="med"/>
          </a:ln>
        </p:spPr>
        <p:style>
          <a:lnRef idx="0"/>
          <a:fillRef idx="0"/>
          <a:effectRef idx="0"/>
          <a:fontRef idx="minor"/>
        </p:style>
      </p:sp>
      <p:sp>
        <p:nvSpPr>
          <p:cNvPr id="984" name="Line 7"/>
          <p:cNvSpPr/>
          <p:nvPr/>
        </p:nvSpPr>
        <p:spPr>
          <a:xfrm>
            <a:off x="2743200" y="1600200"/>
            <a:ext cx="1440" cy="266760"/>
          </a:xfrm>
          <a:prstGeom prst="line">
            <a:avLst/>
          </a:prstGeom>
          <a:ln w="12600">
            <a:solidFill>
              <a:srgbClr val="000000"/>
            </a:solidFill>
            <a:miter/>
          </a:ln>
        </p:spPr>
        <p:style>
          <a:lnRef idx="0"/>
          <a:fillRef idx="0"/>
          <a:effectRef idx="0"/>
          <a:fontRef idx="minor"/>
        </p:style>
      </p:sp>
      <p:sp>
        <p:nvSpPr>
          <p:cNvPr id="985" name="Line 8"/>
          <p:cNvSpPr/>
          <p:nvPr/>
        </p:nvSpPr>
        <p:spPr>
          <a:xfrm>
            <a:off x="6705720" y="1600200"/>
            <a:ext cx="1440" cy="304920"/>
          </a:xfrm>
          <a:prstGeom prst="line">
            <a:avLst/>
          </a:prstGeom>
          <a:ln w="12600">
            <a:solidFill>
              <a:srgbClr val="000000"/>
            </a:solidFill>
            <a:miter/>
          </a:ln>
        </p:spPr>
        <p:style>
          <a:lnRef idx="0"/>
          <a:fillRef idx="0"/>
          <a:effectRef idx="0"/>
          <a:fontRef idx="minor"/>
        </p:style>
      </p:sp>
      <p:sp>
        <p:nvSpPr>
          <p:cNvPr id="986" name="Line 9"/>
          <p:cNvSpPr/>
          <p:nvPr/>
        </p:nvSpPr>
        <p:spPr>
          <a:xfrm>
            <a:off x="6781680" y="3048120"/>
            <a:ext cx="1800" cy="266760"/>
          </a:xfrm>
          <a:prstGeom prst="line">
            <a:avLst/>
          </a:prstGeom>
          <a:ln w="12600">
            <a:solidFill>
              <a:srgbClr val="000000"/>
            </a:solidFill>
            <a:miter/>
          </a:ln>
        </p:spPr>
        <p:style>
          <a:lnRef idx="0"/>
          <a:fillRef idx="0"/>
          <a:effectRef idx="0"/>
          <a:fontRef idx="minor"/>
        </p:style>
      </p:sp>
      <p:sp>
        <p:nvSpPr>
          <p:cNvPr id="987" name="Line 10"/>
          <p:cNvSpPr/>
          <p:nvPr/>
        </p:nvSpPr>
        <p:spPr>
          <a:xfrm>
            <a:off x="2666880" y="2971800"/>
            <a:ext cx="1800" cy="247680"/>
          </a:xfrm>
          <a:prstGeom prst="line">
            <a:avLst/>
          </a:prstGeom>
          <a:ln w="12600">
            <a:solidFill>
              <a:srgbClr val="000000"/>
            </a:solidFill>
            <a:miter/>
          </a:ln>
        </p:spPr>
        <p:style>
          <a:lnRef idx="0"/>
          <a:fillRef idx="0"/>
          <a:effectRef idx="0"/>
          <a:fontRef idx="minor"/>
        </p:style>
      </p:sp>
      <p:sp>
        <p:nvSpPr>
          <p:cNvPr id="988" name="Line 11"/>
          <p:cNvSpPr/>
          <p:nvPr/>
        </p:nvSpPr>
        <p:spPr>
          <a:xfrm>
            <a:off x="3886200" y="1676520"/>
            <a:ext cx="1440" cy="266760"/>
          </a:xfrm>
          <a:prstGeom prst="line">
            <a:avLst/>
          </a:prstGeom>
          <a:ln w="12600">
            <a:solidFill>
              <a:srgbClr val="000000"/>
            </a:solidFill>
            <a:miter/>
          </a:ln>
        </p:spPr>
        <p:style>
          <a:lnRef idx="0"/>
          <a:fillRef idx="0"/>
          <a:effectRef idx="0"/>
          <a:fontRef idx="minor"/>
        </p:style>
      </p:sp>
      <p:sp>
        <p:nvSpPr>
          <p:cNvPr id="989" name="CustomShape 12"/>
          <p:cNvSpPr/>
          <p:nvPr/>
        </p:nvSpPr>
        <p:spPr>
          <a:xfrm>
            <a:off x="2770200" y="1336680"/>
            <a:ext cx="1152360" cy="366840"/>
          </a:xfrm>
          <a:prstGeom prst="rect">
            <a:avLst/>
          </a:prstGeom>
          <a:noFill/>
          <a:ln>
            <a:noFill/>
          </a:ln>
        </p:spPr>
        <p:style>
          <a:lnRef idx="0"/>
          <a:fillRef idx="0"/>
          <a:effectRef idx="0"/>
          <a:fontRef idx="minor"/>
        </p:style>
        <p:txBody>
          <a:bodyPr lIns="92160" rIns="92160" tIns="46080" bIns="4608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000000"/>
                </a:solidFill>
                <a:latin typeface="Arial"/>
              </a:rPr>
              <a:t>Header</a:t>
            </a:r>
            <a:endParaRPr b="0" lang="en-US" sz="1800" spc="-1" strike="noStrike">
              <a:solidFill>
                <a:srgbClr val="000000"/>
              </a:solidFill>
              <a:latin typeface="Times New Roman"/>
            </a:endParaRPr>
          </a:p>
        </p:txBody>
      </p:sp>
      <p:sp>
        <p:nvSpPr>
          <p:cNvPr id="990" name="CustomShape 13"/>
          <p:cNvSpPr/>
          <p:nvPr/>
        </p:nvSpPr>
        <p:spPr>
          <a:xfrm>
            <a:off x="2900520" y="2033640"/>
            <a:ext cx="863280" cy="335880"/>
          </a:xfrm>
          <a:prstGeom prst="rect">
            <a:avLst/>
          </a:prstGeom>
          <a:noFill/>
          <a:ln>
            <a:noFill/>
          </a:ln>
        </p:spPr>
        <p:style>
          <a:lnRef idx="0"/>
          <a:fillRef idx="0"/>
          <a:effectRef idx="0"/>
          <a:fontRef idx="minor"/>
        </p:style>
        <p:txBody>
          <a:bodyPr wrap="none" lIns="92160" rIns="92160" tIns="46080" bIns="4608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600" spc="-1" strike="noStrike">
                <a:solidFill>
                  <a:srgbClr val="ffffff"/>
                </a:solidFill>
                <a:latin typeface="Arial"/>
              </a:rPr>
              <a:t>5 Bytes</a:t>
            </a:r>
            <a:endParaRPr b="0" lang="en-US" sz="1600" spc="-1" strike="noStrike">
              <a:solidFill>
                <a:srgbClr val="000000"/>
              </a:solidFill>
              <a:latin typeface="Times New Roman"/>
            </a:endParaRPr>
          </a:p>
        </p:txBody>
      </p:sp>
      <p:sp>
        <p:nvSpPr>
          <p:cNvPr id="991" name="CustomShape 14"/>
          <p:cNvSpPr/>
          <p:nvPr/>
        </p:nvSpPr>
        <p:spPr>
          <a:xfrm>
            <a:off x="4724280" y="2057400"/>
            <a:ext cx="1073520" cy="366840"/>
          </a:xfrm>
          <a:prstGeom prst="rect">
            <a:avLst/>
          </a:prstGeom>
          <a:noFill/>
          <a:ln>
            <a:noFill/>
          </a:ln>
        </p:spPr>
        <p:style>
          <a:lnRef idx="0"/>
          <a:fillRef idx="0"/>
          <a:effectRef idx="0"/>
          <a:fontRef idx="minor"/>
        </p:style>
        <p:txBody>
          <a:bodyPr wrap="none" lIns="92160" rIns="92160" tIns="46080" bIns="4608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000000"/>
                </a:solidFill>
                <a:latin typeface="Arial"/>
              </a:rPr>
              <a:t>48 Bytes</a:t>
            </a:r>
            <a:endParaRPr b="0" lang="en-US" sz="1800" spc="-1" strike="noStrike">
              <a:solidFill>
                <a:srgbClr val="000000"/>
              </a:solidFill>
              <a:latin typeface="Times New Roman"/>
            </a:endParaRPr>
          </a:p>
        </p:txBody>
      </p:sp>
      <p:sp>
        <p:nvSpPr>
          <p:cNvPr id="992" name="CustomShape 15"/>
          <p:cNvSpPr/>
          <p:nvPr/>
        </p:nvSpPr>
        <p:spPr>
          <a:xfrm>
            <a:off x="4778280" y="1324080"/>
            <a:ext cx="1320840" cy="366840"/>
          </a:xfrm>
          <a:prstGeom prst="rect">
            <a:avLst/>
          </a:prstGeom>
          <a:noFill/>
          <a:ln>
            <a:noFill/>
          </a:ln>
        </p:spPr>
        <p:style>
          <a:lnRef idx="0"/>
          <a:fillRef idx="0"/>
          <a:effectRef idx="0"/>
          <a:fontRef idx="minor"/>
        </p:style>
        <p:txBody>
          <a:bodyPr lIns="92160" rIns="92160" tIns="46080" bIns="4608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000000"/>
                </a:solidFill>
                <a:latin typeface="Arial"/>
              </a:rPr>
              <a:t>Payload</a:t>
            </a:r>
            <a:endParaRPr b="0" lang="en-US" sz="1800" spc="-1" strike="noStrike">
              <a:solidFill>
                <a:srgbClr val="000000"/>
              </a:solidFill>
              <a:latin typeface="Times New Roman"/>
            </a:endParaRPr>
          </a:p>
        </p:txBody>
      </p:sp>
      <p:sp>
        <p:nvSpPr>
          <p:cNvPr id="993" name="TextShape 16"/>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Een ATM cel</a:t>
            </a:r>
            <a:endParaRPr b="1" lang="en-US" sz="2800" spc="-1" strike="noStrike">
              <a:solidFill>
                <a:srgbClr val="000000"/>
              </a:solidFill>
              <a:latin typeface="Arial Narrow"/>
            </a:endParaRPr>
          </a:p>
        </p:txBody>
      </p:sp>
      <p:sp>
        <p:nvSpPr>
          <p:cNvPr id="994" name="CustomShape 17"/>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95"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Virtuele circuits: PVC en SVC</a:t>
            </a:r>
            <a:endParaRPr b="1" lang="en-US" sz="2800" spc="-1" strike="noStrike">
              <a:solidFill>
                <a:srgbClr val="000000"/>
              </a:solidFill>
              <a:latin typeface="Arial Narrow"/>
            </a:endParaRPr>
          </a:p>
        </p:txBody>
      </p:sp>
      <p:sp>
        <p:nvSpPr>
          <p:cNvPr id="996"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ff0000"/>
                </a:solidFill>
                <a:latin typeface="Times New Roman"/>
              </a:rPr>
              <a:t>PVC</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Een Permanent Virtueel Circuit is een vast gealloceerde verbinding tussen twee eindgebruikers</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Van te voren vastgestelde piek (PCR) </a:t>
            </a:r>
            <a:endParaRPr b="0" lang="en-US" sz="20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Gemiddelde bandbreedte (SCR).  </a:t>
            </a:r>
            <a:endParaRPr b="0" lang="en-US" sz="2000" spc="-1" strike="noStrike">
              <a:solidFill>
                <a:srgbClr val="000000"/>
              </a:solidFill>
              <a:latin typeface="Times New Roman"/>
            </a:endParaRPr>
          </a:p>
          <a:p>
            <a:pPr lvl="3" marL="1600200" indent="-228600">
              <a:lnSpc>
                <a:spcPct val="93000"/>
              </a:lnSpc>
              <a:spcBef>
                <a:spcPts val="448"/>
              </a:spcBef>
              <a:buClr>
                <a:srgbClr val="3333cc"/>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1800" spc="-1" strike="noStrike">
                <a:solidFill>
                  <a:srgbClr val="000000"/>
                </a:solidFill>
                <a:latin typeface="Times New Roman"/>
              </a:rPr>
              <a:t>Deze toepassing wordt gebruikt voor data (zoals een huurlijn)</a:t>
            </a:r>
            <a:endParaRPr b="0" lang="en-US" sz="18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ff0000"/>
                </a:solidFill>
                <a:latin typeface="Times New Roman"/>
              </a:rPr>
              <a:t>SVC</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Switched Virtual Circuits zijn gestandaardiseerde netwerk verbindingen tussen eindgebruikers</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Slechts opgezet wanneer en zolang als nodig (zoals een gewone telefoonlijn)</a:t>
            </a:r>
            <a:endParaRPr b="0" lang="en-US" sz="2000" spc="-1" strike="noStrike">
              <a:solidFill>
                <a:srgbClr val="000000"/>
              </a:solidFill>
              <a:latin typeface="Times New Roman"/>
            </a:endParaRPr>
          </a:p>
        </p:txBody>
      </p:sp>
      <p:sp>
        <p:nvSpPr>
          <p:cNvPr id="997"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98"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interface</a:t>
            </a:r>
            <a:endParaRPr b="1" lang="en-US" sz="2800" spc="-1" strike="noStrike">
              <a:solidFill>
                <a:srgbClr val="000000"/>
              </a:solidFill>
              <a:latin typeface="Arial Narrow"/>
            </a:endParaRPr>
          </a:p>
        </p:txBody>
      </p:sp>
      <p:sp>
        <p:nvSpPr>
          <p:cNvPr id="999"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Twee soorten UNI en NNI</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ff0000"/>
                </a:solidFill>
                <a:latin typeface="Times New Roman"/>
              </a:rPr>
              <a:t>UNI</a:t>
            </a:r>
            <a:r>
              <a:rPr b="1" lang="fr-BE" sz="2400" spc="-1" strike="noStrike">
                <a:solidFill>
                  <a:srgbClr val="000000"/>
                </a:solidFill>
                <a:latin typeface="Times New Roman"/>
              </a:rPr>
              <a:t>: User-Network Interface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Rand netwerk : Meer bits voor toepassingen</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ff0000"/>
                </a:solidFill>
                <a:latin typeface="Times New Roman"/>
              </a:rPr>
              <a:t>NNI</a:t>
            </a:r>
            <a:r>
              <a:rPr b="1" lang="fr-BE" sz="2400" spc="-1" strike="noStrike">
                <a:solidFill>
                  <a:srgbClr val="000000"/>
                </a:solidFill>
                <a:latin typeface="Times New Roman"/>
              </a:rPr>
              <a:t>: Network-Network Interface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Binnen netwerk : Meer bits voor routes</a:t>
            </a:r>
            <a:endParaRPr b="0" lang="en-US" sz="2400" spc="-1" strike="noStrike">
              <a:solidFill>
                <a:srgbClr val="000000"/>
              </a:solidFill>
              <a:latin typeface="Times New Roman"/>
            </a:endParaRPr>
          </a:p>
        </p:txBody>
      </p:sp>
      <p:sp>
        <p:nvSpPr>
          <p:cNvPr id="1000"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01" name="TextShape 1"/>
          <p:cNvSpPr txBox="1"/>
          <p:nvPr/>
        </p:nvSpPr>
        <p:spPr>
          <a:xfrm>
            <a:off x="1080720" y="788760"/>
            <a:ext cx="7340760" cy="50004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ATM Netwerk</a:t>
            </a:r>
            <a:endParaRPr b="1" lang="en-US" sz="2800" spc="-1" strike="noStrike">
              <a:solidFill>
                <a:srgbClr val="000000"/>
              </a:solidFill>
              <a:latin typeface="Arial Narrow"/>
            </a:endParaRPr>
          </a:p>
        </p:txBody>
      </p:sp>
      <p:graphicFrame>
        <p:nvGraphicFramePr>
          <p:cNvPr id="1002" name="Object 2"/>
          <p:cNvGraphicFramePr/>
          <p:nvPr/>
        </p:nvGraphicFramePr>
        <p:xfrm>
          <a:off x="219240" y="1832040"/>
          <a:ext cx="8348400" cy="4359240"/>
        </p:xfrm>
        <a:graphic>
          <a:graphicData uri="http://schemas.openxmlformats.org/presentationml/2006/ole">
            <p:oleObj r:id="rId1" spid="">
              <p:embed/>
              <p:pic>
                <p:nvPicPr>
                  <p:cNvPr id="1003" name="" descr=""/>
                  <p:cNvPicPr/>
                  <p:nvPr/>
                </p:nvPicPr>
                <p:blipFill>
                  <a:blip r:embed="rId2"/>
                  <a:stretch/>
                </p:blipFill>
                <p:spPr>
                  <a:xfrm>
                    <a:off x="219240" y="1832040"/>
                    <a:ext cx="8348400" cy="4359240"/>
                  </a:xfrm>
                  <a:prstGeom prst="rect">
                    <a:avLst/>
                  </a:prstGeom>
                  <a:ln>
                    <a:noFill/>
                  </a:ln>
                </p:spPr>
              </p:pic>
            </p:oleObj>
          </a:graphicData>
        </a:graphic>
      </p:graphicFrame>
      <p:sp>
        <p:nvSpPr>
          <p:cNvPr id="1004"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05"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Soorten verbindingen</a:t>
            </a:r>
            <a:endParaRPr b="1" lang="en-US" sz="2800" spc="-1" strike="noStrike">
              <a:solidFill>
                <a:srgbClr val="000000"/>
              </a:solidFill>
              <a:latin typeface="Arial Narrow"/>
            </a:endParaRPr>
          </a:p>
        </p:txBody>
      </p:sp>
      <p:sp>
        <p:nvSpPr>
          <p:cNvPr id="1006"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Point -to- Point</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Eénrichtingsverkeer</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Tweerichtingsverkeer</a:t>
            </a:r>
            <a:endParaRPr b="0"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Point -to- Multipoint</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Enkel eenrichtingsverkeer</a:t>
            </a:r>
            <a:endParaRPr b="0" lang="en-US" sz="2400" spc="-1" strike="noStrike">
              <a:solidFill>
                <a:srgbClr val="000000"/>
              </a:solidFill>
              <a:latin typeface="Times New Roman"/>
            </a:endParaRPr>
          </a:p>
        </p:txBody>
      </p:sp>
      <p:grpSp>
        <p:nvGrpSpPr>
          <p:cNvPr id="1007" name="Group 3"/>
          <p:cNvGrpSpPr/>
          <p:nvPr/>
        </p:nvGrpSpPr>
        <p:grpSpPr>
          <a:xfrm>
            <a:off x="4757760" y="1916280"/>
            <a:ext cx="1959120" cy="3486600"/>
            <a:chOff x="4757760" y="1916280"/>
            <a:chExt cx="1959120" cy="3486600"/>
          </a:xfrm>
        </p:grpSpPr>
        <p:sp>
          <p:nvSpPr>
            <p:cNvPr id="1008" name="CustomShape 4"/>
            <p:cNvSpPr/>
            <p:nvPr/>
          </p:nvSpPr>
          <p:spPr>
            <a:xfrm>
              <a:off x="4789440" y="191628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A</a:t>
              </a:r>
              <a:endParaRPr b="0" lang="en-US" sz="2400" spc="-1" strike="noStrike">
                <a:solidFill>
                  <a:srgbClr val="000000"/>
                </a:solidFill>
                <a:latin typeface="Times New Roman"/>
              </a:endParaRPr>
            </a:p>
          </p:txBody>
        </p:sp>
        <p:sp>
          <p:nvSpPr>
            <p:cNvPr id="1009" name="CustomShape 5"/>
            <p:cNvSpPr/>
            <p:nvPr/>
          </p:nvSpPr>
          <p:spPr>
            <a:xfrm>
              <a:off x="6240600" y="1928520"/>
              <a:ext cx="46332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B</a:t>
              </a:r>
              <a:endParaRPr b="0" lang="en-US" sz="2400" spc="-1" strike="noStrike">
                <a:solidFill>
                  <a:srgbClr val="000000"/>
                </a:solidFill>
                <a:latin typeface="Times New Roman"/>
              </a:endParaRPr>
            </a:p>
          </p:txBody>
        </p:sp>
        <p:sp>
          <p:nvSpPr>
            <p:cNvPr id="1010" name="Line 6"/>
            <p:cNvSpPr/>
            <p:nvPr/>
          </p:nvSpPr>
          <p:spPr>
            <a:xfrm>
              <a:off x="5240160" y="2161800"/>
              <a:ext cx="971640" cy="0"/>
            </a:xfrm>
            <a:prstGeom prst="line">
              <a:avLst/>
            </a:prstGeom>
            <a:ln w="9360">
              <a:solidFill>
                <a:srgbClr val="000000"/>
              </a:solidFill>
              <a:miter/>
              <a:tailEnd len="med" type="triangle" w="med"/>
            </a:ln>
          </p:spPr>
          <p:style>
            <a:lnRef idx="0"/>
            <a:fillRef idx="0"/>
            <a:effectRef idx="0"/>
            <a:fontRef idx="minor"/>
          </p:style>
        </p:sp>
        <p:sp>
          <p:nvSpPr>
            <p:cNvPr id="1011" name="CustomShape 7"/>
            <p:cNvSpPr/>
            <p:nvPr/>
          </p:nvSpPr>
          <p:spPr>
            <a:xfrm>
              <a:off x="4802040" y="250956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A</a:t>
              </a:r>
              <a:endParaRPr b="0" lang="en-US" sz="2400" spc="-1" strike="noStrike">
                <a:solidFill>
                  <a:srgbClr val="000000"/>
                </a:solidFill>
                <a:latin typeface="Times New Roman"/>
              </a:endParaRPr>
            </a:p>
          </p:txBody>
        </p:sp>
        <p:sp>
          <p:nvSpPr>
            <p:cNvPr id="1012" name="CustomShape 8"/>
            <p:cNvSpPr/>
            <p:nvPr/>
          </p:nvSpPr>
          <p:spPr>
            <a:xfrm>
              <a:off x="6253200" y="252216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B</a:t>
              </a:r>
              <a:endParaRPr b="0" lang="en-US" sz="2400" spc="-1" strike="noStrike">
                <a:solidFill>
                  <a:srgbClr val="000000"/>
                </a:solidFill>
                <a:latin typeface="Times New Roman"/>
              </a:endParaRPr>
            </a:p>
          </p:txBody>
        </p:sp>
        <p:sp>
          <p:nvSpPr>
            <p:cNvPr id="1013" name="Line 9"/>
            <p:cNvSpPr/>
            <p:nvPr/>
          </p:nvSpPr>
          <p:spPr>
            <a:xfrm>
              <a:off x="5253120" y="2755080"/>
              <a:ext cx="971640" cy="0"/>
            </a:xfrm>
            <a:prstGeom prst="line">
              <a:avLst/>
            </a:prstGeom>
            <a:ln w="9360">
              <a:solidFill>
                <a:srgbClr val="000000"/>
              </a:solidFill>
              <a:miter/>
              <a:headEnd len="med" type="triangle" w="med"/>
              <a:tailEnd len="med" type="triangle" w="med"/>
            </a:ln>
          </p:spPr>
          <p:style>
            <a:lnRef idx="0"/>
            <a:fillRef idx="0"/>
            <a:effectRef idx="0"/>
            <a:fontRef idx="minor"/>
          </p:style>
        </p:sp>
        <p:sp>
          <p:nvSpPr>
            <p:cNvPr id="1014" name="CustomShape 10"/>
            <p:cNvSpPr/>
            <p:nvPr/>
          </p:nvSpPr>
          <p:spPr>
            <a:xfrm>
              <a:off x="4757760" y="433728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A</a:t>
              </a:r>
              <a:endParaRPr b="0" lang="en-US" sz="2400" spc="-1" strike="noStrike">
                <a:solidFill>
                  <a:srgbClr val="000000"/>
                </a:solidFill>
                <a:latin typeface="Times New Roman"/>
              </a:endParaRPr>
            </a:p>
          </p:txBody>
        </p:sp>
        <p:sp>
          <p:nvSpPr>
            <p:cNvPr id="1015" name="CustomShape 11"/>
            <p:cNvSpPr/>
            <p:nvPr/>
          </p:nvSpPr>
          <p:spPr>
            <a:xfrm>
              <a:off x="6208560" y="434988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C</a:t>
              </a:r>
              <a:endParaRPr b="0" lang="en-US" sz="2400" spc="-1" strike="noStrike">
                <a:solidFill>
                  <a:srgbClr val="000000"/>
                </a:solidFill>
                <a:latin typeface="Times New Roman"/>
              </a:endParaRPr>
            </a:p>
          </p:txBody>
        </p:sp>
        <p:sp>
          <p:nvSpPr>
            <p:cNvPr id="1016" name="Line 12"/>
            <p:cNvSpPr/>
            <p:nvPr/>
          </p:nvSpPr>
          <p:spPr>
            <a:xfrm>
              <a:off x="5208480" y="4583160"/>
              <a:ext cx="971640" cy="0"/>
            </a:xfrm>
            <a:prstGeom prst="line">
              <a:avLst/>
            </a:prstGeom>
            <a:ln w="9360">
              <a:solidFill>
                <a:srgbClr val="000000"/>
              </a:solidFill>
              <a:miter/>
              <a:tailEnd len="med" type="triangle" w="med"/>
            </a:ln>
          </p:spPr>
          <p:style>
            <a:lnRef idx="0"/>
            <a:fillRef idx="0"/>
            <a:effectRef idx="0"/>
            <a:fontRef idx="minor"/>
          </p:style>
        </p:sp>
        <p:sp>
          <p:nvSpPr>
            <p:cNvPr id="1017" name="CustomShape 13"/>
            <p:cNvSpPr/>
            <p:nvPr/>
          </p:nvSpPr>
          <p:spPr>
            <a:xfrm>
              <a:off x="6207120" y="375336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B</a:t>
              </a:r>
              <a:endParaRPr b="0" lang="en-US" sz="2400" spc="-1" strike="noStrike">
                <a:solidFill>
                  <a:srgbClr val="000000"/>
                </a:solidFill>
                <a:latin typeface="Times New Roman"/>
              </a:endParaRPr>
            </a:p>
          </p:txBody>
        </p:sp>
        <p:sp>
          <p:nvSpPr>
            <p:cNvPr id="1018" name="CustomShape 14"/>
            <p:cNvSpPr/>
            <p:nvPr/>
          </p:nvSpPr>
          <p:spPr>
            <a:xfrm>
              <a:off x="6207120" y="4943160"/>
              <a:ext cx="463680" cy="459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400" spc="-1" strike="noStrike">
                  <a:solidFill>
                    <a:srgbClr val="000000"/>
                  </a:solidFill>
                  <a:latin typeface="Times New Roman"/>
                </a:rPr>
                <a:t>D</a:t>
              </a:r>
              <a:endParaRPr b="0" lang="en-US" sz="2400" spc="-1" strike="noStrike">
                <a:solidFill>
                  <a:srgbClr val="000000"/>
                </a:solidFill>
                <a:latin typeface="Times New Roman"/>
              </a:endParaRPr>
            </a:p>
          </p:txBody>
        </p:sp>
        <p:sp>
          <p:nvSpPr>
            <p:cNvPr id="1019" name="Line 15"/>
            <p:cNvSpPr/>
            <p:nvPr/>
          </p:nvSpPr>
          <p:spPr>
            <a:xfrm flipV="1">
              <a:off x="5805360" y="3973680"/>
              <a:ext cx="331920" cy="596520"/>
            </a:xfrm>
            <a:prstGeom prst="line">
              <a:avLst/>
            </a:prstGeom>
            <a:ln w="9360">
              <a:solidFill>
                <a:srgbClr val="000000"/>
              </a:solidFill>
              <a:miter/>
              <a:tailEnd len="med" type="triangle" w="med"/>
            </a:ln>
          </p:spPr>
          <p:style>
            <a:lnRef idx="0"/>
            <a:fillRef idx="0"/>
            <a:effectRef idx="0"/>
            <a:fontRef idx="minor"/>
          </p:style>
        </p:sp>
        <p:sp>
          <p:nvSpPr>
            <p:cNvPr id="1020" name="Line 16"/>
            <p:cNvSpPr/>
            <p:nvPr/>
          </p:nvSpPr>
          <p:spPr>
            <a:xfrm>
              <a:off x="5805360" y="4570560"/>
              <a:ext cx="362160" cy="607680"/>
            </a:xfrm>
            <a:prstGeom prst="line">
              <a:avLst/>
            </a:prstGeom>
            <a:ln w="9360">
              <a:solidFill>
                <a:srgbClr val="000000"/>
              </a:solidFill>
              <a:miter/>
              <a:tailEnd len="med" type="triangle" w="med"/>
            </a:ln>
          </p:spPr>
          <p:style>
            <a:lnRef idx="0"/>
            <a:fillRef idx="0"/>
            <a:effectRef idx="0"/>
            <a:fontRef idx="minor"/>
          </p:style>
        </p:sp>
      </p:grpSp>
      <p:sp>
        <p:nvSpPr>
          <p:cNvPr id="1021" name="CustomShape 17"/>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22" name="Line 1"/>
          <p:cNvSpPr/>
          <p:nvPr/>
        </p:nvSpPr>
        <p:spPr>
          <a:xfrm>
            <a:off x="1440000" y="1962000"/>
            <a:ext cx="901440" cy="785880"/>
          </a:xfrm>
          <a:prstGeom prst="line">
            <a:avLst/>
          </a:prstGeom>
          <a:ln w="12600">
            <a:solidFill>
              <a:srgbClr val="000000"/>
            </a:solidFill>
            <a:miter/>
          </a:ln>
        </p:spPr>
        <p:style>
          <a:lnRef idx="0"/>
          <a:fillRef idx="0"/>
          <a:effectRef idx="0"/>
          <a:fontRef idx="minor"/>
        </p:style>
      </p:sp>
      <p:sp>
        <p:nvSpPr>
          <p:cNvPr id="1023" name="Line 2"/>
          <p:cNvSpPr/>
          <p:nvPr/>
        </p:nvSpPr>
        <p:spPr>
          <a:xfrm>
            <a:off x="1389240" y="3576600"/>
            <a:ext cx="901440" cy="1800"/>
          </a:xfrm>
          <a:prstGeom prst="line">
            <a:avLst/>
          </a:prstGeom>
          <a:ln w="12600">
            <a:solidFill>
              <a:srgbClr val="000000"/>
            </a:solidFill>
            <a:miter/>
          </a:ln>
        </p:spPr>
        <p:style>
          <a:lnRef idx="0"/>
          <a:fillRef idx="0"/>
          <a:effectRef idx="0"/>
          <a:fontRef idx="minor"/>
        </p:style>
      </p:sp>
      <p:sp>
        <p:nvSpPr>
          <p:cNvPr id="1024" name="Line 3"/>
          <p:cNvSpPr/>
          <p:nvPr/>
        </p:nvSpPr>
        <p:spPr>
          <a:xfrm flipV="1">
            <a:off x="1274760" y="4260600"/>
            <a:ext cx="1181160" cy="603000"/>
          </a:xfrm>
          <a:prstGeom prst="line">
            <a:avLst/>
          </a:prstGeom>
          <a:ln w="12600">
            <a:solidFill>
              <a:srgbClr val="000000"/>
            </a:solidFill>
            <a:miter/>
          </a:ln>
        </p:spPr>
        <p:style>
          <a:lnRef idx="0"/>
          <a:fillRef idx="0"/>
          <a:effectRef idx="0"/>
          <a:fontRef idx="minor"/>
        </p:style>
      </p:sp>
      <p:sp>
        <p:nvSpPr>
          <p:cNvPr id="1025" name="Line 4"/>
          <p:cNvSpPr/>
          <p:nvPr/>
        </p:nvSpPr>
        <p:spPr>
          <a:xfrm>
            <a:off x="5097600" y="3019320"/>
            <a:ext cx="2425680" cy="1800"/>
          </a:xfrm>
          <a:prstGeom prst="line">
            <a:avLst/>
          </a:prstGeom>
          <a:ln w="12600">
            <a:solidFill>
              <a:srgbClr val="000000"/>
            </a:solidFill>
            <a:miter/>
          </a:ln>
        </p:spPr>
        <p:style>
          <a:lnRef idx="0"/>
          <a:fillRef idx="0"/>
          <a:effectRef idx="0"/>
          <a:fontRef idx="minor"/>
        </p:style>
      </p:sp>
      <p:sp>
        <p:nvSpPr>
          <p:cNvPr id="1026" name="Line 5"/>
          <p:cNvSpPr/>
          <p:nvPr/>
        </p:nvSpPr>
        <p:spPr>
          <a:xfrm>
            <a:off x="5097600" y="3591000"/>
            <a:ext cx="2425680" cy="1440"/>
          </a:xfrm>
          <a:prstGeom prst="line">
            <a:avLst/>
          </a:prstGeom>
          <a:ln w="12600">
            <a:solidFill>
              <a:srgbClr val="000000"/>
            </a:solidFill>
            <a:miter/>
          </a:ln>
        </p:spPr>
        <p:style>
          <a:lnRef idx="0"/>
          <a:fillRef idx="0"/>
          <a:effectRef idx="0"/>
          <a:fontRef idx="minor"/>
        </p:style>
      </p:sp>
      <p:sp>
        <p:nvSpPr>
          <p:cNvPr id="1027" name="CustomShape 6"/>
          <p:cNvSpPr/>
          <p:nvPr/>
        </p:nvSpPr>
        <p:spPr>
          <a:xfrm>
            <a:off x="2160720" y="2139840"/>
            <a:ext cx="1117440" cy="2473560"/>
          </a:xfrm>
          <a:prstGeom prst="cube">
            <a:avLst>
              <a:gd name="adj" fmla="val 15680"/>
            </a:avLst>
          </a:prstGeom>
          <a:solidFill>
            <a:srgbClr val="000000"/>
          </a:solidFill>
          <a:ln w="12600">
            <a:solidFill>
              <a:srgbClr val="808080"/>
            </a:solidFill>
            <a:miter/>
          </a:ln>
        </p:spPr>
        <p:style>
          <a:lnRef idx="0"/>
          <a:fillRef idx="0"/>
          <a:effectRef idx="0"/>
          <a:fontRef idx="minor"/>
        </p:style>
      </p:sp>
      <p:sp>
        <p:nvSpPr>
          <p:cNvPr id="1028" name="CustomShape 7"/>
          <p:cNvSpPr/>
          <p:nvPr/>
        </p:nvSpPr>
        <p:spPr>
          <a:xfrm>
            <a:off x="3084480" y="2139840"/>
            <a:ext cx="1117800" cy="2473560"/>
          </a:xfrm>
          <a:prstGeom prst="cube">
            <a:avLst>
              <a:gd name="adj" fmla="val 15680"/>
            </a:avLst>
          </a:prstGeom>
          <a:solidFill>
            <a:srgbClr val="ffff00"/>
          </a:solidFill>
          <a:ln w="12600">
            <a:solidFill>
              <a:srgbClr val="808080"/>
            </a:solidFill>
            <a:miter/>
          </a:ln>
          <a:effectLst>
            <a:outerShdw dist="17819" dir="2700000">
              <a:srgbClr val="808080"/>
            </a:outerShdw>
          </a:effectLst>
        </p:spPr>
        <p:style>
          <a:lnRef idx="0"/>
          <a:fillRef idx="0"/>
          <a:effectRef idx="0"/>
          <a:fontRef idx="minor"/>
        </p:style>
      </p:sp>
      <p:sp>
        <p:nvSpPr>
          <p:cNvPr id="1029" name="CustomShape 8"/>
          <p:cNvSpPr/>
          <p:nvPr/>
        </p:nvSpPr>
        <p:spPr>
          <a:xfrm>
            <a:off x="4037040" y="2139840"/>
            <a:ext cx="1117440" cy="2473560"/>
          </a:xfrm>
          <a:prstGeom prst="cube">
            <a:avLst>
              <a:gd name="adj" fmla="val 15680"/>
            </a:avLst>
          </a:prstGeom>
          <a:solidFill>
            <a:srgbClr val="ff0000"/>
          </a:solidFill>
          <a:ln w="12600">
            <a:solidFill>
              <a:srgbClr val="808080"/>
            </a:solidFill>
            <a:miter/>
          </a:ln>
          <a:effectLst>
            <a:outerShdw dist="17819" dir="2700000">
              <a:srgbClr val="808080"/>
            </a:outerShdw>
          </a:effectLst>
        </p:spPr>
        <p:style>
          <a:lnRef idx="0"/>
          <a:fillRef idx="0"/>
          <a:effectRef idx="0"/>
          <a:fontRef idx="minor"/>
        </p:style>
      </p:sp>
      <p:pic>
        <p:nvPicPr>
          <p:cNvPr id="1030" name="" descr=""/>
          <p:cNvPicPr/>
          <p:nvPr/>
        </p:nvPicPr>
        <p:blipFill>
          <a:blip r:embed="rId1"/>
          <a:stretch/>
        </p:blipFill>
        <p:spPr>
          <a:xfrm>
            <a:off x="754200" y="4757760"/>
            <a:ext cx="614160" cy="609480"/>
          </a:xfrm>
          <a:prstGeom prst="rect">
            <a:avLst/>
          </a:prstGeom>
          <a:ln>
            <a:noFill/>
          </a:ln>
        </p:spPr>
      </p:pic>
      <p:pic>
        <p:nvPicPr>
          <p:cNvPr id="1031" name="" descr=""/>
          <p:cNvPicPr/>
          <p:nvPr/>
        </p:nvPicPr>
        <p:blipFill>
          <a:blip r:embed="rId2"/>
          <a:stretch/>
        </p:blipFill>
        <p:spPr>
          <a:xfrm>
            <a:off x="1592280" y="4986360"/>
            <a:ext cx="457200" cy="380880"/>
          </a:xfrm>
          <a:prstGeom prst="rect">
            <a:avLst/>
          </a:prstGeom>
          <a:ln>
            <a:noFill/>
          </a:ln>
        </p:spPr>
      </p:pic>
      <p:sp>
        <p:nvSpPr>
          <p:cNvPr id="1032" name="Line 9"/>
          <p:cNvSpPr/>
          <p:nvPr/>
        </p:nvSpPr>
        <p:spPr>
          <a:xfrm>
            <a:off x="1363680" y="4986360"/>
            <a:ext cx="380880" cy="1440"/>
          </a:xfrm>
          <a:prstGeom prst="line">
            <a:avLst/>
          </a:prstGeom>
          <a:ln w="25560">
            <a:solidFill>
              <a:srgbClr val="e5405d"/>
            </a:solidFill>
            <a:miter/>
          </a:ln>
        </p:spPr>
        <p:style>
          <a:lnRef idx="0"/>
          <a:fillRef idx="0"/>
          <a:effectRef idx="0"/>
          <a:fontRef idx="minor"/>
        </p:style>
      </p:sp>
      <p:sp>
        <p:nvSpPr>
          <p:cNvPr id="1033" name="Line 10"/>
          <p:cNvSpPr/>
          <p:nvPr/>
        </p:nvSpPr>
        <p:spPr>
          <a:xfrm>
            <a:off x="1744560" y="4986360"/>
            <a:ext cx="1800" cy="76320"/>
          </a:xfrm>
          <a:prstGeom prst="line">
            <a:avLst/>
          </a:prstGeom>
          <a:ln w="25560">
            <a:solidFill>
              <a:srgbClr val="e5405d"/>
            </a:solidFill>
            <a:miter/>
          </a:ln>
        </p:spPr>
        <p:style>
          <a:lnRef idx="0"/>
          <a:fillRef idx="0"/>
          <a:effectRef idx="0"/>
          <a:fontRef idx="minor"/>
        </p:style>
      </p:sp>
      <p:graphicFrame>
        <p:nvGraphicFramePr>
          <p:cNvPr id="1034" name="Object 11"/>
          <p:cNvGraphicFramePr/>
          <p:nvPr/>
        </p:nvGraphicFramePr>
        <p:xfrm>
          <a:off x="657360" y="2973240"/>
          <a:ext cx="1177920" cy="1225800"/>
        </p:xfrm>
        <a:graphic>
          <a:graphicData uri="http://schemas.openxmlformats.org/presentationml/2006/ole">
            <p:oleObj r:id="rId3" spid="">
              <p:embed/>
              <p:pic>
                <p:nvPicPr>
                  <p:cNvPr id="1035" name="" descr=""/>
                  <p:cNvPicPr/>
                  <p:nvPr/>
                </p:nvPicPr>
                <p:blipFill>
                  <a:blip r:embed="rId4"/>
                  <a:stretch/>
                </p:blipFill>
                <p:spPr>
                  <a:xfrm>
                    <a:off x="657360" y="2973240"/>
                    <a:ext cx="1177920" cy="1225800"/>
                  </a:xfrm>
                  <a:prstGeom prst="rect">
                    <a:avLst/>
                  </a:prstGeom>
                  <a:ln>
                    <a:noFill/>
                  </a:ln>
                </p:spPr>
              </p:pic>
            </p:oleObj>
          </a:graphicData>
        </a:graphic>
      </p:graphicFrame>
      <p:pic>
        <p:nvPicPr>
          <p:cNvPr id="1036" name="" descr=""/>
          <p:cNvPicPr/>
          <p:nvPr/>
        </p:nvPicPr>
        <p:blipFill>
          <a:blip r:embed="rId5"/>
          <a:stretch/>
        </p:blipFill>
        <p:spPr>
          <a:xfrm>
            <a:off x="754200" y="1685880"/>
            <a:ext cx="757080" cy="576360"/>
          </a:xfrm>
          <a:prstGeom prst="rect">
            <a:avLst/>
          </a:prstGeom>
          <a:ln>
            <a:noFill/>
          </a:ln>
        </p:spPr>
      </p:pic>
      <p:graphicFrame>
        <p:nvGraphicFramePr>
          <p:cNvPr id="1037" name="Object 12"/>
          <p:cNvGraphicFramePr/>
          <p:nvPr/>
        </p:nvGraphicFramePr>
        <p:xfrm>
          <a:off x="7331040" y="2727360"/>
          <a:ext cx="1303200" cy="1119240"/>
        </p:xfrm>
        <a:graphic>
          <a:graphicData uri="http://schemas.openxmlformats.org/presentationml/2006/ole">
            <p:oleObj r:id="rId6" spid="">
              <p:embed/>
              <p:pic>
                <p:nvPicPr>
                  <p:cNvPr id="1038" name="" descr=""/>
                  <p:cNvPicPr/>
                  <p:nvPr/>
                </p:nvPicPr>
                <p:blipFill>
                  <a:blip r:embed="rId7"/>
                  <a:stretch/>
                </p:blipFill>
                <p:spPr>
                  <a:xfrm>
                    <a:off x="7331040" y="2727360"/>
                    <a:ext cx="1303200" cy="1119240"/>
                  </a:xfrm>
                  <a:prstGeom prst="rect">
                    <a:avLst/>
                  </a:prstGeom>
                  <a:ln>
                    <a:noFill/>
                  </a:ln>
                </p:spPr>
              </p:pic>
            </p:oleObj>
          </a:graphicData>
        </a:graphic>
      </p:graphicFrame>
      <p:grpSp>
        <p:nvGrpSpPr>
          <p:cNvPr id="1039" name="Group 13"/>
          <p:cNvGrpSpPr/>
          <p:nvPr/>
        </p:nvGrpSpPr>
        <p:grpSpPr>
          <a:xfrm>
            <a:off x="5959440" y="3133800"/>
            <a:ext cx="609480" cy="335880"/>
            <a:chOff x="5959440" y="3133800"/>
            <a:chExt cx="609480" cy="335880"/>
          </a:xfrm>
        </p:grpSpPr>
        <p:grpSp>
          <p:nvGrpSpPr>
            <p:cNvPr id="1040" name="Group 14"/>
            <p:cNvGrpSpPr/>
            <p:nvPr/>
          </p:nvGrpSpPr>
          <p:grpSpPr>
            <a:xfrm>
              <a:off x="5959440" y="3156120"/>
              <a:ext cx="609480" cy="284040"/>
              <a:chOff x="5959440" y="3156120"/>
              <a:chExt cx="609480" cy="284040"/>
            </a:xfrm>
          </p:grpSpPr>
          <p:sp>
            <p:nvSpPr>
              <p:cNvPr id="1041" name="CustomShape 15"/>
              <p:cNvSpPr/>
              <p:nvPr/>
            </p:nvSpPr>
            <p:spPr>
              <a:xfrm>
                <a:off x="5967360" y="3156120"/>
                <a:ext cx="601560" cy="274320"/>
              </a:xfrm>
              <a:custGeom>
                <a:avLst/>
                <a:gdLst/>
                <a:ahLst/>
                <a:rect l="l" t="t" r="r" b="b"/>
                <a:pathLst>
                  <a:path w="379" h="173">
                    <a:moveTo>
                      <a:pt x="379" y="0"/>
                    </a:moveTo>
                    <a:lnTo>
                      <a:pt x="0" y="0"/>
                    </a:lnTo>
                    <a:lnTo>
                      <a:pt x="0" y="173"/>
                    </a:lnTo>
                    <a:lnTo>
                      <a:pt x="379" y="173"/>
                    </a:lnTo>
                    <a:lnTo>
                      <a:pt x="379" y="0"/>
                    </a:lnTo>
                  </a:path>
                </a:pathLst>
              </a:custGeom>
              <a:solidFill>
                <a:srgbClr val="ffffff"/>
              </a:solidFill>
              <a:ln>
                <a:noFill/>
              </a:ln>
            </p:spPr>
            <p:style>
              <a:lnRef idx="0"/>
              <a:fillRef idx="0"/>
              <a:effectRef idx="0"/>
              <a:fontRef idx="minor"/>
            </p:style>
          </p:sp>
          <p:sp>
            <p:nvSpPr>
              <p:cNvPr id="1042" name="CustomShape 16"/>
              <p:cNvSpPr/>
              <p:nvPr/>
            </p:nvSpPr>
            <p:spPr>
              <a:xfrm>
                <a:off x="5959440" y="3156120"/>
                <a:ext cx="609480" cy="284040"/>
              </a:xfrm>
              <a:custGeom>
                <a:avLst/>
                <a:gdLst/>
                <a:ahLst/>
                <a:rect l="l" t="t" r="r" b="b"/>
                <a:pathLst>
                  <a:path w="384" h="179">
                    <a:moveTo>
                      <a:pt x="384" y="0"/>
                    </a:moveTo>
                    <a:lnTo>
                      <a:pt x="0" y="0"/>
                    </a:lnTo>
                    <a:lnTo>
                      <a:pt x="0" y="179"/>
                    </a:lnTo>
                    <a:lnTo>
                      <a:pt x="384" y="179"/>
                    </a:lnTo>
                    <a:lnTo>
                      <a:pt x="384" y="0"/>
                    </a:lnTo>
                  </a:path>
                </a:pathLst>
              </a:custGeom>
              <a:noFill/>
              <a:ln w="12600">
                <a:solidFill>
                  <a:srgbClr val="000000"/>
                </a:solidFill>
                <a:round/>
              </a:ln>
            </p:spPr>
            <p:style>
              <a:lnRef idx="0"/>
              <a:fillRef idx="0"/>
              <a:effectRef idx="0"/>
              <a:fontRef idx="minor"/>
            </p:style>
          </p:sp>
          <p:sp>
            <p:nvSpPr>
              <p:cNvPr id="1043" name="CustomShape 17"/>
              <p:cNvSpPr/>
              <p:nvPr/>
            </p:nvSpPr>
            <p:spPr>
              <a:xfrm>
                <a:off x="5973840" y="3166920"/>
                <a:ext cx="455400" cy="252720"/>
              </a:xfrm>
              <a:custGeom>
                <a:avLst/>
                <a:gdLst/>
                <a:ahLst/>
                <a:rect l="l" t="t" r="r" b="b"/>
                <a:pathLst>
                  <a:path w="287" h="159">
                    <a:moveTo>
                      <a:pt x="287" y="0"/>
                    </a:moveTo>
                    <a:lnTo>
                      <a:pt x="0" y="0"/>
                    </a:lnTo>
                    <a:lnTo>
                      <a:pt x="0" y="159"/>
                    </a:lnTo>
                    <a:lnTo>
                      <a:pt x="287" y="159"/>
                    </a:lnTo>
                    <a:lnTo>
                      <a:pt x="287" y="0"/>
                    </a:lnTo>
                  </a:path>
                </a:pathLst>
              </a:custGeom>
              <a:solidFill>
                <a:srgbClr val="00ff00"/>
              </a:solidFill>
              <a:ln>
                <a:noFill/>
              </a:ln>
            </p:spPr>
            <p:style>
              <a:lnRef idx="0"/>
              <a:fillRef idx="0"/>
              <a:effectRef idx="0"/>
              <a:fontRef idx="minor"/>
            </p:style>
          </p:sp>
          <p:sp>
            <p:nvSpPr>
              <p:cNvPr id="1044" name="CustomShape 18"/>
              <p:cNvSpPr/>
              <p:nvPr/>
            </p:nvSpPr>
            <p:spPr>
              <a:xfrm>
                <a:off x="5964120" y="3166920"/>
                <a:ext cx="463680" cy="262080"/>
              </a:xfrm>
              <a:custGeom>
                <a:avLst/>
                <a:gdLst/>
                <a:ahLst/>
                <a:rect l="l" t="t" r="r" b="b"/>
                <a:pathLst>
                  <a:path w="292" h="165">
                    <a:moveTo>
                      <a:pt x="292" y="0"/>
                    </a:moveTo>
                    <a:lnTo>
                      <a:pt x="0" y="0"/>
                    </a:lnTo>
                    <a:lnTo>
                      <a:pt x="0" y="165"/>
                    </a:lnTo>
                    <a:lnTo>
                      <a:pt x="292" y="165"/>
                    </a:lnTo>
                    <a:lnTo>
                      <a:pt x="292" y="0"/>
                    </a:lnTo>
                  </a:path>
                </a:pathLst>
              </a:custGeom>
              <a:noFill/>
              <a:ln w="12600">
                <a:solidFill>
                  <a:srgbClr val="000000"/>
                </a:solidFill>
                <a:round/>
              </a:ln>
            </p:spPr>
            <p:style>
              <a:lnRef idx="0"/>
              <a:fillRef idx="0"/>
              <a:effectRef idx="0"/>
              <a:fontRef idx="minor"/>
            </p:style>
          </p:sp>
        </p:grpSp>
        <p:sp>
          <p:nvSpPr>
            <p:cNvPr id="1045" name="CustomShape 19"/>
            <p:cNvSpPr/>
            <p:nvPr/>
          </p:nvSpPr>
          <p:spPr>
            <a:xfrm>
              <a:off x="5981040" y="3133800"/>
              <a:ext cx="404640" cy="33588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800" spc="-1" strike="noStrike">
                  <a:solidFill>
                    <a:srgbClr val="000000"/>
                  </a:solidFill>
                  <a:latin typeface="Arial"/>
                </a:rPr>
                <a:t>Data</a:t>
              </a:r>
              <a:endParaRPr b="0" lang="en-US" sz="8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800" spc="-1" strike="noStrike">
                  <a:solidFill>
                    <a:srgbClr val="000000"/>
                  </a:solidFill>
                  <a:latin typeface="Arial"/>
                </a:rPr>
                <a:t>Cell</a:t>
              </a:r>
              <a:endParaRPr b="0" lang="en-US" sz="800" spc="-1" strike="noStrike">
                <a:solidFill>
                  <a:srgbClr val="000000"/>
                </a:solidFill>
                <a:latin typeface="Times New Roman"/>
              </a:endParaRPr>
            </a:p>
          </p:txBody>
        </p:sp>
      </p:grpSp>
      <p:grpSp>
        <p:nvGrpSpPr>
          <p:cNvPr id="1046" name="Group 20"/>
          <p:cNvGrpSpPr/>
          <p:nvPr/>
        </p:nvGrpSpPr>
        <p:grpSpPr>
          <a:xfrm>
            <a:off x="6703920" y="3129120"/>
            <a:ext cx="609840" cy="335880"/>
            <a:chOff x="6703920" y="3129120"/>
            <a:chExt cx="609840" cy="335880"/>
          </a:xfrm>
        </p:grpSpPr>
        <p:grpSp>
          <p:nvGrpSpPr>
            <p:cNvPr id="1047" name="Group 21"/>
            <p:cNvGrpSpPr/>
            <p:nvPr/>
          </p:nvGrpSpPr>
          <p:grpSpPr>
            <a:xfrm>
              <a:off x="6703920" y="3156120"/>
              <a:ext cx="609840" cy="284040"/>
              <a:chOff x="6703920" y="3156120"/>
              <a:chExt cx="609840" cy="284040"/>
            </a:xfrm>
          </p:grpSpPr>
          <p:sp>
            <p:nvSpPr>
              <p:cNvPr id="1048" name="CustomShape 22"/>
              <p:cNvSpPr/>
              <p:nvPr/>
            </p:nvSpPr>
            <p:spPr>
              <a:xfrm>
                <a:off x="6711840" y="3156120"/>
                <a:ext cx="600120" cy="274320"/>
              </a:xfrm>
              <a:custGeom>
                <a:avLst/>
                <a:gdLst/>
                <a:ahLst/>
                <a:rect l="l" t="t" r="r" b="b"/>
                <a:pathLst>
                  <a:path w="378" h="173">
                    <a:moveTo>
                      <a:pt x="378" y="0"/>
                    </a:moveTo>
                    <a:lnTo>
                      <a:pt x="0" y="0"/>
                    </a:lnTo>
                    <a:lnTo>
                      <a:pt x="0" y="173"/>
                    </a:lnTo>
                    <a:lnTo>
                      <a:pt x="378" y="173"/>
                    </a:lnTo>
                    <a:lnTo>
                      <a:pt x="378" y="0"/>
                    </a:lnTo>
                  </a:path>
                </a:pathLst>
              </a:custGeom>
              <a:solidFill>
                <a:srgbClr val="ffffff"/>
              </a:solidFill>
              <a:ln>
                <a:noFill/>
              </a:ln>
            </p:spPr>
            <p:style>
              <a:lnRef idx="0"/>
              <a:fillRef idx="0"/>
              <a:effectRef idx="0"/>
              <a:fontRef idx="minor"/>
            </p:style>
          </p:sp>
          <p:sp>
            <p:nvSpPr>
              <p:cNvPr id="1049" name="CustomShape 23"/>
              <p:cNvSpPr/>
              <p:nvPr/>
            </p:nvSpPr>
            <p:spPr>
              <a:xfrm>
                <a:off x="6703920" y="3156120"/>
                <a:ext cx="609840" cy="284040"/>
              </a:xfrm>
              <a:custGeom>
                <a:avLst/>
                <a:gdLst/>
                <a:ahLst/>
                <a:rect l="l" t="t" r="r" b="b"/>
                <a:pathLst>
                  <a:path w="384" h="179">
                    <a:moveTo>
                      <a:pt x="384" y="0"/>
                    </a:moveTo>
                    <a:lnTo>
                      <a:pt x="0" y="0"/>
                    </a:lnTo>
                    <a:lnTo>
                      <a:pt x="0" y="179"/>
                    </a:lnTo>
                    <a:lnTo>
                      <a:pt x="384" y="179"/>
                    </a:lnTo>
                    <a:lnTo>
                      <a:pt x="384" y="0"/>
                    </a:lnTo>
                  </a:path>
                </a:pathLst>
              </a:custGeom>
              <a:noFill/>
              <a:ln w="12600">
                <a:solidFill>
                  <a:srgbClr val="000000"/>
                </a:solidFill>
                <a:round/>
              </a:ln>
            </p:spPr>
            <p:style>
              <a:lnRef idx="0"/>
              <a:fillRef idx="0"/>
              <a:effectRef idx="0"/>
              <a:fontRef idx="minor"/>
            </p:style>
          </p:sp>
          <p:sp>
            <p:nvSpPr>
              <p:cNvPr id="1050" name="CustomShape 24"/>
              <p:cNvSpPr/>
              <p:nvPr/>
            </p:nvSpPr>
            <p:spPr>
              <a:xfrm>
                <a:off x="6718320" y="3166920"/>
                <a:ext cx="455760" cy="252720"/>
              </a:xfrm>
              <a:custGeom>
                <a:avLst/>
                <a:gdLst/>
                <a:ahLst/>
                <a:rect l="l" t="t" r="r" b="b"/>
                <a:pathLst>
                  <a:path w="287" h="159">
                    <a:moveTo>
                      <a:pt x="287" y="0"/>
                    </a:moveTo>
                    <a:lnTo>
                      <a:pt x="0" y="0"/>
                    </a:lnTo>
                    <a:lnTo>
                      <a:pt x="0" y="159"/>
                    </a:lnTo>
                    <a:lnTo>
                      <a:pt x="287" y="159"/>
                    </a:lnTo>
                    <a:lnTo>
                      <a:pt x="287" y="0"/>
                    </a:lnTo>
                  </a:path>
                </a:pathLst>
              </a:custGeom>
              <a:solidFill>
                <a:srgbClr val="ff0000"/>
              </a:solidFill>
              <a:ln>
                <a:noFill/>
              </a:ln>
            </p:spPr>
            <p:style>
              <a:lnRef idx="0"/>
              <a:fillRef idx="0"/>
              <a:effectRef idx="0"/>
              <a:fontRef idx="minor"/>
            </p:style>
          </p:sp>
          <p:sp>
            <p:nvSpPr>
              <p:cNvPr id="1051" name="CustomShape 25"/>
              <p:cNvSpPr/>
              <p:nvPr/>
            </p:nvSpPr>
            <p:spPr>
              <a:xfrm>
                <a:off x="6710400" y="3166920"/>
                <a:ext cx="463680" cy="262080"/>
              </a:xfrm>
              <a:custGeom>
                <a:avLst/>
                <a:gdLst/>
                <a:ahLst/>
                <a:rect l="l" t="t" r="r" b="b"/>
                <a:pathLst>
                  <a:path w="292" h="165">
                    <a:moveTo>
                      <a:pt x="292" y="0"/>
                    </a:moveTo>
                    <a:lnTo>
                      <a:pt x="0" y="0"/>
                    </a:lnTo>
                    <a:lnTo>
                      <a:pt x="0" y="165"/>
                    </a:lnTo>
                    <a:lnTo>
                      <a:pt x="292" y="165"/>
                    </a:lnTo>
                    <a:lnTo>
                      <a:pt x="292" y="0"/>
                    </a:lnTo>
                  </a:path>
                </a:pathLst>
              </a:custGeom>
              <a:solidFill>
                <a:srgbClr val="fc0128"/>
              </a:solidFill>
              <a:ln w="12600">
                <a:solidFill>
                  <a:srgbClr val="000000"/>
                </a:solidFill>
                <a:round/>
              </a:ln>
            </p:spPr>
            <p:style>
              <a:lnRef idx="0"/>
              <a:fillRef idx="0"/>
              <a:effectRef idx="0"/>
              <a:fontRef idx="minor"/>
            </p:style>
          </p:sp>
        </p:grpSp>
        <p:sp>
          <p:nvSpPr>
            <p:cNvPr id="1052" name="CustomShape 26"/>
            <p:cNvSpPr/>
            <p:nvPr/>
          </p:nvSpPr>
          <p:spPr>
            <a:xfrm>
              <a:off x="6712560" y="3129120"/>
              <a:ext cx="464040" cy="33588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800" spc="-1" strike="noStrike">
                  <a:solidFill>
                    <a:srgbClr val="000000"/>
                  </a:solidFill>
                  <a:latin typeface="Arial"/>
                </a:rPr>
                <a:t>Video</a:t>
              </a:r>
              <a:endParaRPr b="0" lang="en-US" sz="8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800" spc="-1" strike="noStrike">
                  <a:solidFill>
                    <a:srgbClr val="000000"/>
                  </a:solidFill>
                  <a:latin typeface="Arial"/>
                </a:rPr>
                <a:t>Cell</a:t>
              </a:r>
              <a:endParaRPr b="0" lang="en-US" sz="800" spc="-1" strike="noStrike">
                <a:solidFill>
                  <a:srgbClr val="000000"/>
                </a:solidFill>
                <a:latin typeface="Times New Roman"/>
              </a:endParaRPr>
            </a:p>
          </p:txBody>
        </p:sp>
      </p:grpSp>
      <p:grpSp>
        <p:nvGrpSpPr>
          <p:cNvPr id="1053" name="Group 27"/>
          <p:cNvGrpSpPr/>
          <p:nvPr/>
        </p:nvGrpSpPr>
        <p:grpSpPr>
          <a:xfrm>
            <a:off x="5205240" y="3138480"/>
            <a:ext cx="609840" cy="335880"/>
            <a:chOff x="5205240" y="3138480"/>
            <a:chExt cx="609840" cy="335880"/>
          </a:xfrm>
        </p:grpSpPr>
        <p:grpSp>
          <p:nvGrpSpPr>
            <p:cNvPr id="1054" name="Group 28"/>
            <p:cNvGrpSpPr/>
            <p:nvPr/>
          </p:nvGrpSpPr>
          <p:grpSpPr>
            <a:xfrm>
              <a:off x="5205240" y="3156120"/>
              <a:ext cx="609840" cy="284040"/>
              <a:chOff x="5205240" y="3156120"/>
              <a:chExt cx="609840" cy="284040"/>
            </a:xfrm>
          </p:grpSpPr>
          <p:sp>
            <p:nvSpPr>
              <p:cNvPr id="1055" name="CustomShape 29"/>
              <p:cNvSpPr/>
              <p:nvPr/>
            </p:nvSpPr>
            <p:spPr>
              <a:xfrm>
                <a:off x="5214960" y="3156120"/>
                <a:ext cx="600120" cy="274320"/>
              </a:xfrm>
              <a:custGeom>
                <a:avLst/>
                <a:gdLst/>
                <a:ahLst/>
                <a:rect l="l" t="t" r="r" b="b"/>
                <a:pathLst>
                  <a:path w="378" h="173">
                    <a:moveTo>
                      <a:pt x="378" y="0"/>
                    </a:moveTo>
                    <a:lnTo>
                      <a:pt x="0" y="0"/>
                    </a:lnTo>
                    <a:lnTo>
                      <a:pt x="0" y="173"/>
                    </a:lnTo>
                    <a:lnTo>
                      <a:pt x="378" y="173"/>
                    </a:lnTo>
                    <a:lnTo>
                      <a:pt x="378" y="0"/>
                    </a:lnTo>
                  </a:path>
                </a:pathLst>
              </a:custGeom>
              <a:solidFill>
                <a:srgbClr val="ffffff"/>
              </a:solidFill>
              <a:ln>
                <a:noFill/>
              </a:ln>
            </p:spPr>
            <p:style>
              <a:lnRef idx="0"/>
              <a:fillRef idx="0"/>
              <a:effectRef idx="0"/>
              <a:fontRef idx="minor"/>
            </p:style>
          </p:sp>
          <p:sp>
            <p:nvSpPr>
              <p:cNvPr id="1056" name="CustomShape 30"/>
              <p:cNvSpPr/>
              <p:nvPr/>
            </p:nvSpPr>
            <p:spPr>
              <a:xfrm>
                <a:off x="5219640" y="3166920"/>
                <a:ext cx="455760" cy="252720"/>
              </a:xfrm>
              <a:custGeom>
                <a:avLst/>
                <a:gdLst/>
                <a:ahLst/>
                <a:rect l="l" t="t" r="r" b="b"/>
                <a:pathLst>
                  <a:path w="287" h="159">
                    <a:moveTo>
                      <a:pt x="287" y="0"/>
                    </a:moveTo>
                    <a:lnTo>
                      <a:pt x="0" y="0"/>
                    </a:lnTo>
                    <a:lnTo>
                      <a:pt x="0" y="159"/>
                    </a:lnTo>
                    <a:lnTo>
                      <a:pt x="287" y="159"/>
                    </a:lnTo>
                    <a:lnTo>
                      <a:pt x="287" y="0"/>
                    </a:lnTo>
                  </a:path>
                </a:pathLst>
              </a:custGeom>
              <a:solidFill>
                <a:srgbClr val="3333cc"/>
              </a:solidFill>
              <a:ln>
                <a:noFill/>
              </a:ln>
            </p:spPr>
            <p:style>
              <a:lnRef idx="0"/>
              <a:fillRef idx="0"/>
              <a:effectRef idx="0"/>
              <a:fontRef idx="minor"/>
            </p:style>
          </p:sp>
          <p:grpSp>
            <p:nvGrpSpPr>
              <p:cNvPr id="1057" name="Group 31"/>
              <p:cNvGrpSpPr/>
              <p:nvPr/>
            </p:nvGrpSpPr>
            <p:grpSpPr>
              <a:xfrm>
                <a:off x="5205240" y="3156120"/>
                <a:ext cx="609840" cy="284040"/>
                <a:chOff x="5205240" y="3156120"/>
                <a:chExt cx="609840" cy="284040"/>
              </a:xfrm>
            </p:grpSpPr>
            <p:sp>
              <p:nvSpPr>
                <p:cNvPr id="1058" name="CustomShape 32"/>
                <p:cNvSpPr/>
                <p:nvPr/>
              </p:nvSpPr>
              <p:spPr>
                <a:xfrm>
                  <a:off x="5205240" y="3156120"/>
                  <a:ext cx="609840" cy="284040"/>
                </a:xfrm>
                <a:custGeom>
                  <a:avLst/>
                  <a:gdLst/>
                  <a:ahLst/>
                  <a:rect l="l" t="t" r="r" b="b"/>
                  <a:pathLst>
                    <a:path w="384" h="179">
                      <a:moveTo>
                        <a:pt x="384" y="0"/>
                      </a:moveTo>
                      <a:lnTo>
                        <a:pt x="0" y="0"/>
                      </a:lnTo>
                      <a:lnTo>
                        <a:pt x="0" y="179"/>
                      </a:lnTo>
                      <a:lnTo>
                        <a:pt x="384" y="179"/>
                      </a:lnTo>
                      <a:lnTo>
                        <a:pt x="384" y="0"/>
                      </a:lnTo>
                    </a:path>
                  </a:pathLst>
                </a:custGeom>
                <a:noFill/>
                <a:ln w="12600">
                  <a:solidFill>
                    <a:srgbClr val="000000"/>
                  </a:solidFill>
                  <a:round/>
                </a:ln>
              </p:spPr>
              <p:style>
                <a:lnRef idx="0"/>
                <a:fillRef idx="0"/>
                <a:effectRef idx="0"/>
                <a:fontRef idx="minor"/>
              </p:style>
            </p:sp>
            <p:sp>
              <p:nvSpPr>
                <p:cNvPr id="1059" name="CustomShape 33"/>
                <p:cNvSpPr/>
                <p:nvPr/>
              </p:nvSpPr>
              <p:spPr>
                <a:xfrm>
                  <a:off x="5211720" y="3166920"/>
                  <a:ext cx="463680" cy="262080"/>
                </a:xfrm>
                <a:custGeom>
                  <a:avLst/>
                  <a:gdLst/>
                  <a:ahLst/>
                  <a:rect l="l" t="t" r="r" b="b"/>
                  <a:pathLst>
                    <a:path w="292" h="165">
                      <a:moveTo>
                        <a:pt x="292" y="0"/>
                      </a:moveTo>
                      <a:lnTo>
                        <a:pt x="0" y="0"/>
                      </a:lnTo>
                      <a:lnTo>
                        <a:pt x="0" y="165"/>
                      </a:lnTo>
                      <a:lnTo>
                        <a:pt x="292" y="165"/>
                      </a:lnTo>
                      <a:lnTo>
                        <a:pt x="292" y="0"/>
                      </a:lnTo>
                    </a:path>
                  </a:pathLst>
                </a:custGeom>
                <a:noFill/>
                <a:ln w="12600">
                  <a:solidFill>
                    <a:srgbClr val="000000"/>
                  </a:solidFill>
                  <a:round/>
                </a:ln>
              </p:spPr>
              <p:style>
                <a:lnRef idx="0"/>
                <a:fillRef idx="0"/>
                <a:effectRef idx="0"/>
                <a:fontRef idx="minor"/>
              </p:style>
            </p:sp>
          </p:grpSp>
        </p:grpSp>
        <p:sp>
          <p:nvSpPr>
            <p:cNvPr id="1060" name="CustomShape 34"/>
            <p:cNvSpPr/>
            <p:nvPr/>
          </p:nvSpPr>
          <p:spPr>
            <a:xfrm>
              <a:off x="5222160" y="3138480"/>
              <a:ext cx="441000" cy="33588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Arial"/>
                </a:rPr>
                <a:t>Voice</a:t>
              </a:r>
              <a:endParaRPr b="0" lang="en-US" sz="8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Arial"/>
                </a:rPr>
                <a:t>Cell</a:t>
              </a:r>
              <a:endParaRPr b="0" lang="en-US" sz="800" spc="-1" strike="noStrike">
                <a:solidFill>
                  <a:srgbClr val="000000"/>
                </a:solidFill>
                <a:latin typeface="Times New Roman"/>
              </a:endParaRPr>
            </a:p>
          </p:txBody>
        </p:sp>
      </p:grpSp>
      <p:sp>
        <p:nvSpPr>
          <p:cNvPr id="1061" name="CustomShape 35"/>
          <p:cNvSpPr/>
          <p:nvPr/>
        </p:nvSpPr>
        <p:spPr>
          <a:xfrm>
            <a:off x="9110520" y="6819840"/>
            <a:ext cx="22320" cy="25560"/>
          </a:xfrm>
          <a:prstGeom prst="rect">
            <a:avLst/>
          </a:prstGeom>
          <a:noFill/>
          <a:ln>
            <a:noFill/>
          </a:ln>
        </p:spPr>
        <p:style>
          <a:lnRef idx="0"/>
          <a:fillRef idx="0"/>
          <a:effectRef idx="0"/>
          <a:fontRef idx="minor"/>
        </p:style>
      </p:sp>
      <p:sp>
        <p:nvSpPr>
          <p:cNvPr id="1062" name="TextShape 36"/>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architectuur: lagen</a:t>
            </a:r>
            <a:endParaRPr b="1" lang="en-US" sz="2800" spc="-1" strike="noStrike">
              <a:solidFill>
                <a:srgbClr val="000000"/>
              </a:solidFill>
              <a:latin typeface="Arial Narrow"/>
            </a:endParaRPr>
          </a:p>
        </p:txBody>
      </p:sp>
      <p:sp>
        <p:nvSpPr>
          <p:cNvPr id="1063" name="CustomShape 37"/>
          <p:cNvSpPr/>
          <p:nvPr/>
        </p:nvSpPr>
        <p:spPr>
          <a:xfrm>
            <a:off x="2270160" y="2548080"/>
            <a:ext cx="660240" cy="1831680"/>
          </a:xfrm>
          <a:custGeom>
            <a:avLst/>
            <a:gdLst/>
            <a:ahLst/>
            <a:rect l="l" t="t" r="r" b="b"/>
            <a:pathLst>
              <a:path w="831" h="2308">
                <a:moveTo>
                  <a:pt x="10" y="2208"/>
                </a:moveTo>
                <a:lnTo>
                  <a:pt x="10" y="2115"/>
                </a:lnTo>
                <a:lnTo>
                  <a:pt x="310" y="2014"/>
                </a:lnTo>
                <a:lnTo>
                  <a:pt x="310" y="2106"/>
                </a:lnTo>
                <a:lnTo>
                  <a:pt x="271" y="2117"/>
                </a:lnTo>
                <a:lnTo>
                  <a:pt x="271" y="2208"/>
                </a:lnTo>
                <a:lnTo>
                  <a:pt x="310" y="2220"/>
                </a:lnTo>
                <a:lnTo>
                  <a:pt x="310" y="2308"/>
                </a:lnTo>
                <a:lnTo>
                  <a:pt x="10" y="2208"/>
                </a:lnTo>
                <a:close/>
                <a:moveTo>
                  <a:pt x="209" y="2192"/>
                </a:moveTo>
                <a:lnTo>
                  <a:pt x="209" y="2133"/>
                </a:lnTo>
                <a:lnTo>
                  <a:pt x="99" y="2162"/>
                </a:lnTo>
                <a:lnTo>
                  <a:pt x="209" y="2192"/>
                </a:lnTo>
                <a:close/>
                <a:moveTo>
                  <a:pt x="10" y="1769"/>
                </a:moveTo>
                <a:lnTo>
                  <a:pt x="310" y="1769"/>
                </a:lnTo>
                <a:lnTo>
                  <a:pt x="310" y="1844"/>
                </a:lnTo>
                <a:lnTo>
                  <a:pt x="280" y="1844"/>
                </a:lnTo>
                <a:lnTo>
                  <a:pt x="280" y="1845"/>
                </a:lnTo>
                <a:lnTo>
                  <a:pt x="289" y="1850"/>
                </a:lnTo>
                <a:lnTo>
                  <a:pt x="297" y="1856"/>
                </a:lnTo>
                <a:lnTo>
                  <a:pt x="303" y="1863"/>
                </a:lnTo>
                <a:lnTo>
                  <a:pt x="308" y="1870"/>
                </a:lnTo>
                <a:lnTo>
                  <a:pt x="312" y="1878"/>
                </a:lnTo>
                <a:lnTo>
                  <a:pt x="314" y="1886"/>
                </a:lnTo>
                <a:lnTo>
                  <a:pt x="317" y="1895"/>
                </a:lnTo>
                <a:lnTo>
                  <a:pt x="317" y="1906"/>
                </a:lnTo>
                <a:lnTo>
                  <a:pt x="317" y="1912"/>
                </a:lnTo>
                <a:lnTo>
                  <a:pt x="315" y="1918"/>
                </a:lnTo>
                <a:lnTo>
                  <a:pt x="315" y="1923"/>
                </a:lnTo>
                <a:lnTo>
                  <a:pt x="314" y="1929"/>
                </a:lnTo>
                <a:lnTo>
                  <a:pt x="313" y="1935"/>
                </a:lnTo>
                <a:lnTo>
                  <a:pt x="310" y="1940"/>
                </a:lnTo>
                <a:lnTo>
                  <a:pt x="309" y="1946"/>
                </a:lnTo>
                <a:lnTo>
                  <a:pt x="307" y="1950"/>
                </a:lnTo>
                <a:lnTo>
                  <a:pt x="304" y="1955"/>
                </a:lnTo>
                <a:lnTo>
                  <a:pt x="300" y="1961"/>
                </a:lnTo>
                <a:lnTo>
                  <a:pt x="297" y="1965"/>
                </a:lnTo>
                <a:lnTo>
                  <a:pt x="291" y="1969"/>
                </a:lnTo>
                <a:lnTo>
                  <a:pt x="286" y="1973"/>
                </a:lnTo>
                <a:lnTo>
                  <a:pt x="281" y="1977"/>
                </a:lnTo>
                <a:lnTo>
                  <a:pt x="275" y="1980"/>
                </a:lnTo>
                <a:lnTo>
                  <a:pt x="269" y="1984"/>
                </a:lnTo>
                <a:lnTo>
                  <a:pt x="263" y="1987"/>
                </a:lnTo>
                <a:lnTo>
                  <a:pt x="255" y="1990"/>
                </a:lnTo>
                <a:lnTo>
                  <a:pt x="246" y="1992"/>
                </a:lnTo>
                <a:lnTo>
                  <a:pt x="239" y="1994"/>
                </a:lnTo>
                <a:lnTo>
                  <a:pt x="230" y="1996"/>
                </a:lnTo>
                <a:lnTo>
                  <a:pt x="220" y="1997"/>
                </a:lnTo>
                <a:lnTo>
                  <a:pt x="210" y="1998"/>
                </a:lnTo>
                <a:lnTo>
                  <a:pt x="198" y="1998"/>
                </a:lnTo>
                <a:lnTo>
                  <a:pt x="192" y="1998"/>
                </a:lnTo>
                <a:lnTo>
                  <a:pt x="185" y="1998"/>
                </a:lnTo>
                <a:lnTo>
                  <a:pt x="178" y="1997"/>
                </a:lnTo>
                <a:lnTo>
                  <a:pt x="172" y="1996"/>
                </a:lnTo>
                <a:lnTo>
                  <a:pt x="167" y="1994"/>
                </a:lnTo>
                <a:lnTo>
                  <a:pt x="161" y="1993"/>
                </a:lnTo>
                <a:lnTo>
                  <a:pt x="156" y="1992"/>
                </a:lnTo>
                <a:lnTo>
                  <a:pt x="149" y="1990"/>
                </a:lnTo>
                <a:lnTo>
                  <a:pt x="139" y="1986"/>
                </a:lnTo>
                <a:lnTo>
                  <a:pt x="131" y="1982"/>
                </a:lnTo>
                <a:lnTo>
                  <a:pt x="122" y="1977"/>
                </a:lnTo>
                <a:lnTo>
                  <a:pt x="114" y="1971"/>
                </a:lnTo>
                <a:lnTo>
                  <a:pt x="107" y="1965"/>
                </a:lnTo>
                <a:lnTo>
                  <a:pt x="102" y="1958"/>
                </a:lnTo>
                <a:lnTo>
                  <a:pt x="95" y="1951"/>
                </a:lnTo>
                <a:lnTo>
                  <a:pt x="92" y="1943"/>
                </a:lnTo>
                <a:lnTo>
                  <a:pt x="89" y="1935"/>
                </a:lnTo>
                <a:lnTo>
                  <a:pt x="87" y="1927"/>
                </a:lnTo>
                <a:lnTo>
                  <a:pt x="85" y="1920"/>
                </a:lnTo>
                <a:lnTo>
                  <a:pt x="84" y="1912"/>
                </a:lnTo>
                <a:lnTo>
                  <a:pt x="84" y="1902"/>
                </a:lnTo>
                <a:lnTo>
                  <a:pt x="85" y="1894"/>
                </a:lnTo>
                <a:lnTo>
                  <a:pt x="88" y="1886"/>
                </a:lnTo>
                <a:lnTo>
                  <a:pt x="92" y="1878"/>
                </a:lnTo>
                <a:lnTo>
                  <a:pt x="95" y="1871"/>
                </a:lnTo>
                <a:lnTo>
                  <a:pt x="100" y="1864"/>
                </a:lnTo>
                <a:lnTo>
                  <a:pt x="107" y="1858"/>
                </a:lnTo>
                <a:lnTo>
                  <a:pt x="113" y="1852"/>
                </a:lnTo>
                <a:lnTo>
                  <a:pt x="10" y="1852"/>
                </a:lnTo>
                <a:lnTo>
                  <a:pt x="10" y="1769"/>
                </a:lnTo>
                <a:close/>
                <a:moveTo>
                  <a:pt x="151" y="1885"/>
                </a:moveTo>
                <a:lnTo>
                  <a:pt x="152" y="1892"/>
                </a:lnTo>
                <a:lnTo>
                  <a:pt x="154" y="1899"/>
                </a:lnTo>
                <a:lnTo>
                  <a:pt x="159" y="1904"/>
                </a:lnTo>
                <a:lnTo>
                  <a:pt x="166" y="1908"/>
                </a:lnTo>
                <a:lnTo>
                  <a:pt x="173" y="1912"/>
                </a:lnTo>
                <a:lnTo>
                  <a:pt x="182" y="1913"/>
                </a:lnTo>
                <a:lnTo>
                  <a:pt x="192" y="1915"/>
                </a:lnTo>
                <a:lnTo>
                  <a:pt x="202" y="1915"/>
                </a:lnTo>
                <a:lnTo>
                  <a:pt x="212" y="1915"/>
                </a:lnTo>
                <a:lnTo>
                  <a:pt x="222" y="1913"/>
                </a:lnTo>
                <a:lnTo>
                  <a:pt x="231" y="1912"/>
                </a:lnTo>
                <a:lnTo>
                  <a:pt x="239" y="1908"/>
                </a:lnTo>
                <a:lnTo>
                  <a:pt x="245" y="1904"/>
                </a:lnTo>
                <a:lnTo>
                  <a:pt x="250" y="1898"/>
                </a:lnTo>
                <a:lnTo>
                  <a:pt x="254" y="1891"/>
                </a:lnTo>
                <a:lnTo>
                  <a:pt x="255" y="1883"/>
                </a:lnTo>
                <a:lnTo>
                  <a:pt x="254" y="1874"/>
                </a:lnTo>
                <a:lnTo>
                  <a:pt x="250" y="1869"/>
                </a:lnTo>
                <a:lnTo>
                  <a:pt x="245" y="1863"/>
                </a:lnTo>
                <a:lnTo>
                  <a:pt x="237" y="1858"/>
                </a:lnTo>
                <a:lnTo>
                  <a:pt x="229" y="1855"/>
                </a:lnTo>
                <a:lnTo>
                  <a:pt x="220" y="1852"/>
                </a:lnTo>
                <a:lnTo>
                  <a:pt x="211" y="1851"/>
                </a:lnTo>
                <a:lnTo>
                  <a:pt x="201" y="1850"/>
                </a:lnTo>
                <a:lnTo>
                  <a:pt x="191" y="1851"/>
                </a:lnTo>
                <a:lnTo>
                  <a:pt x="182" y="1852"/>
                </a:lnTo>
                <a:lnTo>
                  <a:pt x="173" y="1856"/>
                </a:lnTo>
                <a:lnTo>
                  <a:pt x="166" y="1859"/>
                </a:lnTo>
                <a:lnTo>
                  <a:pt x="159" y="1864"/>
                </a:lnTo>
                <a:lnTo>
                  <a:pt x="154" y="1870"/>
                </a:lnTo>
                <a:lnTo>
                  <a:pt x="152" y="1877"/>
                </a:lnTo>
                <a:lnTo>
                  <a:pt x="151" y="1885"/>
                </a:lnTo>
                <a:close/>
                <a:moveTo>
                  <a:pt x="159" y="1729"/>
                </a:moveTo>
                <a:lnTo>
                  <a:pt x="154" y="1729"/>
                </a:lnTo>
                <a:lnTo>
                  <a:pt x="149" y="1729"/>
                </a:lnTo>
                <a:lnTo>
                  <a:pt x="144" y="1727"/>
                </a:lnTo>
                <a:lnTo>
                  <a:pt x="139" y="1726"/>
                </a:lnTo>
                <a:lnTo>
                  <a:pt x="136" y="1725"/>
                </a:lnTo>
                <a:lnTo>
                  <a:pt x="131" y="1724"/>
                </a:lnTo>
                <a:lnTo>
                  <a:pt x="126" y="1722"/>
                </a:lnTo>
                <a:lnTo>
                  <a:pt x="122" y="1719"/>
                </a:lnTo>
                <a:lnTo>
                  <a:pt x="118" y="1717"/>
                </a:lnTo>
                <a:lnTo>
                  <a:pt x="114" y="1713"/>
                </a:lnTo>
                <a:lnTo>
                  <a:pt x="110" y="1710"/>
                </a:lnTo>
                <a:lnTo>
                  <a:pt x="107" y="1705"/>
                </a:lnTo>
                <a:lnTo>
                  <a:pt x="103" y="1701"/>
                </a:lnTo>
                <a:lnTo>
                  <a:pt x="100" y="1695"/>
                </a:lnTo>
                <a:lnTo>
                  <a:pt x="98" y="1689"/>
                </a:lnTo>
                <a:lnTo>
                  <a:pt x="95" y="1683"/>
                </a:lnTo>
                <a:lnTo>
                  <a:pt x="93" y="1676"/>
                </a:lnTo>
                <a:lnTo>
                  <a:pt x="90" y="1669"/>
                </a:lnTo>
                <a:lnTo>
                  <a:pt x="89" y="1661"/>
                </a:lnTo>
                <a:lnTo>
                  <a:pt x="87" y="1653"/>
                </a:lnTo>
                <a:lnTo>
                  <a:pt x="85" y="1643"/>
                </a:lnTo>
                <a:lnTo>
                  <a:pt x="85" y="1633"/>
                </a:lnTo>
                <a:lnTo>
                  <a:pt x="84" y="1622"/>
                </a:lnTo>
                <a:lnTo>
                  <a:pt x="84" y="1612"/>
                </a:lnTo>
                <a:lnTo>
                  <a:pt x="84" y="1603"/>
                </a:lnTo>
                <a:lnTo>
                  <a:pt x="85" y="1593"/>
                </a:lnTo>
                <a:lnTo>
                  <a:pt x="87" y="1584"/>
                </a:lnTo>
                <a:lnTo>
                  <a:pt x="88" y="1576"/>
                </a:lnTo>
                <a:lnTo>
                  <a:pt x="89" y="1569"/>
                </a:lnTo>
                <a:lnTo>
                  <a:pt x="92" y="1562"/>
                </a:lnTo>
                <a:lnTo>
                  <a:pt x="93" y="1556"/>
                </a:lnTo>
                <a:lnTo>
                  <a:pt x="95" y="1550"/>
                </a:lnTo>
                <a:lnTo>
                  <a:pt x="100" y="1541"/>
                </a:lnTo>
                <a:lnTo>
                  <a:pt x="107" y="1533"/>
                </a:lnTo>
                <a:lnTo>
                  <a:pt x="114" y="1527"/>
                </a:lnTo>
                <a:lnTo>
                  <a:pt x="122" y="1522"/>
                </a:lnTo>
                <a:lnTo>
                  <a:pt x="127" y="1520"/>
                </a:lnTo>
                <a:lnTo>
                  <a:pt x="132" y="1519"/>
                </a:lnTo>
                <a:lnTo>
                  <a:pt x="137" y="1518"/>
                </a:lnTo>
                <a:lnTo>
                  <a:pt x="143" y="1516"/>
                </a:lnTo>
                <a:lnTo>
                  <a:pt x="148" y="1515"/>
                </a:lnTo>
                <a:lnTo>
                  <a:pt x="154" y="1514"/>
                </a:lnTo>
                <a:lnTo>
                  <a:pt x="162" y="1514"/>
                </a:lnTo>
                <a:lnTo>
                  <a:pt x="168" y="1514"/>
                </a:lnTo>
                <a:lnTo>
                  <a:pt x="275" y="1514"/>
                </a:lnTo>
                <a:lnTo>
                  <a:pt x="281" y="1514"/>
                </a:lnTo>
                <a:lnTo>
                  <a:pt x="286" y="1514"/>
                </a:lnTo>
                <a:lnTo>
                  <a:pt x="290" y="1514"/>
                </a:lnTo>
                <a:lnTo>
                  <a:pt x="294" y="1513"/>
                </a:lnTo>
                <a:lnTo>
                  <a:pt x="297" y="1512"/>
                </a:lnTo>
                <a:lnTo>
                  <a:pt x="300" y="1509"/>
                </a:lnTo>
                <a:lnTo>
                  <a:pt x="303" y="1507"/>
                </a:lnTo>
                <a:lnTo>
                  <a:pt x="307" y="1504"/>
                </a:lnTo>
                <a:lnTo>
                  <a:pt x="310" y="1504"/>
                </a:lnTo>
                <a:lnTo>
                  <a:pt x="310" y="1587"/>
                </a:lnTo>
                <a:lnTo>
                  <a:pt x="286" y="1591"/>
                </a:lnTo>
                <a:lnTo>
                  <a:pt x="294" y="1599"/>
                </a:lnTo>
                <a:lnTo>
                  <a:pt x="300" y="1607"/>
                </a:lnTo>
                <a:lnTo>
                  <a:pt x="305" y="1617"/>
                </a:lnTo>
                <a:lnTo>
                  <a:pt x="309" y="1626"/>
                </a:lnTo>
                <a:lnTo>
                  <a:pt x="313" y="1636"/>
                </a:lnTo>
                <a:lnTo>
                  <a:pt x="315" y="1647"/>
                </a:lnTo>
                <a:lnTo>
                  <a:pt x="317" y="1659"/>
                </a:lnTo>
                <a:lnTo>
                  <a:pt x="317" y="1670"/>
                </a:lnTo>
                <a:lnTo>
                  <a:pt x="317" y="1678"/>
                </a:lnTo>
                <a:lnTo>
                  <a:pt x="315" y="1687"/>
                </a:lnTo>
                <a:lnTo>
                  <a:pt x="313" y="1695"/>
                </a:lnTo>
                <a:lnTo>
                  <a:pt x="310" y="1703"/>
                </a:lnTo>
                <a:lnTo>
                  <a:pt x="307" y="1711"/>
                </a:lnTo>
                <a:lnTo>
                  <a:pt x="302" y="1718"/>
                </a:lnTo>
                <a:lnTo>
                  <a:pt x="297" y="1725"/>
                </a:lnTo>
                <a:lnTo>
                  <a:pt x="289" y="1731"/>
                </a:lnTo>
                <a:lnTo>
                  <a:pt x="285" y="1733"/>
                </a:lnTo>
                <a:lnTo>
                  <a:pt x="281" y="1736"/>
                </a:lnTo>
                <a:lnTo>
                  <a:pt x="276" y="1737"/>
                </a:lnTo>
                <a:lnTo>
                  <a:pt x="271" y="1739"/>
                </a:lnTo>
                <a:lnTo>
                  <a:pt x="266" y="1740"/>
                </a:lnTo>
                <a:lnTo>
                  <a:pt x="261" y="1740"/>
                </a:lnTo>
                <a:lnTo>
                  <a:pt x="256" y="1741"/>
                </a:lnTo>
                <a:lnTo>
                  <a:pt x="250" y="1741"/>
                </a:lnTo>
                <a:lnTo>
                  <a:pt x="244" y="1741"/>
                </a:lnTo>
                <a:lnTo>
                  <a:pt x="236" y="1740"/>
                </a:lnTo>
                <a:lnTo>
                  <a:pt x="231" y="1739"/>
                </a:lnTo>
                <a:lnTo>
                  <a:pt x="225" y="1738"/>
                </a:lnTo>
                <a:lnTo>
                  <a:pt x="220" y="1736"/>
                </a:lnTo>
                <a:lnTo>
                  <a:pt x="215" y="1733"/>
                </a:lnTo>
                <a:lnTo>
                  <a:pt x="210" y="1730"/>
                </a:lnTo>
                <a:lnTo>
                  <a:pt x="206" y="1726"/>
                </a:lnTo>
                <a:lnTo>
                  <a:pt x="201" y="1720"/>
                </a:lnTo>
                <a:lnTo>
                  <a:pt x="197" y="1715"/>
                </a:lnTo>
                <a:lnTo>
                  <a:pt x="193" y="1708"/>
                </a:lnTo>
                <a:lnTo>
                  <a:pt x="190" y="1701"/>
                </a:lnTo>
                <a:lnTo>
                  <a:pt x="188" y="1697"/>
                </a:lnTo>
                <a:lnTo>
                  <a:pt x="187" y="1692"/>
                </a:lnTo>
                <a:lnTo>
                  <a:pt x="186" y="1688"/>
                </a:lnTo>
                <a:lnTo>
                  <a:pt x="185" y="1684"/>
                </a:lnTo>
                <a:lnTo>
                  <a:pt x="183" y="1680"/>
                </a:lnTo>
                <a:lnTo>
                  <a:pt x="183" y="1675"/>
                </a:lnTo>
                <a:lnTo>
                  <a:pt x="182" y="1669"/>
                </a:lnTo>
                <a:lnTo>
                  <a:pt x="181" y="1664"/>
                </a:lnTo>
                <a:lnTo>
                  <a:pt x="180" y="1660"/>
                </a:lnTo>
                <a:lnTo>
                  <a:pt x="180" y="1654"/>
                </a:lnTo>
                <a:lnTo>
                  <a:pt x="178" y="1649"/>
                </a:lnTo>
                <a:lnTo>
                  <a:pt x="178" y="1645"/>
                </a:lnTo>
                <a:lnTo>
                  <a:pt x="177" y="1641"/>
                </a:lnTo>
                <a:lnTo>
                  <a:pt x="177" y="1636"/>
                </a:lnTo>
                <a:lnTo>
                  <a:pt x="176" y="1633"/>
                </a:lnTo>
                <a:lnTo>
                  <a:pt x="176" y="1629"/>
                </a:lnTo>
                <a:lnTo>
                  <a:pt x="175" y="1622"/>
                </a:lnTo>
                <a:lnTo>
                  <a:pt x="173" y="1615"/>
                </a:lnTo>
                <a:lnTo>
                  <a:pt x="171" y="1611"/>
                </a:lnTo>
                <a:lnTo>
                  <a:pt x="170" y="1606"/>
                </a:lnTo>
                <a:lnTo>
                  <a:pt x="167" y="1601"/>
                </a:lnTo>
                <a:lnTo>
                  <a:pt x="165" y="1598"/>
                </a:lnTo>
                <a:lnTo>
                  <a:pt x="161" y="1597"/>
                </a:lnTo>
                <a:lnTo>
                  <a:pt x="156" y="1596"/>
                </a:lnTo>
                <a:lnTo>
                  <a:pt x="152" y="1596"/>
                </a:lnTo>
                <a:lnTo>
                  <a:pt x="149" y="1597"/>
                </a:lnTo>
                <a:lnTo>
                  <a:pt x="146" y="1599"/>
                </a:lnTo>
                <a:lnTo>
                  <a:pt x="143" y="1603"/>
                </a:lnTo>
                <a:lnTo>
                  <a:pt x="141" y="1606"/>
                </a:lnTo>
                <a:lnTo>
                  <a:pt x="139" y="1610"/>
                </a:lnTo>
                <a:lnTo>
                  <a:pt x="138" y="1615"/>
                </a:lnTo>
                <a:lnTo>
                  <a:pt x="138" y="1621"/>
                </a:lnTo>
                <a:lnTo>
                  <a:pt x="139" y="1633"/>
                </a:lnTo>
                <a:lnTo>
                  <a:pt x="143" y="1641"/>
                </a:lnTo>
                <a:lnTo>
                  <a:pt x="151" y="1647"/>
                </a:lnTo>
                <a:lnTo>
                  <a:pt x="159" y="1649"/>
                </a:lnTo>
                <a:lnTo>
                  <a:pt x="159" y="1729"/>
                </a:lnTo>
                <a:close/>
                <a:moveTo>
                  <a:pt x="214" y="1596"/>
                </a:moveTo>
                <a:lnTo>
                  <a:pt x="216" y="1600"/>
                </a:lnTo>
                <a:lnTo>
                  <a:pt x="217" y="1606"/>
                </a:lnTo>
                <a:lnTo>
                  <a:pt x="220" y="1613"/>
                </a:lnTo>
                <a:lnTo>
                  <a:pt x="222" y="1621"/>
                </a:lnTo>
                <a:lnTo>
                  <a:pt x="225" y="1631"/>
                </a:lnTo>
                <a:lnTo>
                  <a:pt x="226" y="1638"/>
                </a:lnTo>
                <a:lnTo>
                  <a:pt x="229" y="1643"/>
                </a:lnTo>
                <a:lnTo>
                  <a:pt x="231" y="1648"/>
                </a:lnTo>
                <a:lnTo>
                  <a:pt x="235" y="1652"/>
                </a:lnTo>
                <a:lnTo>
                  <a:pt x="239" y="1654"/>
                </a:lnTo>
                <a:lnTo>
                  <a:pt x="244" y="1656"/>
                </a:lnTo>
                <a:lnTo>
                  <a:pt x="249" y="1656"/>
                </a:lnTo>
                <a:lnTo>
                  <a:pt x="256" y="1655"/>
                </a:lnTo>
                <a:lnTo>
                  <a:pt x="263" y="1650"/>
                </a:lnTo>
                <a:lnTo>
                  <a:pt x="266" y="1643"/>
                </a:lnTo>
                <a:lnTo>
                  <a:pt x="268" y="1633"/>
                </a:lnTo>
                <a:lnTo>
                  <a:pt x="266" y="1624"/>
                </a:lnTo>
                <a:lnTo>
                  <a:pt x="264" y="1617"/>
                </a:lnTo>
                <a:lnTo>
                  <a:pt x="260" y="1611"/>
                </a:lnTo>
                <a:lnTo>
                  <a:pt x="254" y="1605"/>
                </a:lnTo>
                <a:lnTo>
                  <a:pt x="247" y="1601"/>
                </a:lnTo>
                <a:lnTo>
                  <a:pt x="240" y="1598"/>
                </a:lnTo>
                <a:lnTo>
                  <a:pt x="231" y="1597"/>
                </a:lnTo>
                <a:lnTo>
                  <a:pt x="221" y="1596"/>
                </a:lnTo>
                <a:lnTo>
                  <a:pt x="214" y="1596"/>
                </a:lnTo>
                <a:close/>
                <a:moveTo>
                  <a:pt x="386" y="1477"/>
                </a:moveTo>
                <a:lnTo>
                  <a:pt x="92" y="1477"/>
                </a:lnTo>
                <a:lnTo>
                  <a:pt x="92" y="1403"/>
                </a:lnTo>
                <a:lnTo>
                  <a:pt x="122" y="1403"/>
                </a:lnTo>
                <a:lnTo>
                  <a:pt x="122" y="1403"/>
                </a:lnTo>
                <a:lnTo>
                  <a:pt x="113" y="1399"/>
                </a:lnTo>
                <a:lnTo>
                  <a:pt x="105" y="1392"/>
                </a:lnTo>
                <a:lnTo>
                  <a:pt x="99" y="1385"/>
                </a:lnTo>
                <a:lnTo>
                  <a:pt x="94" y="1375"/>
                </a:lnTo>
                <a:lnTo>
                  <a:pt x="92" y="1371"/>
                </a:lnTo>
                <a:lnTo>
                  <a:pt x="90" y="1366"/>
                </a:lnTo>
                <a:lnTo>
                  <a:pt x="88" y="1361"/>
                </a:lnTo>
                <a:lnTo>
                  <a:pt x="87" y="1357"/>
                </a:lnTo>
                <a:lnTo>
                  <a:pt x="85" y="1352"/>
                </a:lnTo>
                <a:lnTo>
                  <a:pt x="85" y="1347"/>
                </a:lnTo>
                <a:lnTo>
                  <a:pt x="84" y="1343"/>
                </a:lnTo>
                <a:lnTo>
                  <a:pt x="84" y="1338"/>
                </a:lnTo>
                <a:lnTo>
                  <a:pt x="84" y="1332"/>
                </a:lnTo>
                <a:lnTo>
                  <a:pt x="85" y="1326"/>
                </a:lnTo>
                <a:lnTo>
                  <a:pt x="87" y="1320"/>
                </a:lnTo>
                <a:lnTo>
                  <a:pt x="88" y="1315"/>
                </a:lnTo>
                <a:lnTo>
                  <a:pt x="89" y="1309"/>
                </a:lnTo>
                <a:lnTo>
                  <a:pt x="92" y="1303"/>
                </a:lnTo>
                <a:lnTo>
                  <a:pt x="94" y="1298"/>
                </a:lnTo>
                <a:lnTo>
                  <a:pt x="97" y="1292"/>
                </a:lnTo>
                <a:lnTo>
                  <a:pt x="100" y="1288"/>
                </a:lnTo>
                <a:lnTo>
                  <a:pt x="104" y="1283"/>
                </a:lnTo>
                <a:lnTo>
                  <a:pt x="108" y="1278"/>
                </a:lnTo>
                <a:lnTo>
                  <a:pt x="113" y="1274"/>
                </a:lnTo>
                <a:lnTo>
                  <a:pt x="118" y="1270"/>
                </a:lnTo>
                <a:lnTo>
                  <a:pt x="123" y="1267"/>
                </a:lnTo>
                <a:lnTo>
                  <a:pt x="128" y="1263"/>
                </a:lnTo>
                <a:lnTo>
                  <a:pt x="134" y="1260"/>
                </a:lnTo>
                <a:lnTo>
                  <a:pt x="141" y="1256"/>
                </a:lnTo>
                <a:lnTo>
                  <a:pt x="148" y="1254"/>
                </a:lnTo>
                <a:lnTo>
                  <a:pt x="156" y="1252"/>
                </a:lnTo>
                <a:lnTo>
                  <a:pt x="163" y="1249"/>
                </a:lnTo>
                <a:lnTo>
                  <a:pt x="172" y="1248"/>
                </a:lnTo>
                <a:lnTo>
                  <a:pt x="181" y="1247"/>
                </a:lnTo>
                <a:lnTo>
                  <a:pt x="190" y="1246"/>
                </a:lnTo>
                <a:lnTo>
                  <a:pt x="198" y="1246"/>
                </a:lnTo>
                <a:lnTo>
                  <a:pt x="206" y="1246"/>
                </a:lnTo>
                <a:lnTo>
                  <a:pt x="214" y="1247"/>
                </a:lnTo>
                <a:lnTo>
                  <a:pt x="221" y="1247"/>
                </a:lnTo>
                <a:lnTo>
                  <a:pt x="227" y="1248"/>
                </a:lnTo>
                <a:lnTo>
                  <a:pt x="235" y="1249"/>
                </a:lnTo>
                <a:lnTo>
                  <a:pt x="241" y="1252"/>
                </a:lnTo>
                <a:lnTo>
                  <a:pt x="246" y="1253"/>
                </a:lnTo>
                <a:lnTo>
                  <a:pt x="253" y="1255"/>
                </a:lnTo>
                <a:lnTo>
                  <a:pt x="264" y="1260"/>
                </a:lnTo>
                <a:lnTo>
                  <a:pt x="273" y="1264"/>
                </a:lnTo>
                <a:lnTo>
                  <a:pt x="281" y="1270"/>
                </a:lnTo>
                <a:lnTo>
                  <a:pt x="289" y="1277"/>
                </a:lnTo>
                <a:lnTo>
                  <a:pt x="295" y="1284"/>
                </a:lnTo>
                <a:lnTo>
                  <a:pt x="302" y="1291"/>
                </a:lnTo>
                <a:lnTo>
                  <a:pt x="307" y="1299"/>
                </a:lnTo>
                <a:lnTo>
                  <a:pt x="310" y="1308"/>
                </a:lnTo>
                <a:lnTo>
                  <a:pt x="313" y="1316"/>
                </a:lnTo>
                <a:lnTo>
                  <a:pt x="315" y="1324"/>
                </a:lnTo>
                <a:lnTo>
                  <a:pt x="317" y="1333"/>
                </a:lnTo>
                <a:lnTo>
                  <a:pt x="317" y="1341"/>
                </a:lnTo>
                <a:lnTo>
                  <a:pt x="317" y="1350"/>
                </a:lnTo>
                <a:lnTo>
                  <a:pt x="315" y="1357"/>
                </a:lnTo>
                <a:lnTo>
                  <a:pt x="313" y="1364"/>
                </a:lnTo>
                <a:lnTo>
                  <a:pt x="310" y="1371"/>
                </a:lnTo>
                <a:lnTo>
                  <a:pt x="307" y="1378"/>
                </a:lnTo>
                <a:lnTo>
                  <a:pt x="302" y="1383"/>
                </a:lnTo>
                <a:lnTo>
                  <a:pt x="297" y="1389"/>
                </a:lnTo>
                <a:lnTo>
                  <a:pt x="290" y="1395"/>
                </a:lnTo>
                <a:lnTo>
                  <a:pt x="386" y="1395"/>
                </a:lnTo>
                <a:lnTo>
                  <a:pt x="386" y="1477"/>
                </a:lnTo>
                <a:close/>
                <a:moveTo>
                  <a:pt x="251" y="1362"/>
                </a:moveTo>
                <a:lnTo>
                  <a:pt x="250" y="1354"/>
                </a:lnTo>
                <a:lnTo>
                  <a:pt x="247" y="1347"/>
                </a:lnTo>
                <a:lnTo>
                  <a:pt x="242" y="1341"/>
                </a:lnTo>
                <a:lnTo>
                  <a:pt x="235" y="1337"/>
                </a:lnTo>
                <a:lnTo>
                  <a:pt x="231" y="1334"/>
                </a:lnTo>
                <a:lnTo>
                  <a:pt x="227" y="1333"/>
                </a:lnTo>
                <a:lnTo>
                  <a:pt x="222" y="1332"/>
                </a:lnTo>
                <a:lnTo>
                  <a:pt x="219" y="1331"/>
                </a:lnTo>
                <a:lnTo>
                  <a:pt x="214" y="1330"/>
                </a:lnTo>
                <a:lnTo>
                  <a:pt x="209" y="1329"/>
                </a:lnTo>
                <a:lnTo>
                  <a:pt x="202" y="1329"/>
                </a:lnTo>
                <a:lnTo>
                  <a:pt x="197" y="1329"/>
                </a:lnTo>
                <a:lnTo>
                  <a:pt x="187" y="1329"/>
                </a:lnTo>
                <a:lnTo>
                  <a:pt x="177" y="1331"/>
                </a:lnTo>
                <a:lnTo>
                  <a:pt x="168" y="1333"/>
                </a:lnTo>
                <a:lnTo>
                  <a:pt x="161" y="1337"/>
                </a:lnTo>
                <a:lnTo>
                  <a:pt x="154" y="1341"/>
                </a:lnTo>
                <a:lnTo>
                  <a:pt x="151" y="1347"/>
                </a:lnTo>
                <a:lnTo>
                  <a:pt x="148" y="1354"/>
                </a:lnTo>
                <a:lnTo>
                  <a:pt x="147" y="1362"/>
                </a:lnTo>
                <a:lnTo>
                  <a:pt x="148" y="1371"/>
                </a:lnTo>
                <a:lnTo>
                  <a:pt x="151" y="1378"/>
                </a:lnTo>
                <a:lnTo>
                  <a:pt x="156" y="1383"/>
                </a:lnTo>
                <a:lnTo>
                  <a:pt x="163" y="1388"/>
                </a:lnTo>
                <a:lnTo>
                  <a:pt x="171" y="1392"/>
                </a:lnTo>
                <a:lnTo>
                  <a:pt x="180" y="1394"/>
                </a:lnTo>
                <a:lnTo>
                  <a:pt x="190" y="1396"/>
                </a:lnTo>
                <a:lnTo>
                  <a:pt x="198" y="1396"/>
                </a:lnTo>
                <a:lnTo>
                  <a:pt x="203" y="1396"/>
                </a:lnTo>
                <a:lnTo>
                  <a:pt x="209" y="1396"/>
                </a:lnTo>
                <a:lnTo>
                  <a:pt x="214" y="1395"/>
                </a:lnTo>
                <a:lnTo>
                  <a:pt x="219" y="1394"/>
                </a:lnTo>
                <a:lnTo>
                  <a:pt x="224" y="1393"/>
                </a:lnTo>
                <a:lnTo>
                  <a:pt x="227" y="1392"/>
                </a:lnTo>
                <a:lnTo>
                  <a:pt x="232" y="1390"/>
                </a:lnTo>
                <a:lnTo>
                  <a:pt x="236" y="1388"/>
                </a:lnTo>
                <a:lnTo>
                  <a:pt x="242" y="1383"/>
                </a:lnTo>
                <a:lnTo>
                  <a:pt x="247" y="1378"/>
                </a:lnTo>
                <a:lnTo>
                  <a:pt x="250" y="1371"/>
                </a:lnTo>
                <a:lnTo>
                  <a:pt x="251" y="1362"/>
                </a:lnTo>
                <a:close/>
                <a:moveTo>
                  <a:pt x="92" y="1228"/>
                </a:moveTo>
                <a:lnTo>
                  <a:pt x="92" y="1198"/>
                </a:lnTo>
                <a:lnTo>
                  <a:pt x="22" y="1198"/>
                </a:lnTo>
                <a:lnTo>
                  <a:pt x="22" y="1118"/>
                </a:lnTo>
                <a:lnTo>
                  <a:pt x="92" y="1118"/>
                </a:lnTo>
                <a:lnTo>
                  <a:pt x="92" y="1079"/>
                </a:lnTo>
                <a:lnTo>
                  <a:pt x="143" y="1079"/>
                </a:lnTo>
                <a:lnTo>
                  <a:pt x="143" y="1118"/>
                </a:lnTo>
                <a:lnTo>
                  <a:pt x="224" y="1118"/>
                </a:lnTo>
                <a:lnTo>
                  <a:pt x="229" y="1118"/>
                </a:lnTo>
                <a:lnTo>
                  <a:pt x="234" y="1116"/>
                </a:lnTo>
                <a:lnTo>
                  <a:pt x="237" y="1115"/>
                </a:lnTo>
                <a:lnTo>
                  <a:pt x="241" y="1114"/>
                </a:lnTo>
                <a:lnTo>
                  <a:pt x="242" y="1113"/>
                </a:lnTo>
                <a:lnTo>
                  <a:pt x="245" y="1111"/>
                </a:lnTo>
                <a:lnTo>
                  <a:pt x="246" y="1108"/>
                </a:lnTo>
                <a:lnTo>
                  <a:pt x="247" y="1105"/>
                </a:lnTo>
                <a:lnTo>
                  <a:pt x="247" y="1100"/>
                </a:lnTo>
                <a:lnTo>
                  <a:pt x="249" y="1094"/>
                </a:lnTo>
                <a:lnTo>
                  <a:pt x="249" y="1088"/>
                </a:lnTo>
                <a:lnTo>
                  <a:pt x="249" y="1080"/>
                </a:lnTo>
                <a:lnTo>
                  <a:pt x="309" y="1080"/>
                </a:lnTo>
                <a:lnTo>
                  <a:pt x="309" y="1081"/>
                </a:lnTo>
                <a:lnTo>
                  <a:pt x="309" y="1084"/>
                </a:lnTo>
                <a:lnTo>
                  <a:pt x="309" y="1090"/>
                </a:lnTo>
                <a:lnTo>
                  <a:pt x="309" y="1098"/>
                </a:lnTo>
                <a:lnTo>
                  <a:pt x="310" y="1107"/>
                </a:lnTo>
                <a:lnTo>
                  <a:pt x="310" y="1114"/>
                </a:lnTo>
                <a:lnTo>
                  <a:pt x="310" y="1120"/>
                </a:lnTo>
                <a:lnTo>
                  <a:pt x="310" y="1125"/>
                </a:lnTo>
                <a:lnTo>
                  <a:pt x="310" y="1130"/>
                </a:lnTo>
                <a:lnTo>
                  <a:pt x="310" y="1136"/>
                </a:lnTo>
                <a:lnTo>
                  <a:pt x="310" y="1141"/>
                </a:lnTo>
                <a:lnTo>
                  <a:pt x="309" y="1147"/>
                </a:lnTo>
                <a:lnTo>
                  <a:pt x="309" y="1151"/>
                </a:lnTo>
                <a:lnTo>
                  <a:pt x="309" y="1155"/>
                </a:lnTo>
                <a:lnTo>
                  <a:pt x="308" y="1159"/>
                </a:lnTo>
                <a:lnTo>
                  <a:pt x="308" y="1163"/>
                </a:lnTo>
                <a:lnTo>
                  <a:pt x="305" y="1170"/>
                </a:lnTo>
                <a:lnTo>
                  <a:pt x="303" y="1176"/>
                </a:lnTo>
                <a:lnTo>
                  <a:pt x="300" y="1180"/>
                </a:lnTo>
                <a:lnTo>
                  <a:pt x="297" y="1185"/>
                </a:lnTo>
                <a:lnTo>
                  <a:pt x="293" y="1189"/>
                </a:lnTo>
                <a:lnTo>
                  <a:pt x="288" y="1192"/>
                </a:lnTo>
                <a:lnTo>
                  <a:pt x="281" y="1194"/>
                </a:lnTo>
                <a:lnTo>
                  <a:pt x="275" y="1197"/>
                </a:lnTo>
                <a:lnTo>
                  <a:pt x="271" y="1197"/>
                </a:lnTo>
                <a:lnTo>
                  <a:pt x="268" y="1198"/>
                </a:lnTo>
                <a:lnTo>
                  <a:pt x="263" y="1198"/>
                </a:lnTo>
                <a:lnTo>
                  <a:pt x="258" y="1198"/>
                </a:lnTo>
                <a:lnTo>
                  <a:pt x="253" y="1199"/>
                </a:lnTo>
                <a:lnTo>
                  <a:pt x="247" y="1199"/>
                </a:lnTo>
                <a:lnTo>
                  <a:pt x="242" y="1199"/>
                </a:lnTo>
                <a:lnTo>
                  <a:pt x="236" y="1199"/>
                </a:lnTo>
                <a:lnTo>
                  <a:pt x="143" y="1199"/>
                </a:lnTo>
                <a:lnTo>
                  <a:pt x="143" y="1228"/>
                </a:lnTo>
                <a:lnTo>
                  <a:pt x="92" y="1228"/>
                </a:lnTo>
                <a:close/>
                <a:moveTo>
                  <a:pt x="159" y="1038"/>
                </a:moveTo>
                <a:lnTo>
                  <a:pt x="154" y="1038"/>
                </a:lnTo>
                <a:lnTo>
                  <a:pt x="149" y="1038"/>
                </a:lnTo>
                <a:lnTo>
                  <a:pt x="144" y="1037"/>
                </a:lnTo>
                <a:lnTo>
                  <a:pt x="139" y="1036"/>
                </a:lnTo>
                <a:lnTo>
                  <a:pt x="136" y="1035"/>
                </a:lnTo>
                <a:lnTo>
                  <a:pt x="131" y="1034"/>
                </a:lnTo>
                <a:lnTo>
                  <a:pt x="126" y="1031"/>
                </a:lnTo>
                <a:lnTo>
                  <a:pt x="122" y="1029"/>
                </a:lnTo>
                <a:lnTo>
                  <a:pt x="118" y="1027"/>
                </a:lnTo>
                <a:lnTo>
                  <a:pt x="114" y="1023"/>
                </a:lnTo>
                <a:lnTo>
                  <a:pt x="110" y="1020"/>
                </a:lnTo>
                <a:lnTo>
                  <a:pt x="107" y="1015"/>
                </a:lnTo>
                <a:lnTo>
                  <a:pt x="103" y="1010"/>
                </a:lnTo>
                <a:lnTo>
                  <a:pt x="100" y="1004"/>
                </a:lnTo>
                <a:lnTo>
                  <a:pt x="98" y="999"/>
                </a:lnTo>
                <a:lnTo>
                  <a:pt x="95" y="993"/>
                </a:lnTo>
                <a:lnTo>
                  <a:pt x="93" y="986"/>
                </a:lnTo>
                <a:lnTo>
                  <a:pt x="90" y="979"/>
                </a:lnTo>
                <a:lnTo>
                  <a:pt x="89" y="971"/>
                </a:lnTo>
                <a:lnTo>
                  <a:pt x="87" y="962"/>
                </a:lnTo>
                <a:lnTo>
                  <a:pt x="85" y="953"/>
                </a:lnTo>
                <a:lnTo>
                  <a:pt x="85" y="943"/>
                </a:lnTo>
                <a:lnTo>
                  <a:pt x="84" y="932"/>
                </a:lnTo>
                <a:lnTo>
                  <a:pt x="84" y="922"/>
                </a:lnTo>
                <a:lnTo>
                  <a:pt x="84" y="912"/>
                </a:lnTo>
                <a:lnTo>
                  <a:pt x="85" y="903"/>
                </a:lnTo>
                <a:lnTo>
                  <a:pt x="87" y="894"/>
                </a:lnTo>
                <a:lnTo>
                  <a:pt x="88" y="885"/>
                </a:lnTo>
                <a:lnTo>
                  <a:pt x="89" y="878"/>
                </a:lnTo>
                <a:lnTo>
                  <a:pt x="92" y="871"/>
                </a:lnTo>
                <a:lnTo>
                  <a:pt x="93" y="866"/>
                </a:lnTo>
                <a:lnTo>
                  <a:pt x="95" y="860"/>
                </a:lnTo>
                <a:lnTo>
                  <a:pt x="100" y="850"/>
                </a:lnTo>
                <a:lnTo>
                  <a:pt x="107" y="842"/>
                </a:lnTo>
                <a:lnTo>
                  <a:pt x="114" y="836"/>
                </a:lnTo>
                <a:lnTo>
                  <a:pt x="122" y="832"/>
                </a:lnTo>
                <a:lnTo>
                  <a:pt x="127" y="829"/>
                </a:lnTo>
                <a:lnTo>
                  <a:pt x="132" y="828"/>
                </a:lnTo>
                <a:lnTo>
                  <a:pt x="137" y="827"/>
                </a:lnTo>
                <a:lnTo>
                  <a:pt x="143" y="826"/>
                </a:lnTo>
                <a:lnTo>
                  <a:pt x="148" y="825"/>
                </a:lnTo>
                <a:lnTo>
                  <a:pt x="154" y="824"/>
                </a:lnTo>
                <a:lnTo>
                  <a:pt x="162" y="824"/>
                </a:lnTo>
                <a:lnTo>
                  <a:pt x="168" y="824"/>
                </a:lnTo>
                <a:lnTo>
                  <a:pt x="275" y="824"/>
                </a:lnTo>
                <a:lnTo>
                  <a:pt x="281" y="824"/>
                </a:lnTo>
                <a:lnTo>
                  <a:pt x="286" y="824"/>
                </a:lnTo>
                <a:lnTo>
                  <a:pt x="290" y="824"/>
                </a:lnTo>
                <a:lnTo>
                  <a:pt x="294" y="822"/>
                </a:lnTo>
                <a:lnTo>
                  <a:pt x="297" y="821"/>
                </a:lnTo>
                <a:lnTo>
                  <a:pt x="300" y="819"/>
                </a:lnTo>
                <a:lnTo>
                  <a:pt x="303" y="817"/>
                </a:lnTo>
                <a:lnTo>
                  <a:pt x="307" y="813"/>
                </a:lnTo>
                <a:lnTo>
                  <a:pt x="310" y="813"/>
                </a:lnTo>
                <a:lnTo>
                  <a:pt x="310" y="897"/>
                </a:lnTo>
                <a:lnTo>
                  <a:pt x="286" y="901"/>
                </a:lnTo>
                <a:lnTo>
                  <a:pt x="294" y="909"/>
                </a:lnTo>
                <a:lnTo>
                  <a:pt x="300" y="917"/>
                </a:lnTo>
                <a:lnTo>
                  <a:pt x="305" y="926"/>
                </a:lnTo>
                <a:lnTo>
                  <a:pt x="309" y="936"/>
                </a:lnTo>
                <a:lnTo>
                  <a:pt x="313" y="946"/>
                </a:lnTo>
                <a:lnTo>
                  <a:pt x="315" y="957"/>
                </a:lnTo>
                <a:lnTo>
                  <a:pt x="317" y="968"/>
                </a:lnTo>
                <a:lnTo>
                  <a:pt x="317" y="980"/>
                </a:lnTo>
                <a:lnTo>
                  <a:pt x="317" y="988"/>
                </a:lnTo>
                <a:lnTo>
                  <a:pt x="315" y="996"/>
                </a:lnTo>
                <a:lnTo>
                  <a:pt x="313" y="1004"/>
                </a:lnTo>
                <a:lnTo>
                  <a:pt x="310" y="1013"/>
                </a:lnTo>
                <a:lnTo>
                  <a:pt x="307" y="1021"/>
                </a:lnTo>
                <a:lnTo>
                  <a:pt x="302" y="1028"/>
                </a:lnTo>
                <a:lnTo>
                  <a:pt x="297" y="1035"/>
                </a:lnTo>
                <a:lnTo>
                  <a:pt x="289" y="1041"/>
                </a:lnTo>
                <a:lnTo>
                  <a:pt x="285" y="1043"/>
                </a:lnTo>
                <a:lnTo>
                  <a:pt x="281" y="1045"/>
                </a:lnTo>
                <a:lnTo>
                  <a:pt x="276" y="1046"/>
                </a:lnTo>
                <a:lnTo>
                  <a:pt x="271" y="1049"/>
                </a:lnTo>
                <a:lnTo>
                  <a:pt x="266" y="1050"/>
                </a:lnTo>
                <a:lnTo>
                  <a:pt x="261" y="1050"/>
                </a:lnTo>
                <a:lnTo>
                  <a:pt x="256" y="1051"/>
                </a:lnTo>
                <a:lnTo>
                  <a:pt x="250" y="1051"/>
                </a:lnTo>
                <a:lnTo>
                  <a:pt x="244" y="1051"/>
                </a:lnTo>
                <a:lnTo>
                  <a:pt x="236" y="1050"/>
                </a:lnTo>
                <a:lnTo>
                  <a:pt x="231" y="1049"/>
                </a:lnTo>
                <a:lnTo>
                  <a:pt x="225" y="1048"/>
                </a:lnTo>
                <a:lnTo>
                  <a:pt x="220" y="1045"/>
                </a:lnTo>
                <a:lnTo>
                  <a:pt x="215" y="1043"/>
                </a:lnTo>
                <a:lnTo>
                  <a:pt x="210" y="1039"/>
                </a:lnTo>
                <a:lnTo>
                  <a:pt x="206" y="1036"/>
                </a:lnTo>
                <a:lnTo>
                  <a:pt x="201" y="1030"/>
                </a:lnTo>
                <a:lnTo>
                  <a:pt x="197" y="1024"/>
                </a:lnTo>
                <a:lnTo>
                  <a:pt x="193" y="1017"/>
                </a:lnTo>
                <a:lnTo>
                  <a:pt x="190" y="1010"/>
                </a:lnTo>
                <a:lnTo>
                  <a:pt x="188" y="1007"/>
                </a:lnTo>
                <a:lnTo>
                  <a:pt x="187" y="1002"/>
                </a:lnTo>
                <a:lnTo>
                  <a:pt x="186" y="997"/>
                </a:lnTo>
                <a:lnTo>
                  <a:pt x="185" y="994"/>
                </a:lnTo>
                <a:lnTo>
                  <a:pt x="183" y="989"/>
                </a:lnTo>
                <a:lnTo>
                  <a:pt x="183" y="985"/>
                </a:lnTo>
                <a:lnTo>
                  <a:pt x="182" y="979"/>
                </a:lnTo>
                <a:lnTo>
                  <a:pt x="181" y="974"/>
                </a:lnTo>
                <a:lnTo>
                  <a:pt x="180" y="969"/>
                </a:lnTo>
                <a:lnTo>
                  <a:pt x="180" y="964"/>
                </a:lnTo>
                <a:lnTo>
                  <a:pt x="178" y="959"/>
                </a:lnTo>
                <a:lnTo>
                  <a:pt x="178" y="954"/>
                </a:lnTo>
                <a:lnTo>
                  <a:pt x="177" y="951"/>
                </a:lnTo>
                <a:lnTo>
                  <a:pt x="177" y="946"/>
                </a:lnTo>
                <a:lnTo>
                  <a:pt x="176" y="943"/>
                </a:lnTo>
                <a:lnTo>
                  <a:pt x="176" y="939"/>
                </a:lnTo>
                <a:lnTo>
                  <a:pt x="175" y="932"/>
                </a:lnTo>
                <a:lnTo>
                  <a:pt x="173" y="925"/>
                </a:lnTo>
                <a:lnTo>
                  <a:pt x="171" y="920"/>
                </a:lnTo>
                <a:lnTo>
                  <a:pt x="170" y="916"/>
                </a:lnTo>
                <a:lnTo>
                  <a:pt x="167" y="911"/>
                </a:lnTo>
                <a:lnTo>
                  <a:pt x="165" y="908"/>
                </a:lnTo>
                <a:lnTo>
                  <a:pt x="161" y="906"/>
                </a:lnTo>
                <a:lnTo>
                  <a:pt x="156" y="905"/>
                </a:lnTo>
                <a:lnTo>
                  <a:pt x="152" y="905"/>
                </a:lnTo>
                <a:lnTo>
                  <a:pt x="149" y="906"/>
                </a:lnTo>
                <a:lnTo>
                  <a:pt x="146" y="909"/>
                </a:lnTo>
                <a:lnTo>
                  <a:pt x="143" y="912"/>
                </a:lnTo>
                <a:lnTo>
                  <a:pt x="141" y="916"/>
                </a:lnTo>
                <a:lnTo>
                  <a:pt x="139" y="919"/>
                </a:lnTo>
                <a:lnTo>
                  <a:pt x="138" y="925"/>
                </a:lnTo>
                <a:lnTo>
                  <a:pt x="138" y="931"/>
                </a:lnTo>
                <a:lnTo>
                  <a:pt x="139" y="943"/>
                </a:lnTo>
                <a:lnTo>
                  <a:pt x="143" y="951"/>
                </a:lnTo>
                <a:lnTo>
                  <a:pt x="151" y="957"/>
                </a:lnTo>
                <a:lnTo>
                  <a:pt x="159" y="959"/>
                </a:lnTo>
                <a:lnTo>
                  <a:pt x="159" y="1038"/>
                </a:lnTo>
                <a:close/>
                <a:moveTo>
                  <a:pt x="214" y="905"/>
                </a:moveTo>
                <a:lnTo>
                  <a:pt x="216" y="910"/>
                </a:lnTo>
                <a:lnTo>
                  <a:pt x="217" y="916"/>
                </a:lnTo>
                <a:lnTo>
                  <a:pt x="220" y="923"/>
                </a:lnTo>
                <a:lnTo>
                  <a:pt x="222" y="931"/>
                </a:lnTo>
                <a:lnTo>
                  <a:pt x="225" y="940"/>
                </a:lnTo>
                <a:lnTo>
                  <a:pt x="226" y="947"/>
                </a:lnTo>
                <a:lnTo>
                  <a:pt x="229" y="953"/>
                </a:lnTo>
                <a:lnTo>
                  <a:pt x="231" y="958"/>
                </a:lnTo>
                <a:lnTo>
                  <a:pt x="235" y="961"/>
                </a:lnTo>
                <a:lnTo>
                  <a:pt x="239" y="964"/>
                </a:lnTo>
                <a:lnTo>
                  <a:pt x="244" y="966"/>
                </a:lnTo>
                <a:lnTo>
                  <a:pt x="249" y="966"/>
                </a:lnTo>
                <a:lnTo>
                  <a:pt x="256" y="965"/>
                </a:lnTo>
                <a:lnTo>
                  <a:pt x="263" y="960"/>
                </a:lnTo>
                <a:lnTo>
                  <a:pt x="266" y="953"/>
                </a:lnTo>
                <a:lnTo>
                  <a:pt x="268" y="943"/>
                </a:lnTo>
                <a:lnTo>
                  <a:pt x="266" y="933"/>
                </a:lnTo>
                <a:lnTo>
                  <a:pt x="264" y="926"/>
                </a:lnTo>
                <a:lnTo>
                  <a:pt x="260" y="920"/>
                </a:lnTo>
                <a:lnTo>
                  <a:pt x="254" y="915"/>
                </a:lnTo>
                <a:lnTo>
                  <a:pt x="247" y="911"/>
                </a:lnTo>
                <a:lnTo>
                  <a:pt x="240" y="908"/>
                </a:lnTo>
                <a:lnTo>
                  <a:pt x="231" y="906"/>
                </a:lnTo>
                <a:lnTo>
                  <a:pt x="221" y="905"/>
                </a:lnTo>
                <a:lnTo>
                  <a:pt x="214" y="905"/>
                </a:lnTo>
                <a:close/>
                <a:moveTo>
                  <a:pt x="92" y="797"/>
                </a:moveTo>
                <a:lnTo>
                  <a:pt x="92" y="766"/>
                </a:lnTo>
                <a:lnTo>
                  <a:pt x="22" y="766"/>
                </a:lnTo>
                <a:lnTo>
                  <a:pt x="22" y="686"/>
                </a:lnTo>
                <a:lnTo>
                  <a:pt x="92" y="686"/>
                </a:lnTo>
                <a:lnTo>
                  <a:pt x="92" y="648"/>
                </a:lnTo>
                <a:lnTo>
                  <a:pt x="143" y="648"/>
                </a:lnTo>
                <a:lnTo>
                  <a:pt x="143" y="686"/>
                </a:lnTo>
                <a:lnTo>
                  <a:pt x="224" y="686"/>
                </a:lnTo>
                <a:lnTo>
                  <a:pt x="229" y="686"/>
                </a:lnTo>
                <a:lnTo>
                  <a:pt x="234" y="685"/>
                </a:lnTo>
                <a:lnTo>
                  <a:pt x="237" y="684"/>
                </a:lnTo>
                <a:lnTo>
                  <a:pt x="241" y="683"/>
                </a:lnTo>
                <a:lnTo>
                  <a:pt x="242" y="681"/>
                </a:lnTo>
                <a:lnTo>
                  <a:pt x="245" y="679"/>
                </a:lnTo>
                <a:lnTo>
                  <a:pt x="246" y="677"/>
                </a:lnTo>
                <a:lnTo>
                  <a:pt x="247" y="673"/>
                </a:lnTo>
                <a:lnTo>
                  <a:pt x="247" y="669"/>
                </a:lnTo>
                <a:lnTo>
                  <a:pt x="249" y="663"/>
                </a:lnTo>
                <a:lnTo>
                  <a:pt x="249" y="657"/>
                </a:lnTo>
                <a:lnTo>
                  <a:pt x="249" y="649"/>
                </a:lnTo>
                <a:lnTo>
                  <a:pt x="309" y="649"/>
                </a:lnTo>
                <a:lnTo>
                  <a:pt x="309" y="650"/>
                </a:lnTo>
                <a:lnTo>
                  <a:pt x="309" y="652"/>
                </a:lnTo>
                <a:lnTo>
                  <a:pt x="309" y="658"/>
                </a:lnTo>
                <a:lnTo>
                  <a:pt x="309" y="666"/>
                </a:lnTo>
                <a:lnTo>
                  <a:pt x="310" y="676"/>
                </a:lnTo>
                <a:lnTo>
                  <a:pt x="310" y="683"/>
                </a:lnTo>
                <a:lnTo>
                  <a:pt x="310" y="688"/>
                </a:lnTo>
                <a:lnTo>
                  <a:pt x="310" y="693"/>
                </a:lnTo>
                <a:lnTo>
                  <a:pt x="310" y="699"/>
                </a:lnTo>
                <a:lnTo>
                  <a:pt x="310" y="705"/>
                </a:lnTo>
                <a:lnTo>
                  <a:pt x="310" y="709"/>
                </a:lnTo>
                <a:lnTo>
                  <a:pt x="309" y="715"/>
                </a:lnTo>
                <a:lnTo>
                  <a:pt x="309" y="720"/>
                </a:lnTo>
                <a:lnTo>
                  <a:pt x="309" y="723"/>
                </a:lnTo>
                <a:lnTo>
                  <a:pt x="308" y="728"/>
                </a:lnTo>
                <a:lnTo>
                  <a:pt x="308" y="732"/>
                </a:lnTo>
                <a:lnTo>
                  <a:pt x="305" y="739"/>
                </a:lnTo>
                <a:lnTo>
                  <a:pt x="303" y="744"/>
                </a:lnTo>
                <a:lnTo>
                  <a:pt x="300" y="749"/>
                </a:lnTo>
                <a:lnTo>
                  <a:pt x="297" y="754"/>
                </a:lnTo>
                <a:lnTo>
                  <a:pt x="293" y="757"/>
                </a:lnTo>
                <a:lnTo>
                  <a:pt x="288" y="761"/>
                </a:lnTo>
                <a:lnTo>
                  <a:pt x="281" y="763"/>
                </a:lnTo>
                <a:lnTo>
                  <a:pt x="275" y="765"/>
                </a:lnTo>
                <a:lnTo>
                  <a:pt x="271" y="765"/>
                </a:lnTo>
                <a:lnTo>
                  <a:pt x="268" y="766"/>
                </a:lnTo>
                <a:lnTo>
                  <a:pt x="263" y="766"/>
                </a:lnTo>
                <a:lnTo>
                  <a:pt x="258" y="766"/>
                </a:lnTo>
                <a:lnTo>
                  <a:pt x="253" y="768"/>
                </a:lnTo>
                <a:lnTo>
                  <a:pt x="247" y="768"/>
                </a:lnTo>
                <a:lnTo>
                  <a:pt x="242" y="768"/>
                </a:lnTo>
                <a:lnTo>
                  <a:pt x="236" y="768"/>
                </a:lnTo>
                <a:lnTo>
                  <a:pt x="143" y="768"/>
                </a:lnTo>
                <a:lnTo>
                  <a:pt x="143" y="797"/>
                </a:lnTo>
                <a:lnTo>
                  <a:pt x="92" y="797"/>
                </a:lnTo>
                <a:close/>
                <a:moveTo>
                  <a:pt x="92" y="604"/>
                </a:moveTo>
                <a:lnTo>
                  <a:pt x="92" y="523"/>
                </a:lnTo>
                <a:lnTo>
                  <a:pt x="310" y="523"/>
                </a:lnTo>
                <a:lnTo>
                  <a:pt x="310" y="604"/>
                </a:lnTo>
                <a:lnTo>
                  <a:pt x="92" y="604"/>
                </a:lnTo>
                <a:close/>
                <a:moveTo>
                  <a:pt x="0" y="604"/>
                </a:moveTo>
                <a:lnTo>
                  <a:pt x="0" y="523"/>
                </a:lnTo>
                <a:lnTo>
                  <a:pt x="61" y="523"/>
                </a:lnTo>
                <a:lnTo>
                  <a:pt x="61" y="604"/>
                </a:lnTo>
                <a:lnTo>
                  <a:pt x="0" y="604"/>
                </a:lnTo>
                <a:close/>
                <a:moveTo>
                  <a:pt x="84" y="371"/>
                </a:moveTo>
                <a:lnTo>
                  <a:pt x="84" y="365"/>
                </a:lnTo>
                <a:lnTo>
                  <a:pt x="84" y="361"/>
                </a:lnTo>
                <a:lnTo>
                  <a:pt x="85" y="355"/>
                </a:lnTo>
                <a:lnTo>
                  <a:pt x="85" y="350"/>
                </a:lnTo>
                <a:lnTo>
                  <a:pt x="87" y="344"/>
                </a:lnTo>
                <a:lnTo>
                  <a:pt x="88" y="340"/>
                </a:lnTo>
                <a:lnTo>
                  <a:pt x="89" y="334"/>
                </a:lnTo>
                <a:lnTo>
                  <a:pt x="90" y="329"/>
                </a:lnTo>
                <a:lnTo>
                  <a:pt x="92" y="325"/>
                </a:lnTo>
                <a:lnTo>
                  <a:pt x="94" y="319"/>
                </a:lnTo>
                <a:lnTo>
                  <a:pt x="95" y="314"/>
                </a:lnTo>
                <a:lnTo>
                  <a:pt x="98" y="309"/>
                </a:lnTo>
                <a:lnTo>
                  <a:pt x="100" y="305"/>
                </a:lnTo>
                <a:lnTo>
                  <a:pt x="103" y="301"/>
                </a:lnTo>
                <a:lnTo>
                  <a:pt x="105" y="297"/>
                </a:lnTo>
                <a:lnTo>
                  <a:pt x="109" y="292"/>
                </a:lnTo>
                <a:lnTo>
                  <a:pt x="117" y="284"/>
                </a:lnTo>
                <a:lnTo>
                  <a:pt x="124" y="276"/>
                </a:lnTo>
                <a:lnTo>
                  <a:pt x="134" y="270"/>
                </a:lnTo>
                <a:lnTo>
                  <a:pt x="144" y="264"/>
                </a:lnTo>
                <a:lnTo>
                  <a:pt x="151" y="262"/>
                </a:lnTo>
                <a:lnTo>
                  <a:pt x="156" y="259"/>
                </a:lnTo>
                <a:lnTo>
                  <a:pt x="162" y="258"/>
                </a:lnTo>
                <a:lnTo>
                  <a:pt x="170" y="257"/>
                </a:lnTo>
                <a:lnTo>
                  <a:pt x="176" y="256"/>
                </a:lnTo>
                <a:lnTo>
                  <a:pt x="182" y="255"/>
                </a:lnTo>
                <a:lnTo>
                  <a:pt x="190" y="253"/>
                </a:lnTo>
                <a:lnTo>
                  <a:pt x="197" y="253"/>
                </a:lnTo>
                <a:lnTo>
                  <a:pt x="207" y="253"/>
                </a:lnTo>
                <a:lnTo>
                  <a:pt x="217" y="255"/>
                </a:lnTo>
                <a:lnTo>
                  <a:pt x="226" y="256"/>
                </a:lnTo>
                <a:lnTo>
                  <a:pt x="235" y="258"/>
                </a:lnTo>
                <a:lnTo>
                  <a:pt x="244" y="260"/>
                </a:lnTo>
                <a:lnTo>
                  <a:pt x="251" y="263"/>
                </a:lnTo>
                <a:lnTo>
                  <a:pt x="259" y="266"/>
                </a:lnTo>
                <a:lnTo>
                  <a:pt x="265" y="270"/>
                </a:lnTo>
                <a:lnTo>
                  <a:pt x="271" y="274"/>
                </a:lnTo>
                <a:lnTo>
                  <a:pt x="278" y="279"/>
                </a:lnTo>
                <a:lnTo>
                  <a:pt x="283" y="284"/>
                </a:lnTo>
                <a:lnTo>
                  <a:pt x="289" y="290"/>
                </a:lnTo>
                <a:lnTo>
                  <a:pt x="293" y="294"/>
                </a:lnTo>
                <a:lnTo>
                  <a:pt x="298" y="300"/>
                </a:lnTo>
                <a:lnTo>
                  <a:pt x="302" y="307"/>
                </a:lnTo>
                <a:lnTo>
                  <a:pt x="304" y="313"/>
                </a:lnTo>
                <a:lnTo>
                  <a:pt x="307" y="320"/>
                </a:lnTo>
                <a:lnTo>
                  <a:pt x="310" y="326"/>
                </a:lnTo>
                <a:lnTo>
                  <a:pt x="312" y="333"/>
                </a:lnTo>
                <a:lnTo>
                  <a:pt x="314" y="340"/>
                </a:lnTo>
                <a:lnTo>
                  <a:pt x="315" y="348"/>
                </a:lnTo>
                <a:lnTo>
                  <a:pt x="315" y="355"/>
                </a:lnTo>
                <a:lnTo>
                  <a:pt x="317" y="362"/>
                </a:lnTo>
                <a:lnTo>
                  <a:pt x="317" y="370"/>
                </a:lnTo>
                <a:lnTo>
                  <a:pt x="317" y="376"/>
                </a:lnTo>
                <a:lnTo>
                  <a:pt x="317" y="382"/>
                </a:lnTo>
                <a:lnTo>
                  <a:pt x="315" y="387"/>
                </a:lnTo>
                <a:lnTo>
                  <a:pt x="315" y="392"/>
                </a:lnTo>
                <a:lnTo>
                  <a:pt x="314" y="398"/>
                </a:lnTo>
                <a:lnTo>
                  <a:pt x="313" y="404"/>
                </a:lnTo>
                <a:lnTo>
                  <a:pt x="312" y="408"/>
                </a:lnTo>
                <a:lnTo>
                  <a:pt x="310" y="414"/>
                </a:lnTo>
                <a:lnTo>
                  <a:pt x="308" y="419"/>
                </a:lnTo>
                <a:lnTo>
                  <a:pt x="307" y="425"/>
                </a:lnTo>
                <a:lnTo>
                  <a:pt x="304" y="429"/>
                </a:lnTo>
                <a:lnTo>
                  <a:pt x="302" y="434"/>
                </a:lnTo>
                <a:lnTo>
                  <a:pt x="299" y="439"/>
                </a:lnTo>
                <a:lnTo>
                  <a:pt x="295" y="443"/>
                </a:lnTo>
                <a:lnTo>
                  <a:pt x="293" y="448"/>
                </a:lnTo>
                <a:lnTo>
                  <a:pt x="289" y="452"/>
                </a:lnTo>
                <a:lnTo>
                  <a:pt x="281" y="460"/>
                </a:lnTo>
                <a:lnTo>
                  <a:pt x="274" y="467"/>
                </a:lnTo>
                <a:lnTo>
                  <a:pt x="264" y="473"/>
                </a:lnTo>
                <a:lnTo>
                  <a:pt x="254" y="477"/>
                </a:lnTo>
                <a:lnTo>
                  <a:pt x="247" y="480"/>
                </a:lnTo>
                <a:lnTo>
                  <a:pt x="242" y="482"/>
                </a:lnTo>
                <a:lnTo>
                  <a:pt x="236" y="483"/>
                </a:lnTo>
                <a:lnTo>
                  <a:pt x="230" y="485"/>
                </a:lnTo>
                <a:lnTo>
                  <a:pt x="222" y="487"/>
                </a:lnTo>
                <a:lnTo>
                  <a:pt x="216" y="487"/>
                </a:lnTo>
                <a:lnTo>
                  <a:pt x="210" y="488"/>
                </a:lnTo>
                <a:lnTo>
                  <a:pt x="202" y="488"/>
                </a:lnTo>
                <a:lnTo>
                  <a:pt x="192" y="488"/>
                </a:lnTo>
                <a:lnTo>
                  <a:pt x="183" y="487"/>
                </a:lnTo>
                <a:lnTo>
                  <a:pt x="175" y="485"/>
                </a:lnTo>
                <a:lnTo>
                  <a:pt x="166" y="483"/>
                </a:lnTo>
                <a:lnTo>
                  <a:pt x="158" y="481"/>
                </a:lnTo>
                <a:lnTo>
                  <a:pt x="151" y="478"/>
                </a:lnTo>
                <a:lnTo>
                  <a:pt x="143" y="475"/>
                </a:lnTo>
                <a:lnTo>
                  <a:pt x="136" y="471"/>
                </a:lnTo>
                <a:lnTo>
                  <a:pt x="129" y="467"/>
                </a:lnTo>
                <a:lnTo>
                  <a:pt x="123" y="463"/>
                </a:lnTo>
                <a:lnTo>
                  <a:pt x="118" y="459"/>
                </a:lnTo>
                <a:lnTo>
                  <a:pt x="113" y="453"/>
                </a:lnTo>
                <a:lnTo>
                  <a:pt x="108" y="448"/>
                </a:lnTo>
                <a:lnTo>
                  <a:pt x="104" y="442"/>
                </a:lnTo>
                <a:lnTo>
                  <a:pt x="100" y="435"/>
                </a:lnTo>
                <a:lnTo>
                  <a:pt x="97" y="429"/>
                </a:lnTo>
                <a:lnTo>
                  <a:pt x="94" y="422"/>
                </a:lnTo>
                <a:lnTo>
                  <a:pt x="92" y="415"/>
                </a:lnTo>
                <a:lnTo>
                  <a:pt x="89" y="408"/>
                </a:lnTo>
                <a:lnTo>
                  <a:pt x="88" y="401"/>
                </a:lnTo>
                <a:lnTo>
                  <a:pt x="87" y="394"/>
                </a:lnTo>
                <a:lnTo>
                  <a:pt x="85" y="386"/>
                </a:lnTo>
                <a:lnTo>
                  <a:pt x="84" y="379"/>
                </a:lnTo>
                <a:lnTo>
                  <a:pt x="84" y="371"/>
                </a:lnTo>
                <a:close/>
                <a:moveTo>
                  <a:pt x="143" y="369"/>
                </a:moveTo>
                <a:lnTo>
                  <a:pt x="144" y="378"/>
                </a:lnTo>
                <a:lnTo>
                  <a:pt x="148" y="386"/>
                </a:lnTo>
                <a:lnTo>
                  <a:pt x="153" y="392"/>
                </a:lnTo>
                <a:lnTo>
                  <a:pt x="161" y="397"/>
                </a:lnTo>
                <a:lnTo>
                  <a:pt x="165" y="399"/>
                </a:lnTo>
                <a:lnTo>
                  <a:pt x="170" y="400"/>
                </a:lnTo>
                <a:lnTo>
                  <a:pt x="175" y="401"/>
                </a:lnTo>
                <a:lnTo>
                  <a:pt x="178" y="403"/>
                </a:lnTo>
                <a:lnTo>
                  <a:pt x="183" y="404"/>
                </a:lnTo>
                <a:lnTo>
                  <a:pt x="188" y="405"/>
                </a:lnTo>
                <a:lnTo>
                  <a:pt x="193" y="405"/>
                </a:lnTo>
                <a:lnTo>
                  <a:pt x="198" y="405"/>
                </a:lnTo>
                <a:lnTo>
                  <a:pt x="205" y="405"/>
                </a:lnTo>
                <a:lnTo>
                  <a:pt x="211" y="405"/>
                </a:lnTo>
                <a:lnTo>
                  <a:pt x="216" y="404"/>
                </a:lnTo>
                <a:lnTo>
                  <a:pt x="222" y="403"/>
                </a:lnTo>
                <a:lnTo>
                  <a:pt x="227" y="403"/>
                </a:lnTo>
                <a:lnTo>
                  <a:pt x="232" y="401"/>
                </a:lnTo>
                <a:lnTo>
                  <a:pt x="236" y="399"/>
                </a:lnTo>
                <a:lnTo>
                  <a:pt x="241" y="398"/>
                </a:lnTo>
                <a:lnTo>
                  <a:pt x="249" y="393"/>
                </a:lnTo>
                <a:lnTo>
                  <a:pt x="254" y="387"/>
                </a:lnTo>
                <a:lnTo>
                  <a:pt x="256" y="380"/>
                </a:lnTo>
                <a:lnTo>
                  <a:pt x="258" y="371"/>
                </a:lnTo>
                <a:lnTo>
                  <a:pt x="256" y="363"/>
                </a:lnTo>
                <a:lnTo>
                  <a:pt x="254" y="356"/>
                </a:lnTo>
                <a:lnTo>
                  <a:pt x="250" y="350"/>
                </a:lnTo>
                <a:lnTo>
                  <a:pt x="244" y="344"/>
                </a:lnTo>
                <a:lnTo>
                  <a:pt x="235" y="341"/>
                </a:lnTo>
                <a:lnTo>
                  <a:pt x="225" y="339"/>
                </a:lnTo>
                <a:lnTo>
                  <a:pt x="212" y="336"/>
                </a:lnTo>
                <a:lnTo>
                  <a:pt x="198" y="336"/>
                </a:lnTo>
                <a:lnTo>
                  <a:pt x="190" y="336"/>
                </a:lnTo>
                <a:lnTo>
                  <a:pt x="180" y="337"/>
                </a:lnTo>
                <a:lnTo>
                  <a:pt x="171" y="340"/>
                </a:lnTo>
                <a:lnTo>
                  <a:pt x="162" y="343"/>
                </a:lnTo>
                <a:lnTo>
                  <a:pt x="153" y="348"/>
                </a:lnTo>
                <a:lnTo>
                  <a:pt x="148" y="354"/>
                </a:lnTo>
                <a:lnTo>
                  <a:pt x="144" y="361"/>
                </a:lnTo>
                <a:lnTo>
                  <a:pt x="143" y="369"/>
                </a:lnTo>
                <a:close/>
                <a:moveTo>
                  <a:pt x="92" y="222"/>
                </a:moveTo>
                <a:lnTo>
                  <a:pt x="92" y="147"/>
                </a:lnTo>
                <a:lnTo>
                  <a:pt x="126" y="147"/>
                </a:lnTo>
                <a:lnTo>
                  <a:pt x="115" y="140"/>
                </a:lnTo>
                <a:lnTo>
                  <a:pt x="108" y="133"/>
                </a:lnTo>
                <a:lnTo>
                  <a:pt x="100" y="125"/>
                </a:lnTo>
                <a:lnTo>
                  <a:pt x="94" y="117"/>
                </a:lnTo>
                <a:lnTo>
                  <a:pt x="90" y="109"/>
                </a:lnTo>
                <a:lnTo>
                  <a:pt x="87" y="99"/>
                </a:lnTo>
                <a:lnTo>
                  <a:pt x="85" y="89"/>
                </a:lnTo>
                <a:lnTo>
                  <a:pt x="84" y="80"/>
                </a:lnTo>
                <a:lnTo>
                  <a:pt x="84" y="74"/>
                </a:lnTo>
                <a:lnTo>
                  <a:pt x="85" y="68"/>
                </a:lnTo>
                <a:lnTo>
                  <a:pt x="85" y="63"/>
                </a:lnTo>
                <a:lnTo>
                  <a:pt x="87" y="57"/>
                </a:lnTo>
                <a:lnTo>
                  <a:pt x="88" y="53"/>
                </a:lnTo>
                <a:lnTo>
                  <a:pt x="90" y="48"/>
                </a:lnTo>
                <a:lnTo>
                  <a:pt x="92" y="43"/>
                </a:lnTo>
                <a:lnTo>
                  <a:pt x="94" y="39"/>
                </a:lnTo>
                <a:lnTo>
                  <a:pt x="99" y="31"/>
                </a:lnTo>
                <a:lnTo>
                  <a:pt x="105" y="22"/>
                </a:lnTo>
                <a:lnTo>
                  <a:pt x="114" y="17"/>
                </a:lnTo>
                <a:lnTo>
                  <a:pt x="124" y="11"/>
                </a:lnTo>
                <a:lnTo>
                  <a:pt x="129" y="8"/>
                </a:lnTo>
                <a:lnTo>
                  <a:pt x="136" y="6"/>
                </a:lnTo>
                <a:lnTo>
                  <a:pt x="142" y="5"/>
                </a:lnTo>
                <a:lnTo>
                  <a:pt x="148" y="3"/>
                </a:lnTo>
                <a:lnTo>
                  <a:pt x="154" y="1"/>
                </a:lnTo>
                <a:lnTo>
                  <a:pt x="162" y="1"/>
                </a:lnTo>
                <a:lnTo>
                  <a:pt x="170" y="0"/>
                </a:lnTo>
                <a:lnTo>
                  <a:pt x="178" y="0"/>
                </a:lnTo>
                <a:lnTo>
                  <a:pt x="310" y="0"/>
                </a:lnTo>
                <a:lnTo>
                  <a:pt x="310" y="83"/>
                </a:lnTo>
                <a:lnTo>
                  <a:pt x="193" y="83"/>
                </a:lnTo>
                <a:lnTo>
                  <a:pt x="185" y="83"/>
                </a:lnTo>
                <a:lnTo>
                  <a:pt x="176" y="84"/>
                </a:lnTo>
                <a:lnTo>
                  <a:pt x="170" y="87"/>
                </a:lnTo>
                <a:lnTo>
                  <a:pt x="163" y="89"/>
                </a:lnTo>
                <a:lnTo>
                  <a:pt x="159" y="94"/>
                </a:lnTo>
                <a:lnTo>
                  <a:pt x="156" y="98"/>
                </a:lnTo>
                <a:lnTo>
                  <a:pt x="154" y="103"/>
                </a:lnTo>
                <a:lnTo>
                  <a:pt x="153" y="110"/>
                </a:lnTo>
                <a:lnTo>
                  <a:pt x="154" y="117"/>
                </a:lnTo>
                <a:lnTo>
                  <a:pt x="156" y="123"/>
                </a:lnTo>
                <a:lnTo>
                  <a:pt x="159" y="129"/>
                </a:lnTo>
                <a:lnTo>
                  <a:pt x="163" y="132"/>
                </a:lnTo>
                <a:lnTo>
                  <a:pt x="170" y="136"/>
                </a:lnTo>
                <a:lnTo>
                  <a:pt x="177" y="138"/>
                </a:lnTo>
                <a:lnTo>
                  <a:pt x="186" y="140"/>
                </a:lnTo>
                <a:lnTo>
                  <a:pt x="198" y="140"/>
                </a:lnTo>
                <a:lnTo>
                  <a:pt x="310" y="140"/>
                </a:lnTo>
                <a:lnTo>
                  <a:pt x="310" y="222"/>
                </a:lnTo>
                <a:lnTo>
                  <a:pt x="92" y="222"/>
                </a:lnTo>
                <a:close/>
                <a:moveTo>
                  <a:pt x="530" y="1712"/>
                </a:moveTo>
                <a:lnTo>
                  <a:pt x="530" y="1618"/>
                </a:lnTo>
                <a:lnTo>
                  <a:pt x="759" y="1618"/>
                </a:lnTo>
                <a:lnTo>
                  <a:pt x="759" y="1491"/>
                </a:lnTo>
                <a:lnTo>
                  <a:pt x="831" y="1491"/>
                </a:lnTo>
                <a:lnTo>
                  <a:pt x="831" y="1712"/>
                </a:lnTo>
                <a:lnTo>
                  <a:pt x="530" y="1712"/>
                </a:lnTo>
                <a:close/>
              </a:path>
            </a:pathLst>
          </a:custGeom>
          <a:solidFill>
            <a:srgbClr val="000000"/>
          </a:solidFill>
          <a:ln>
            <a:noFill/>
          </a:ln>
        </p:spPr>
        <p:style>
          <a:lnRef idx="0"/>
          <a:fillRef idx="0"/>
          <a:effectRef idx="0"/>
          <a:fontRef idx="minor"/>
        </p:style>
      </p:sp>
      <p:sp>
        <p:nvSpPr>
          <p:cNvPr id="1064" name="CustomShape 38"/>
          <p:cNvSpPr/>
          <p:nvPr/>
        </p:nvSpPr>
        <p:spPr>
          <a:xfrm rot="16200000">
            <a:off x="1901160" y="3127680"/>
            <a:ext cx="146844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400" spc="-1" strike="noStrike">
                <a:solidFill>
                  <a:srgbClr val="ffffff"/>
                </a:solidFill>
                <a:latin typeface="Times New Roman"/>
              </a:rPr>
              <a:t>Adaptatie</a:t>
            </a:r>
            <a:br/>
            <a:r>
              <a:rPr b="0" lang="nl-BE" sz="2400" spc="-1" strike="noStrike">
                <a:solidFill>
                  <a:srgbClr val="ffffff"/>
                </a:solidFill>
                <a:latin typeface="Times New Roman"/>
              </a:rPr>
              <a:t>Laag</a:t>
            </a:r>
            <a:endParaRPr b="0" lang="en-US" sz="2400" spc="-1" strike="noStrike">
              <a:solidFill>
                <a:srgbClr val="000000"/>
              </a:solidFill>
              <a:latin typeface="Times New Roman"/>
            </a:endParaRPr>
          </a:p>
        </p:txBody>
      </p:sp>
      <p:sp>
        <p:nvSpPr>
          <p:cNvPr id="1065" name="CustomShape 39"/>
          <p:cNvSpPr/>
          <p:nvPr/>
        </p:nvSpPr>
        <p:spPr>
          <a:xfrm rot="16200000">
            <a:off x="3116880" y="3105720"/>
            <a:ext cx="89100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400" spc="-1" strike="noStrike">
                <a:solidFill>
                  <a:srgbClr val="000000"/>
                </a:solidFill>
                <a:latin typeface="Times New Roman"/>
              </a:rPr>
              <a:t>ATM</a:t>
            </a:r>
            <a:br/>
            <a:r>
              <a:rPr b="1" lang="nl-BE" sz="2400" spc="-1" strike="noStrike">
                <a:solidFill>
                  <a:srgbClr val="000000"/>
                </a:solidFill>
                <a:latin typeface="Times New Roman"/>
              </a:rPr>
              <a:t>Laag</a:t>
            </a:r>
            <a:endParaRPr b="0" lang="en-US" sz="2400" spc="-1" strike="noStrike">
              <a:solidFill>
                <a:srgbClr val="000000"/>
              </a:solidFill>
              <a:latin typeface="Times New Roman"/>
            </a:endParaRPr>
          </a:p>
        </p:txBody>
      </p:sp>
      <p:sp>
        <p:nvSpPr>
          <p:cNvPr id="1066" name="CustomShape 40"/>
          <p:cNvSpPr/>
          <p:nvPr/>
        </p:nvSpPr>
        <p:spPr>
          <a:xfrm rot="16200000">
            <a:off x="3855240" y="3035880"/>
            <a:ext cx="124920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nl-BE" sz="2400" spc="-1" strike="noStrike">
                <a:solidFill>
                  <a:srgbClr val="000000"/>
                </a:solidFill>
                <a:latin typeface="Times New Roman"/>
              </a:rPr>
              <a:t>Fysische</a:t>
            </a:r>
            <a:br/>
            <a:r>
              <a:rPr b="0" lang="nl-BE" sz="2400" spc="-1" strike="noStrike">
                <a:solidFill>
                  <a:srgbClr val="000000"/>
                </a:solidFill>
                <a:latin typeface="Times New Roman"/>
              </a:rPr>
              <a:t>Laag</a:t>
            </a:r>
            <a:endParaRPr b="0" lang="en-US" sz="2400" spc="-1" strike="noStrike">
              <a:solidFill>
                <a:srgbClr val="000000"/>
              </a:solidFill>
              <a:latin typeface="Times New Roman"/>
            </a:endParaRPr>
          </a:p>
        </p:txBody>
      </p:sp>
      <p:sp>
        <p:nvSpPr>
          <p:cNvPr id="1067" name="CustomShape 41"/>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068" name="Group 1"/>
          <p:cNvGrpSpPr/>
          <p:nvPr/>
        </p:nvGrpSpPr>
        <p:grpSpPr>
          <a:xfrm>
            <a:off x="7186680" y="3313080"/>
            <a:ext cx="609480" cy="284040"/>
            <a:chOff x="7186680" y="3313080"/>
            <a:chExt cx="609480" cy="284040"/>
          </a:xfrm>
        </p:grpSpPr>
        <p:sp>
          <p:nvSpPr>
            <p:cNvPr id="1069" name="CustomShape 2"/>
            <p:cNvSpPr/>
            <p:nvPr/>
          </p:nvSpPr>
          <p:spPr>
            <a:xfrm>
              <a:off x="7196040" y="3313080"/>
              <a:ext cx="600120" cy="274680"/>
            </a:xfrm>
            <a:custGeom>
              <a:avLst/>
              <a:gdLst/>
              <a:ahLst/>
              <a:rect l="l" t="t" r="r" b="b"/>
              <a:pathLst>
                <a:path w="378" h="173">
                  <a:moveTo>
                    <a:pt x="378" y="0"/>
                  </a:moveTo>
                  <a:lnTo>
                    <a:pt x="0" y="0"/>
                  </a:lnTo>
                  <a:lnTo>
                    <a:pt x="0" y="173"/>
                  </a:lnTo>
                  <a:lnTo>
                    <a:pt x="378" y="173"/>
                  </a:lnTo>
                  <a:lnTo>
                    <a:pt x="378" y="0"/>
                  </a:lnTo>
                </a:path>
              </a:pathLst>
            </a:custGeom>
            <a:solidFill>
              <a:srgbClr val="ffffff"/>
            </a:solidFill>
            <a:ln>
              <a:noFill/>
            </a:ln>
          </p:spPr>
          <p:style>
            <a:lnRef idx="0"/>
            <a:fillRef idx="0"/>
            <a:effectRef idx="0"/>
            <a:fontRef idx="minor"/>
          </p:style>
        </p:sp>
        <p:sp>
          <p:nvSpPr>
            <p:cNvPr id="1070" name="CustomShape 3"/>
            <p:cNvSpPr/>
            <p:nvPr/>
          </p:nvSpPr>
          <p:spPr>
            <a:xfrm>
              <a:off x="7186680" y="3313080"/>
              <a:ext cx="609480" cy="284040"/>
            </a:xfrm>
            <a:custGeom>
              <a:avLst/>
              <a:gdLst/>
              <a:ahLst/>
              <a:rect l="l" t="t" r="r" b="b"/>
              <a:pathLst>
                <a:path w="384" h="179">
                  <a:moveTo>
                    <a:pt x="384" y="0"/>
                  </a:moveTo>
                  <a:lnTo>
                    <a:pt x="0" y="0"/>
                  </a:lnTo>
                  <a:lnTo>
                    <a:pt x="0" y="179"/>
                  </a:lnTo>
                  <a:lnTo>
                    <a:pt x="384" y="179"/>
                  </a:lnTo>
                  <a:lnTo>
                    <a:pt x="384" y="0"/>
                  </a:lnTo>
                </a:path>
              </a:pathLst>
            </a:custGeom>
            <a:noFill/>
            <a:ln w="12600">
              <a:solidFill>
                <a:srgbClr val="000000"/>
              </a:solidFill>
              <a:round/>
            </a:ln>
          </p:spPr>
          <p:style>
            <a:lnRef idx="0"/>
            <a:fillRef idx="0"/>
            <a:effectRef idx="0"/>
            <a:fontRef idx="minor"/>
          </p:style>
        </p:sp>
        <p:sp>
          <p:nvSpPr>
            <p:cNvPr id="1071" name="CustomShape 4"/>
            <p:cNvSpPr/>
            <p:nvPr/>
          </p:nvSpPr>
          <p:spPr>
            <a:xfrm>
              <a:off x="7201080" y="3324240"/>
              <a:ext cx="455400" cy="252360"/>
            </a:xfrm>
            <a:custGeom>
              <a:avLst/>
              <a:gdLst/>
              <a:ahLst/>
              <a:rect l="l" t="t" r="r" b="b"/>
              <a:pathLst>
                <a:path w="287" h="159">
                  <a:moveTo>
                    <a:pt x="287" y="0"/>
                  </a:moveTo>
                  <a:lnTo>
                    <a:pt x="0" y="0"/>
                  </a:lnTo>
                  <a:lnTo>
                    <a:pt x="0" y="159"/>
                  </a:lnTo>
                  <a:lnTo>
                    <a:pt x="287" y="159"/>
                  </a:lnTo>
                  <a:lnTo>
                    <a:pt x="287" y="0"/>
                  </a:lnTo>
                </a:path>
              </a:pathLst>
            </a:custGeom>
            <a:solidFill>
              <a:srgbClr val="ff0000"/>
            </a:solidFill>
            <a:ln>
              <a:noFill/>
            </a:ln>
          </p:spPr>
          <p:style>
            <a:lnRef idx="0"/>
            <a:fillRef idx="0"/>
            <a:effectRef idx="0"/>
            <a:fontRef idx="minor"/>
          </p:style>
        </p:sp>
        <p:sp>
          <p:nvSpPr>
            <p:cNvPr id="1072" name="CustomShape 5"/>
            <p:cNvSpPr/>
            <p:nvPr/>
          </p:nvSpPr>
          <p:spPr>
            <a:xfrm>
              <a:off x="7192800" y="3324240"/>
              <a:ext cx="463680" cy="262080"/>
            </a:xfrm>
            <a:custGeom>
              <a:avLst/>
              <a:gdLst/>
              <a:ahLst/>
              <a:rect l="l" t="t" r="r" b="b"/>
              <a:pathLst>
                <a:path w="292" h="165">
                  <a:moveTo>
                    <a:pt x="292" y="0"/>
                  </a:moveTo>
                  <a:lnTo>
                    <a:pt x="0" y="0"/>
                  </a:lnTo>
                  <a:lnTo>
                    <a:pt x="0" y="165"/>
                  </a:lnTo>
                  <a:lnTo>
                    <a:pt x="292" y="165"/>
                  </a:lnTo>
                  <a:lnTo>
                    <a:pt x="292" y="0"/>
                  </a:lnTo>
                </a:path>
              </a:pathLst>
            </a:custGeom>
            <a:noFill/>
            <a:ln w="12600">
              <a:solidFill>
                <a:srgbClr val="000000"/>
              </a:solidFill>
              <a:round/>
            </a:ln>
          </p:spPr>
          <p:style>
            <a:lnRef idx="0"/>
            <a:fillRef idx="0"/>
            <a:effectRef idx="0"/>
            <a:fontRef idx="minor"/>
          </p:style>
        </p:sp>
      </p:grpSp>
      <p:sp>
        <p:nvSpPr>
          <p:cNvPr id="1073" name="Line 6"/>
          <p:cNvSpPr/>
          <p:nvPr/>
        </p:nvSpPr>
        <p:spPr>
          <a:xfrm>
            <a:off x="2097000" y="2185920"/>
            <a:ext cx="1084320" cy="357120"/>
          </a:xfrm>
          <a:prstGeom prst="line">
            <a:avLst/>
          </a:prstGeom>
          <a:ln w="50760">
            <a:solidFill>
              <a:srgbClr val="3333cc"/>
            </a:solidFill>
            <a:miter/>
          </a:ln>
        </p:spPr>
        <p:style>
          <a:lnRef idx="0"/>
          <a:fillRef idx="0"/>
          <a:effectRef idx="0"/>
          <a:fontRef idx="minor"/>
        </p:style>
      </p:sp>
      <p:sp>
        <p:nvSpPr>
          <p:cNvPr id="1074" name="Line 7"/>
          <p:cNvSpPr/>
          <p:nvPr/>
        </p:nvSpPr>
        <p:spPr>
          <a:xfrm flipV="1">
            <a:off x="1776240" y="4162320"/>
            <a:ext cx="1374840" cy="587520"/>
          </a:xfrm>
          <a:prstGeom prst="line">
            <a:avLst/>
          </a:prstGeom>
          <a:ln w="50760">
            <a:solidFill>
              <a:srgbClr val="3333cc"/>
            </a:solidFill>
            <a:miter/>
          </a:ln>
        </p:spPr>
        <p:style>
          <a:lnRef idx="0"/>
          <a:fillRef idx="0"/>
          <a:effectRef idx="0"/>
          <a:fontRef idx="minor"/>
        </p:style>
      </p:sp>
      <p:sp>
        <p:nvSpPr>
          <p:cNvPr id="1075" name="Line 8"/>
          <p:cNvSpPr/>
          <p:nvPr/>
        </p:nvSpPr>
        <p:spPr>
          <a:xfrm flipV="1">
            <a:off x="1817640" y="3516120"/>
            <a:ext cx="1300320" cy="14040"/>
          </a:xfrm>
          <a:prstGeom prst="line">
            <a:avLst/>
          </a:prstGeom>
          <a:ln w="50760">
            <a:solidFill>
              <a:srgbClr val="3333cc"/>
            </a:solidFill>
            <a:miter/>
          </a:ln>
        </p:spPr>
        <p:style>
          <a:lnRef idx="0"/>
          <a:fillRef idx="0"/>
          <a:effectRef idx="0"/>
          <a:fontRef idx="minor"/>
        </p:style>
      </p:sp>
      <p:grpSp>
        <p:nvGrpSpPr>
          <p:cNvPr id="1076" name="Group 9"/>
          <p:cNvGrpSpPr/>
          <p:nvPr/>
        </p:nvGrpSpPr>
        <p:grpSpPr>
          <a:xfrm>
            <a:off x="1076400" y="1700280"/>
            <a:ext cx="1117440" cy="3438360"/>
            <a:chOff x="1076400" y="1700280"/>
            <a:chExt cx="1117440" cy="3438360"/>
          </a:xfrm>
        </p:grpSpPr>
        <p:sp>
          <p:nvSpPr>
            <p:cNvPr id="1077" name="Line 10"/>
            <p:cNvSpPr/>
            <p:nvPr/>
          </p:nvSpPr>
          <p:spPr>
            <a:xfrm>
              <a:off x="1579680" y="2057400"/>
              <a:ext cx="258480" cy="131760"/>
            </a:xfrm>
            <a:prstGeom prst="line">
              <a:avLst/>
            </a:prstGeom>
            <a:ln w="25560">
              <a:solidFill>
                <a:srgbClr val="3333cc"/>
              </a:solidFill>
              <a:miter/>
            </a:ln>
          </p:spPr>
          <p:style>
            <a:lnRef idx="0"/>
            <a:fillRef idx="0"/>
            <a:effectRef idx="0"/>
            <a:fontRef idx="minor"/>
          </p:style>
        </p:sp>
        <p:pic>
          <p:nvPicPr>
            <p:cNvPr id="1078" name="" descr=""/>
            <p:cNvPicPr/>
            <p:nvPr/>
          </p:nvPicPr>
          <p:blipFill>
            <a:blip r:embed="rId1"/>
            <a:stretch/>
          </p:blipFill>
          <p:spPr>
            <a:xfrm>
              <a:off x="1076400" y="1700280"/>
              <a:ext cx="530280" cy="598320"/>
            </a:xfrm>
            <a:prstGeom prst="rect">
              <a:avLst/>
            </a:prstGeom>
            <a:ln>
              <a:noFill/>
            </a:ln>
          </p:spPr>
        </p:pic>
        <p:pic>
          <p:nvPicPr>
            <p:cNvPr id="1079" name="" descr=""/>
            <p:cNvPicPr/>
            <p:nvPr/>
          </p:nvPicPr>
          <p:blipFill>
            <a:blip r:embed="rId2"/>
            <a:stretch/>
          </p:blipFill>
          <p:spPr>
            <a:xfrm>
              <a:off x="1801800" y="1925640"/>
              <a:ext cx="392040" cy="372960"/>
            </a:xfrm>
            <a:prstGeom prst="rect">
              <a:avLst/>
            </a:prstGeom>
            <a:ln>
              <a:noFill/>
            </a:ln>
          </p:spPr>
        </p:pic>
        <p:graphicFrame>
          <p:nvGraphicFramePr>
            <p:cNvPr id="1080" name="Object 11"/>
            <p:cNvGraphicFramePr/>
            <p:nvPr/>
          </p:nvGraphicFramePr>
          <p:xfrm>
            <a:off x="1114560" y="2909880"/>
            <a:ext cx="1014120" cy="1204920"/>
          </p:xfrm>
          <a:graphic>
            <a:graphicData uri="http://schemas.openxmlformats.org/presentationml/2006/ole">
              <p:oleObj r:id="rId3" spid="">
                <p:embed/>
                <p:pic>
                  <p:nvPicPr>
                    <p:cNvPr id="1081" name="" descr=""/>
                    <p:cNvPicPr/>
                    <p:nvPr/>
                  </p:nvPicPr>
                  <p:blipFill>
                    <a:blip r:embed="rId4"/>
                    <a:stretch/>
                  </p:blipFill>
                  <p:spPr>
                    <a:xfrm>
                      <a:off x="1114560" y="2909880"/>
                      <a:ext cx="1014120" cy="1204920"/>
                    </a:xfrm>
                    <a:prstGeom prst="rect">
                      <a:avLst/>
                    </a:prstGeom>
                    <a:ln>
                      <a:noFill/>
                    </a:ln>
                  </p:spPr>
                </p:pic>
              </p:oleObj>
            </a:graphicData>
          </a:graphic>
        </p:graphicFrame>
        <p:pic>
          <p:nvPicPr>
            <p:cNvPr id="1082" name="" descr=""/>
            <p:cNvPicPr/>
            <p:nvPr/>
          </p:nvPicPr>
          <p:blipFill>
            <a:blip r:embed="rId5"/>
            <a:stretch/>
          </p:blipFill>
          <p:spPr>
            <a:xfrm>
              <a:off x="1197000" y="4573440"/>
              <a:ext cx="654120" cy="565200"/>
            </a:xfrm>
            <a:prstGeom prst="rect">
              <a:avLst/>
            </a:prstGeom>
            <a:ln>
              <a:noFill/>
            </a:ln>
          </p:spPr>
        </p:pic>
      </p:grpSp>
      <p:sp>
        <p:nvSpPr>
          <p:cNvPr id="1083" name="CustomShape 12"/>
          <p:cNvSpPr/>
          <p:nvPr/>
        </p:nvSpPr>
        <p:spPr>
          <a:xfrm>
            <a:off x="2976480" y="1687680"/>
            <a:ext cx="1373400" cy="3273120"/>
          </a:xfrm>
          <a:prstGeom prst="rect">
            <a:avLst/>
          </a:prstGeom>
          <a:solidFill>
            <a:srgbClr val="000000"/>
          </a:solidFill>
          <a:ln w="12600">
            <a:solidFill>
              <a:srgbClr val="000000"/>
            </a:solidFill>
            <a:miter/>
          </a:ln>
        </p:spPr>
        <p:style>
          <a:lnRef idx="0"/>
          <a:fillRef idx="0"/>
          <a:effectRef idx="0"/>
          <a:fontRef idx="minor"/>
        </p:style>
      </p:sp>
      <p:sp>
        <p:nvSpPr>
          <p:cNvPr id="1084" name="CustomShape 13"/>
          <p:cNvSpPr/>
          <p:nvPr/>
        </p:nvSpPr>
        <p:spPr>
          <a:xfrm>
            <a:off x="4351320" y="1687680"/>
            <a:ext cx="1374840" cy="3273120"/>
          </a:xfrm>
          <a:prstGeom prst="rect">
            <a:avLst/>
          </a:prstGeom>
          <a:solidFill>
            <a:srgbClr val="ffff00"/>
          </a:solidFill>
          <a:ln w="12600">
            <a:solidFill>
              <a:srgbClr val="000000"/>
            </a:solidFill>
            <a:miter/>
          </a:ln>
        </p:spPr>
        <p:style>
          <a:lnRef idx="0"/>
          <a:fillRef idx="0"/>
          <a:effectRef idx="0"/>
          <a:fontRef idx="minor"/>
        </p:style>
      </p:sp>
      <p:sp>
        <p:nvSpPr>
          <p:cNvPr id="1085" name="CustomShape 14"/>
          <p:cNvSpPr/>
          <p:nvPr/>
        </p:nvSpPr>
        <p:spPr>
          <a:xfrm>
            <a:off x="5726160" y="1687680"/>
            <a:ext cx="1374840" cy="3273120"/>
          </a:xfrm>
          <a:prstGeom prst="rect">
            <a:avLst/>
          </a:prstGeom>
          <a:solidFill>
            <a:srgbClr val="ff0000"/>
          </a:solidFill>
          <a:ln w="12600">
            <a:solidFill>
              <a:srgbClr val="000000"/>
            </a:solidFill>
            <a:miter/>
          </a:ln>
        </p:spPr>
        <p:style>
          <a:lnRef idx="0"/>
          <a:fillRef idx="0"/>
          <a:effectRef idx="0"/>
          <a:fontRef idx="minor"/>
        </p:style>
      </p:sp>
      <p:sp>
        <p:nvSpPr>
          <p:cNvPr id="1086" name="CustomShape 15"/>
          <p:cNvSpPr/>
          <p:nvPr/>
        </p:nvSpPr>
        <p:spPr>
          <a:xfrm>
            <a:off x="3056040" y="2709720"/>
            <a:ext cx="1218960" cy="1279080"/>
          </a:xfrm>
          <a:prstGeom prst="rect">
            <a:avLst/>
          </a:prstGeom>
          <a:solidFill>
            <a:srgbClr val="000000"/>
          </a:solidFill>
          <a:ln>
            <a:noFill/>
          </a:ln>
        </p:spPr>
        <p:style>
          <a:lnRef idx="0"/>
          <a:fillRef idx="0"/>
          <a:effectRef idx="0"/>
          <a:fontRef idx="minor"/>
        </p:style>
        <p:txBody>
          <a:bodyPr lIns="92160" rIns="92160" tIns="46080" bIns="46080">
            <a:spAutoFit/>
          </a:bodyPr>
          <a:p>
            <a:pPr algn="ctr">
              <a:lnSpc>
                <a:spcPct val="10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400" spc="-1" strike="noStrike">
                <a:solidFill>
                  <a:srgbClr val="ffffff"/>
                </a:solidFill>
                <a:latin typeface="Arial"/>
              </a:rPr>
              <a:t>Conversie</a:t>
            </a:r>
            <a:r>
              <a:rPr b="0" lang="en-US" sz="1400" spc="-1" strike="noStrike">
                <a:solidFill>
                  <a:srgbClr val="ffffff"/>
                </a:solidFill>
                <a:latin typeface="Arial"/>
              </a:rPr>
              <a:t> naar</a:t>
            </a:r>
            <a:r>
              <a:rPr b="0" lang="en-US" sz="1600" spc="-1" strike="noStrike">
                <a:solidFill>
                  <a:srgbClr val="ffffff"/>
                </a:solidFill>
                <a:latin typeface="Arial"/>
              </a:rPr>
              <a:t> ATM-datatypes van 48 bytes</a:t>
            </a:r>
            <a:endParaRPr b="0" lang="en-US" sz="1600" spc="-1" strike="noStrike">
              <a:solidFill>
                <a:srgbClr val="000000"/>
              </a:solidFill>
              <a:latin typeface="Times New Roman"/>
            </a:endParaRPr>
          </a:p>
        </p:txBody>
      </p:sp>
      <p:sp>
        <p:nvSpPr>
          <p:cNvPr id="1087" name="CustomShape 16"/>
          <p:cNvSpPr/>
          <p:nvPr/>
        </p:nvSpPr>
        <p:spPr>
          <a:xfrm>
            <a:off x="4363920" y="2355840"/>
            <a:ext cx="1336680" cy="949320"/>
          </a:xfrm>
          <a:prstGeom prst="rect">
            <a:avLst/>
          </a:prstGeom>
          <a:solidFill>
            <a:srgbClr val="ffff00"/>
          </a:solidFill>
          <a:ln>
            <a:noFill/>
          </a:ln>
        </p:spPr>
        <p:style>
          <a:lnRef idx="0"/>
          <a:fillRef idx="0"/>
          <a:effectRef idx="0"/>
          <a:fontRef idx="minor"/>
        </p:style>
        <p:txBody>
          <a:bodyPr lIns="92160" rIns="92160" tIns="46080" bIns="46080">
            <a:spAutoFit/>
          </a:bodyPr>
          <a:p>
            <a:pPr algn="ctr">
              <a:lnSpc>
                <a:spcPct val="10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US" sz="2400" spc="-1" strike="noStrike">
              <a:solidFill>
                <a:srgbClr val="000000"/>
              </a:solidFill>
              <a:latin typeface="Times New Roman"/>
            </a:endParaRPr>
          </a:p>
          <a:p>
            <a:pPr algn="ctr">
              <a:lnSpc>
                <a:spcPct val="10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400" spc="-1" strike="noStrike">
                <a:solidFill>
                  <a:srgbClr val="000000"/>
                </a:solidFill>
                <a:latin typeface="Arial"/>
              </a:rPr>
              <a:t>Toevoegen</a:t>
            </a:r>
            <a:r>
              <a:rPr b="1" lang="en-US" sz="1600" spc="-1" strike="noStrike">
                <a:solidFill>
                  <a:srgbClr val="000000"/>
                </a:solidFill>
                <a:latin typeface="Arial"/>
              </a:rPr>
              <a:t> </a:t>
            </a:r>
            <a:r>
              <a:rPr b="0" lang="en-US" sz="1600" spc="-1" strike="noStrike">
                <a:solidFill>
                  <a:srgbClr val="000000"/>
                </a:solidFill>
                <a:latin typeface="Arial"/>
              </a:rPr>
              <a:t>5 byte header</a:t>
            </a:r>
            <a:endParaRPr b="0" lang="en-US" sz="1600" spc="-1" strike="noStrike">
              <a:solidFill>
                <a:srgbClr val="000000"/>
              </a:solidFill>
              <a:latin typeface="Times New Roman"/>
            </a:endParaRPr>
          </a:p>
        </p:txBody>
      </p:sp>
      <p:sp>
        <p:nvSpPr>
          <p:cNvPr id="1088" name="CustomShape 17"/>
          <p:cNvSpPr/>
          <p:nvPr/>
        </p:nvSpPr>
        <p:spPr>
          <a:xfrm>
            <a:off x="5762520" y="2709720"/>
            <a:ext cx="1352520" cy="1309320"/>
          </a:xfrm>
          <a:prstGeom prst="rect">
            <a:avLst/>
          </a:prstGeom>
          <a:solidFill>
            <a:srgbClr val="ff0000"/>
          </a:solidFill>
          <a:ln>
            <a:noFill/>
          </a:ln>
        </p:spPr>
        <p:style>
          <a:lnRef idx="0"/>
          <a:fillRef idx="0"/>
          <a:effectRef idx="0"/>
          <a:fontRef idx="minor"/>
        </p:style>
        <p:txBody>
          <a:bodyPr lIns="92160" rIns="92160" tIns="46080" bIns="46080">
            <a:spAutoFit/>
          </a:bodyPr>
          <a:p>
            <a:pPr algn="ctr">
              <a:lnSpc>
                <a:spcPct val="10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Arial"/>
              </a:rPr>
              <a:t>Conversie</a:t>
            </a:r>
            <a:r>
              <a:rPr b="0" lang="en-US" sz="1600" spc="-1" strike="noStrike">
                <a:solidFill>
                  <a:srgbClr val="000000"/>
                </a:solidFill>
                <a:latin typeface="Arial"/>
              </a:rPr>
              <a:t> naar elektrisch of  optisch signaal </a:t>
            </a:r>
            <a:endParaRPr b="0" lang="en-US" sz="1600" spc="-1" strike="noStrike">
              <a:solidFill>
                <a:srgbClr val="000000"/>
              </a:solidFill>
              <a:latin typeface="Times New Roman"/>
            </a:endParaRPr>
          </a:p>
        </p:txBody>
      </p:sp>
      <p:sp>
        <p:nvSpPr>
          <p:cNvPr id="1089" name="CustomShape 18"/>
          <p:cNvSpPr/>
          <p:nvPr/>
        </p:nvSpPr>
        <p:spPr>
          <a:xfrm>
            <a:off x="7851600" y="3313080"/>
            <a:ext cx="603360" cy="276120"/>
          </a:xfrm>
          <a:custGeom>
            <a:avLst/>
            <a:gdLst/>
            <a:ahLst/>
            <a:rect l="l" t="t" r="r" b="b"/>
            <a:pathLst>
              <a:path w="379" h="173">
                <a:moveTo>
                  <a:pt x="0" y="0"/>
                </a:moveTo>
                <a:lnTo>
                  <a:pt x="379" y="0"/>
                </a:lnTo>
                <a:lnTo>
                  <a:pt x="379" y="173"/>
                </a:lnTo>
                <a:lnTo>
                  <a:pt x="0" y="173"/>
                </a:lnTo>
                <a:lnTo>
                  <a:pt x="0" y="0"/>
                </a:lnTo>
              </a:path>
            </a:pathLst>
          </a:custGeom>
          <a:solidFill>
            <a:srgbClr val="ffffff"/>
          </a:solidFill>
          <a:ln>
            <a:noFill/>
          </a:ln>
        </p:spPr>
        <p:style>
          <a:lnRef idx="0"/>
          <a:fillRef idx="0"/>
          <a:effectRef idx="0"/>
          <a:fontRef idx="minor"/>
        </p:style>
      </p:sp>
      <p:grpSp>
        <p:nvGrpSpPr>
          <p:cNvPr id="1090" name="Group 19"/>
          <p:cNvGrpSpPr/>
          <p:nvPr/>
        </p:nvGrpSpPr>
        <p:grpSpPr>
          <a:xfrm>
            <a:off x="7851600" y="3313080"/>
            <a:ext cx="609840" cy="284040"/>
            <a:chOff x="7851600" y="3313080"/>
            <a:chExt cx="609840" cy="284040"/>
          </a:xfrm>
        </p:grpSpPr>
        <p:sp>
          <p:nvSpPr>
            <p:cNvPr id="1091" name="CustomShape 20"/>
            <p:cNvSpPr/>
            <p:nvPr/>
          </p:nvSpPr>
          <p:spPr>
            <a:xfrm>
              <a:off x="7851600" y="3313080"/>
              <a:ext cx="609840" cy="284040"/>
            </a:xfrm>
            <a:custGeom>
              <a:avLst/>
              <a:gdLst/>
              <a:ahLst/>
              <a:rect l="l" t="t" r="r" b="b"/>
              <a:pathLst>
                <a:path w="384" h="179">
                  <a:moveTo>
                    <a:pt x="384" y="0"/>
                  </a:moveTo>
                  <a:lnTo>
                    <a:pt x="0" y="0"/>
                  </a:lnTo>
                  <a:lnTo>
                    <a:pt x="0" y="179"/>
                  </a:lnTo>
                  <a:lnTo>
                    <a:pt x="384" y="179"/>
                  </a:lnTo>
                  <a:lnTo>
                    <a:pt x="384" y="0"/>
                  </a:lnTo>
                </a:path>
              </a:pathLst>
            </a:custGeom>
            <a:noFill/>
            <a:ln w="12600">
              <a:solidFill>
                <a:srgbClr val="000000"/>
              </a:solidFill>
              <a:round/>
            </a:ln>
          </p:spPr>
          <p:style>
            <a:lnRef idx="0"/>
            <a:fillRef idx="0"/>
            <a:effectRef idx="0"/>
            <a:fontRef idx="minor"/>
          </p:style>
        </p:sp>
        <p:sp>
          <p:nvSpPr>
            <p:cNvPr id="1092" name="CustomShape 21"/>
            <p:cNvSpPr/>
            <p:nvPr/>
          </p:nvSpPr>
          <p:spPr>
            <a:xfrm>
              <a:off x="7866000" y="3324240"/>
              <a:ext cx="455760" cy="252360"/>
            </a:xfrm>
            <a:custGeom>
              <a:avLst/>
              <a:gdLst/>
              <a:ahLst/>
              <a:rect l="l" t="t" r="r" b="b"/>
              <a:pathLst>
                <a:path w="287" h="159">
                  <a:moveTo>
                    <a:pt x="287" y="0"/>
                  </a:moveTo>
                  <a:lnTo>
                    <a:pt x="0" y="0"/>
                  </a:lnTo>
                  <a:lnTo>
                    <a:pt x="0" y="159"/>
                  </a:lnTo>
                  <a:lnTo>
                    <a:pt x="287" y="159"/>
                  </a:lnTo>
                  <a:lnTo>
                    <a:pt x="287" y="0"/>
                  </a:lnTo>
                </a:path>
              </a:pathLst>
            </a:custGeom>
            <a:solidFill>
              <a:srgbClr val="00ff00"/>
            </a:solidFill>
            <a:ln>
              <a:noFill/>
            </a:ln>
          </p:spPr>
          <p:style>
            <a:lnRef idx="0"/>
            <a:fillRef idx="0"/>
            <a:effectRef idx="0"/>
            <a:fontRef idx="minor"/>
          </p:style>
        </p:sp>
      </p:grpSp>
      <p:sp>
        <p:nvSpPr>
          <p:cNvPr id="1093" name="CustomShape 22"/>
          <p:cNvSpPr/>
          <p:nvPr/>
        </p:nvSpPr>
        <p:spPr>
          <a:xfrm>
            <a:off x="7851600" y="3324240"/>
            <a:ext cx="466920" cy="263520"/>
          </a:xfrm>
          <a:custGeom>
            <a:avLst/>
            <a:gdLst/>
            <a:ahLst/>
            <a:rect l="l" t="t" r="r" b="b"/>
            <a:pathLst>
              <a:path w="293" h="165">
                <a:moveTo>
                  <a:pt x="0" y="0"/>
                </a:moveTo>
                <a:lnTo>
                  <a:pt x="293" y="0"/>
                </a:lnTo>
                <a:lnTo>
                  <a:pt x="293" y="165"/>
                </a:lnTo>
                <a:lnTo>
                  <a:pt x="0" y="165"/>
                </a:lnTo>
                <a:lnTo>
                  <a:pt x="0" y="0"/>
                </a:lnTo>
              </a:path>
            </a:pathLst>
          </a:custGeom>
          <a:noFill/>
          <a:ln w="12600">
            <a:solidFill>
              <a:srgbClr val="000000"/>
            </a:solidFill>
            <a:round/>
          </a:ln>
        </p:spPr>
        <p:style>
          <a:lnRef idx="0"/>
          <a:fillRef idx="0"/>
          <a:effectRef idx="0"/>
          <a:fontRef idx="minor"/>
        </p:style>
      </p:sp>
      <p:grpSp>
        <p:nvGrpSpPr>
          <p:cNvPr id="1094" name="Group 23"/>
          <p:cNvGrpSpPr/>
          <p:nvPr/>
        </p:nvGrpSpPr>
        <p:grpSpPr>
          <a:xfrm>
            <a:off x="8532720" y="3313080"/>
            <a:ext cx="609840" cy="284040"/>
            <a:chOff x="8532720" y="3313080"/>
            <a:chExt cx="609840" cy="284040"/>
          </a:xfrm>
        </p:grpSpPr>
        <p:sp>
          <p:nvSpPr>
            <p:cNvPr id="1095" name="CustomShape 24"/>
            <p:cNvSpPr/>
            <p:nvPr/>
          </p:nvSpPr>
          <p:spPr>
            <a:xfrm>
              <a:off x="8542440" y="3313080"/>
              <a:ext cx="600120" cy="274680"/>
            </a:xfrm>
            <a:custGeom>
              <a:avLst/>
              <a:gdLst/>
              <a:ahLst/>
              <a:rect l="l" t="t" r="r" b="b"/>
              <a:pathLst>
                <a:path w="378" h="173">
                  <a:moveTo>
                    <a:pt x="378" y="0"/>
                  </a:moveTo>
                  <a:lnTo>
                    <a:pt x="0" y="0"/>
                  </a:lnTo>
                  <a:lnTo>
                    <a:pt x="0" y="173"/>
                  </a:lnTo>
                  <a:lnTo>
                    <a:pt x="378" y="173"/>
                  </a:lnTo>
                  <a:lnTo>
                    <a:pt x="378" y="0"/>
                  </a:lnTo>
                </a:path>
              </a:pathLst>
            </a:custGeom>
            <a:solidFill>
              <a:srgbClr val="ffffff"/>
            </a:solidFill>
            <a:ln>
              <a:noFill/>
            </a:ln>
          </p:spPr>
          <p:style>
            <a:lnRef idx="0"/>
            <a:fillRef idx="0"/>
            <a:effectRef idx="0"/>
            <a:fontRef idx="minor"/>
          </p:style>
        </p:sp>
        <p:sp>
          <p:nvSpPr>
            <p:cNvPr id="1096" name="CustomShape 25"/>
            <p:cNvSpPr/>
            <p:nvPr/>
          </p:nvSpPr>
          <p:spPr>
            <a:xfrm>
              <a:off x="8532720" y="3313080"/>
              <a:ext cx="609840" cy="284040"/>
            </a:xfrm>
            <a:custGeom>
              <a:avLst/>
              <a:gdLst/>
              <a:ahLst/>
              <a:rect l="l" t="t" r="r" b="b"/>
              <a:pathLst>
                <a:path w="384" h="179">
                  <a:moveTo>
                    <a:pt x="384" y="0"/>
                  </a:moveTo>
                  <a:lnTo>
                    <a:pt x="0" y="0"/>
                  </a:lnTo>
                  <a:lnTo>
                    <a:pt x="0" y="179"/>
                  </a:lnTo>
                  <a:lnTo>
                    <a:pt x="384" y="179"/>
                  </a:lnTo>
                  <a:lnTo>
                    <a:pt x="384" y="0"/>
                  </a:lnTo>
                </a:path>
              </a:pathLst>
            </a:custGeom>
            <a:noFill/>
            <a:ln w="12600">
              <a:solidFill>
                <a:srgbClr val="000000"/>
              </a:solidFill>
              <a:round/>
            </a:ln>
          </p:spPr>
          <p:style>
            <a:lnRef idx="0"/>
            <a:fillRef idx="0"/>
            <a:effectRef idx="0"/>
            <a:fontRef idx="minor"/>
          </p:style>
        </p:sp>
        <p:sp>
          <p:nvSpPr>
            <p:cNvPr id="1097" name="CustomShape 26"/>
            <p:cNvSpPr/>
            <p:nvPr/>
          </p:nvSpPr>
          <p:spPr>
            <a:xfrm>
              <a:off x="8547120" y="3324240"/>
              <a:ext cx="455760" cy="252360"/>
            </a:xfrm>
            <a:custGeom>
              <a:avLst/>
              <a:gdLst/>
              <a:ahLst/>
              <a:rect l="l" t="t" r="r" b="b"/>
              <a:pathLst>
                <a:path w="287" h="159">
                  <a:moveTo>
                    <a:pt x="287" y="0"/>
                  </a:moveTo>
                  <a:lnTo>
                    <a:pt x="0" y="0"/>
                  </a:lnTo>
                  <a:lnTo>
                    <a:pt x="0" y="159"/>
                  </a:lnTo>
                  <a:lnTo>
                    <a:pt x="287" y="159"/>
                  </a:lnTo>
                  <a:lnTo>
                    <a:pt x="287" y="0"/>
                  </a:lnTo>
                </a:path>
              </a:pathLst>
            </a:custGeom>
            <a:solidFill>
              <a:srgbClr val="ff0000"/>
            </a:solidFill>
            <a:ln>
              <a:noFill/>
            </a:ln>
          </p:spPr>
          <p:style>
            <a:lnRef idx="0"/>
            <a:fillRef idx="0"/>
            <a:effectRef idx="0"/>
            <a:fontRef idx="minor"/>
          </p:style>
        </p:sp>
        <p:sp>
          <p:nvSpPr>
            <p:cNvPr id="1098" name="CustomShape 27"/>
            <p:cNvSpPr/>
            <p:nvPr/>
          </p:nvSpPr>
          <p:spPr>
            <a:xfrm>
              <a:off x="8539200" y="3324240"/>
              <a:ext cx="463680" cy="262080"/>
            </a:xfrm>
            <a:custGeom>
              <a:avLst/>
              <a:gdLst/>
              <a:ahLst/>
              <a:rect l="l" t="t" r="r" b="b"/>
              <a:pathLst>
                <a:path w="292" h="165">
                  <a:moveTo>
                    <a:pt x="292" y="0"/>
                  </a:moveTo>
                  <a:lnTo>
                    <a:pt x="0" y="0"/>
                  </a:lnTo>
                  <a:lnTo>
                    <a:pt x="0" y="165"/>
                  </a:lnTo>
                  <a:lnTo>
                    <a:pt x="292" y="165"/>
                  </a:lnTo>
                  <a:lnTo>
                    <a:pt x="292" y="0"/>
                  </a:lnTo>
                </a:path>
              </a:pathLst>
            </a:custGeom>
            <a:solidFill>
              <a:srgbClr val="114ffb"/>
            </a:solidFill>
            <a:ln w="12600">
              <a:solidFill>
                <a:srgbClr val="000000"/>
              </a:solidFill>
              <a:round/>
            </a:ln>
          </p:spPr>
          <p:style>
            <a:lnRef idx="0"/>
            <a:fillRef idx="0"/>
            <a:effectRef idx="0"/>
            <a:fontRef idx="minor"/>
          </p:style>
        </p:sp>
      </p:grpSp>
      <p:sp>
        <p:nvSpPr>
          <p:cNvPr id="1099" name="CustomShape 28"/>
          <p:cNvSpPr/>
          <p:nvPr/>
        </p:nvSpPr>
        <p:spPr>
          <a:xfrm>
            <a:off x="7191360" y="3295800"/>
            <a:ext cx="465480" cy="33588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SwitzerlandBlack"/>
              </a:rPr>
              <a:t>Voice</a:t>
            </a:r>
            <a:endParaRPr b="0" lang="en-US" sz="8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SwitzerlandBlack"/>
              </a:rPr>
              <a:t>Cell</a:t>
            </a:r>
            <a:endParaRPr b="0" lang="en-US" sz="800" spc="-1" strike="noStrike">
              <a:solidFill>
                <a:srgbClr val="000000"/>
              </a:solidFill>
              <a:latin typeface="Times New Roman"/>
            </a:endParaRPr>
          </a:p>
        </p:txBody>
      </p:sp>
      <p:sp>
        <p:nvSpPr>
          <p:cNvPr id="1100" name="CustomShape 29"/>
          <p:cNvSpPr/>
          <p:nvPr/>
        </p:nvSpPr>
        <p:spPr>
          <a:xfrm>
            <a:off x="7851600" y="3290760"/>
            <a:ext cx="428760" cy="33588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SwitzerlandBlack"/>
              </a:rPr>
              <a:t>Data</a:t>
            </a:r>
            <a:endParaRPr b="0" lang="en-US" sz="8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SwitzerlandBlack"/>
              </a:rPr>
              <a:t>Cell</a:t>
            </a:r>
            <a:endParaRPr b="0" lang="en-US" sz="800" spc="-1" strike="noStrike">
              <a:solidFill>
                <a:srgbClr val="000000"/>
              </a:solidFill>
              <a:latin typeface="Times New Roman"/>
            </a:endParaRPr>
          </a:p>
        </p:txBody>
      </p:sp>
      <p:sp>
        <p:nvSpPr>
          <p:cNvPr id="1101" name="CustomShape 30"/>
          <p:cNvSpPr/>
          <p:nvPr/>
        </p:nvSpPr>
        <p:spPr>
          <a:xfrm>
            <a:off x="8524800" y="3286080"/>
            <a:ext cx="474480" cy="33588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SwitzerlandBlack"/>
              </a:rPr>
              <a:t>Video</a:t>
            </a:r>
            <a:endParaRPr b="0" lang="en-US" sz="8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800" spc="-1" strike="noStrike">
                <a:solidFill>
                  <a:srgbClr val="000000"/>
                </a:solidFill>
                <a:latin typeface="SwitzerlandBlack"/>
              </a:rPr>
              <a:t>Cell</a:t>
            </a:r>
            <a:endParaRPr b="0" lang="en-US" sz="800" spc="-1" strike="noStrike">
              <a:solidFill>
                <a:srgbClr val="000000"/>
              </a:solidFill>
              <a:latin typeface="Times New Roman"/>
            </a:endParaRPr>
          </a:p>
        </p:txBody>
      </p:sp>
      <p:sp>
        <p:nvSpPr>
          <p:cNvPr id="1102" name="CustomShape 31"/>
          <p:cNvSpPr/>
          <p:nvPr/>
        </p:nvSpPr>
        <p:spPr>
          <a:xfrm>
            <a:off x="1071720" y="5264280"/>
            <a:ext cx="1100160" cy="315720"/>
          </a:xfrm>
          <a:prstGeom prst="rect">
            <a:avLst/>
          </a:prstGeom>
          <a:solidFill>
            <a:srgbClr val="000000"/>
          </a:solidFill>
          <a:ln w="12600">
            <a:solidFill>
              <a:srgbClr val="808080"/>
            </a:solidFill>
            <a:miter/>
          </a:ln>
        </p:spPr>
        <p:style>
          <a:lnRef idx="0"/>
          <a:fillRef idx="0"/>
          <a:effectRef idx="0"/>
          <a:fontRef idx="minor"/>
        </p:style>
      </p:sp>
      <p:sp>
        <p:nvSpPr>
          <p:cNvPr id="1103" name="CustomShape 32"/>
          <p:cNvSpPr/>
          <p:nvPr/>
        </p:nvSpPr>
        <p:spPr>
          <a:xfrm>
            <a:off x="1090800" y="5246640"/>
            <a:ext cx="1059840" cy="366840"/>
          </a:xfrm>
          <a:prstGeom prst="rect">
            <a:avLst/>
          </a:prstGeom>
          <a:solidFill>
            <a:srgbClr val="ffffff"/>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000000"/>
                </a:solidFill>
                <a:latin typeface="Arial"/>
              </a:rPr>
              <a:t>Services</a:t>
            </a:r>
            <a:endParaRPr b="0" lang="en-US" sz="1800" spc="-1" strike="noStrike">
              <a:solidFill>
                <a:srgbClr val="000000"/>
              </a:solidFill>
              <a:latin typeface="Times New Roman"/>
            </a:endParaRPr>
          </a:p>
        </p:txBody>
      </p:sp>
      <p:grpSp>
        <p:nvGrpSpPr>
          <p:cNvPr id="1104" name="Group 33"/>
          <p:cNvGrpSpPr/>
          <p:nvPr/>
        </p:nvGrpSpPr>
        <p:grpSpPr>
          <a:xfrm>
            <a:off x="2959200" y="6215040"/>
            <a:ext cx="4093920" cy="641520"/>
            <a:chOff x="2959200" y="6215040"/>
            <a:chExt cx="4093920" cy="641520"/>
          </a:xfrm>
        </p:grpSpPr>
        <p:sp>
          <p:nvSpPr>
            <p:cNvPr id="1105" name="CustomShape 3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06" name="CustomShape 3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07" name="CustomShape 3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08" name="CustomShape 37"/>
            <p:cNvSpPr/>
            <p:nvPr/>
          </p:nvSpPr>
          <p:spPr>
            <a:xfrm>
              <a:off x="4709520" y="6256440"/>
              <a:ext cx="65736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Arial"/>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Arial"/>
                </a:rPr>
                <a:t>Laag</a:t>
              </a:r>
              <a:endParaRPr b="0" lang="en-US" sz="1600" spc="-1" strike="noStrike">
                <a:solidFill>
                  <a:srgbClr val="000000"/>
                </a:solidFill>
                <a:latin typeface="Times New Roman"/>
              </a:endParaRPr>
            </a:p>
          </p:txBody>
        </p:sp>
        <p:sp>
          <p:nvSpPr>
            <p:cNvPr id="1109" name="CustomShape 38"/>
            <p:cNvSpPr/>
            <p:nvPr/>
          </p:nvSpPr>
          <p:spPr>
            <a:xfrm>
              <a:off x="5799960" y="6256440"/>
              <a:ext cx="1052280" cy="57924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Arial"/>
                </a:rPr>
                <a:t>Fysische</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Arial"/>
                </a:rPr>
                <a:t>Laag</a:t>
              </a:r>
              <a:endParaRPr b="0" lang="en-US" sz="1600" spc="-1" strike="noStrike">
                <a:solidFill>
                  <a:srgbClr val="000000"/>
                </a:solidFill>
                <a:latin typeface="Times New Roman"/>
              </a:endParaRPr>
            </a:p>
          </p:txBody>
        </p:sp>
        <p:sp>
          <p:nvSpPr>
            <p:cNvPr id="1110" name="CustomShape 39"/>
            <p:cNvSpPr/>
            <p:nvPr/>
          </p:nvSpPr>
          <p:spPr>
            <a:xfrm>
              <a:off x="3253680" y="6254640"/>
              <a:ext cx="927360" cy="579240"/>
            </a:xfrm>
            <a:prstGeom prst="rect">
              <a:avLst/>
            </a:prstGeom>
            <a:solidFill>
              <a:srgbClr val="0000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ffffff"/>
                  </a:solidFill>
                  <a:latin typeface="Arial"/>
                </a:rPr>
                <a:t>Adaptie</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ffffff"/>
                  </a:solidFill>
                  <a:latin typeface="Arial"/>
                </a:rPr>
                <a:t>Laag</a:t>
              </a:r>
              <a:endParaRPr b="0" lang="en-US" sz="1600" spc="-1" strike="noStrike">
                <a:solidFill>
                  <a:srgbClr val="000000"/>
                </a:solidFill>
                <a:latin typeface="Times New Roman"/>
              </a:endParaRPr>
            </a:p>
          </p:txBody>
        </p:sp>
      </p:grpSp>
      <p:sp>
        <p:nvSpPr>
          <p:cNvPr id="1111" name="TextShape 40"/>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architectuur</a:t>
            </a:r>
            <a:endParaRPr b="1" lang="en-US" sz="2800" spc="-1" strike="noStrike">
              <a:solidFill>
                <a:srgbClr val="000000"/>
              </a:solidFill>
              <a:latin typeface="Arial Narrow"/>
            </a:endParaRPr>
          </a:p>
        </p:txBody>
      </p:sp>
      <p:sp>
        <p:nvSpPr>
          <p:cNvPr id="1112" name="CustomShape 41"/>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13"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Fysische Laag</a:t>
            </a:r>
            <a:endParaRPr b="1" lang="en-US" sz="2800" spc="-1" strike="noStrike">
              <a:solidFill>
                <a:srgbClr val="000000"/>
              </a:solidFill>
              <a:latin typeface="Arial Narrow"/>
            </a:endParaRPr>
          </a:p>
        </p:txBody>
      </p:sp>
      <p:sp>
        <p:nvSpPr>
          <p:cNvPr id="1114"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Medium: STP, UTP, Coax, Multimode -en Single Mode Fiber, Draadloos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Backbones waarop ATM draait:</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ADSL (Asymmetric Digital Subscriber Line)</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VHDL (Very High-Speed Digital Subscriber Line)</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ff0000"/>
                </a:solidFill>
                <a:latin typeface="Times New Roman"/>
              </a:rPr>
              <a:t>Cell Rate Decoupling</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Lege cellen worden opgevuld met bepaald patroon om aan te geven dat ze leeg zijn.</a:t>
            </a:r>
            <a:endParaRPr b="0"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grpSp>
        <p:nvGrpSpPr>
          <p:cNvPr id="1115" name="Group 3"/>
          <p:cNvGrpSpPr/>
          <p:nvPr/>
        </p:nvGrpSpPr>
        <p:grpSpPr>
          <a:xfrm>
            <a:off x="2959200" y="6215040"/>
            <a:ext cx="4093920" cy="641520"/>
            <a:chOff x="2959200" y="6215040"/>
            <a:chExt cx="4093920" cy="641520"/>
          </a:xfrm>
        </p:grpSpPr>
        <p:sp>
          <p:nvSpPr>
            <p:cNvPr id="1116" name="CustomShape 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17" name="CustomShape 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18" name="CustomShape 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19" name="CustomShape 7"/>
            <p:cNvSpPr/>
            <p:nvPr/>
          </p:nvSpPr>
          <p:spPr>
            <a:xfrm>
              <a:off x="4944960" y="6256440"/>
              <a:ext cx="182520" cy="334800"/>
            </a:xfrm>
            <a:prstGeom prst="rect">
              <a:avLst/>
            </a:prstGeom>
            <a:solidFill>
              <a:srgbClr val="ffff00"/>
            </a:solidFill>
            <a:ln>
              <a:noFill/>
            </a:ln>
          </p:spPr>
          <p:style>
            <a:lnRef idx="0"/>
            <a:fillRef idx="0"/>
            <a:effectRef idx="0"/>
            <a:fontRef idx="minor"/>
          </p:style>
        </p:sp>
        <p:sp>
          <p:nvSpPr>
            <p:cNvPr id="1120" name="CustomShape 8"/>
            <p:cNvSpPr/>
            <p:nvPr/>
          </p:nvSpPr>
          <p:spPr>
            <a:xfrm>
              <a:off x="5741640" y="6256440"/>
              <a:ext cx="1169640" cy="579240"/>
            </a:xfrm>
            <a:prstGeom prst="rect">
              <a:avLst/>
            </a:prstGeom>
            <a:no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Fysische</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121" name="CustomShape 9"/>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122"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23" name="TextShape 1"/>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Functies:</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Header toevoegen en verwijderen</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Beheer van virtuele circuits en paden</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Routeren via ATM switches</a:t>
            </a:r>
            <a:endParaRPr b="0" lang="en-US" sz="2400" spc="-1" strike="noStrike">
              <a:solidFill>
                <a:srgbClr val="000000"/>
              </a:solidFill>
              <a:latin typeface="Times New Roman"/>
            </a:endParaRPr>
          </a:p>
        </p:txBody>
      </p:sp>
      <p:grpSp>
        <p:nvGrpSpPr>
          <p:cNvPr id="1124" name="Group 2"/>
          <p:cNvGrpSpPr/>
          <p:nvPr/>
        </p:nvGrpSpPr>
        <p:grpSpPr>
          <a:xfrm>
            <a:off x="2959200" y="6215040"/>
            <a:ext cx="4093920" cy="641520"/>
            <a:chOff x="2959200" y="6215040"/>
            <a:chExt cx="4093920" cy="641520"/>
          </a:xfrm>
        </p:grpSpPr>
        <p:sp>
          <p:nvSpPr>
            <p:cNvPr id="1125" name="CustomShape 3"/>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26" name="CustomShape 4"/>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27" name="CustomShape 5"/>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28" name="CustomShape 6"/>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129" name="CustomShape 7"/>
            <p:cNvSpPr/>
            <p:nvPr/>
          </p:nvSpPr>
          <p:spPr>
            <a:xfrm>
              <a:off x="6234120" y="6256440"/>
              <a:ext cx="182520" cy="334800"/>
            </a:xfrm>
            <a:prstGeom prst="rect">
              <a:avLst/>
            </a:prstGeom>
            <a:noFill/>
            <a:ln>
              <a:noFill/>
            </a:ln>
          </p:spPr>
          <p:style>
            <a:lnRef idx="0"/>
            <a:fillRef idx="0"/>
            <a:effectRef idx="0"/>
            <a:fontRef idx="minor"/>
          </p:style>
        </p:sp>
        <p:sp>
          <p:nvSpPr>
            <p:cNvPr id="1130" name="CustomShape 8"/>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131" name="TextShape 9"/>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laag</a:t>
            </a:r>
            <a:endParaRPr b="1" lang="en-US" sz="2800" spc="-1" strike="noStrike">
              <a:solidFill>
                <a:srgbClr val="000000"/>
              </a:solidFill>
              <a:latin typeface="Arial Narrow"/>
            </a:endParaRPr>
          </a:p>
        </p:txBody>
      </p:sp>
      <p:sp>
        <p:nvSpPr>
          <p:cNvPr id="1132"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33"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Header ATM cel</a:t>
            </a:r>
            <a:endParaRPr b="1" lang="en-US" sz="2800" spc="-1" strike="noStrike">
              <a:solidFill>
                <a:srgbClr val="000000"/>
              </a:solidFill>
              <a:latin typeface="Arial Narrow"/>
            </a:endParaRPr>
          </a:p>
        </p:txBody>
      </p:sp>
      <p:sp>
        <p:nvSpPr>
          <p:cNvPr id="1134"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Volgende onderdelen in de header:</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Algemene flow control (niet gebruikt)</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VC identifier/VP identifier</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Payload Type Identifier</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Cell Loss Priority</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Header Error Check</a:t>
            </a:r>
            <a:endParaRPr b="0" lang="en-US" sz="2400" spc="-1" strike="noStrike">
              <a:solidFill>
                <a:srgbClr val="000000"/>
              </a:solidFill>
              <a:latin typeface="Times New Roman"/>
            </a:endParaRPr>
          </a:p>
        </p:txBody>
      </p:sp>
      <p:grpSp>
        <p:nvGrpSpPr>
          <p:cNvPr id="1135" name="Group 3"/>
          <p:cNvGrpSpPr/>
          <p:nvPr/>
        </p:nvGrpSpPr>
        <p:grpSpPr>
          <a:xfrm>
            <a:off x="2959200" y="6215040"/>
            <a:ext cx="4093920" cy="641520"/>
            <a:chOff x="2959200" y="6215040"/>
            <a:chExt cx="4093920" cy="641520"/>
          </a:xfrm>
        </p:grpSpPr>
        <p:sp>
          <p:nvSpPr>
            <p:cNvPr id="1136" name="CustomShape 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37" name="CustomShape 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38" name="CustomShape 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39" name="CustomShape 7"/>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140" name="CustomShape 8"/>
            <p:cNvSpPr/>
            <p:nvPr/>
          </p:nvSpPr>
          <p:spPr>
            <a:xfrm>
              <a:off x="6234120" y="6256440"/>
              <a:ext cx="182520" cy="334800"/>
            </a:xfrm>
            <a:prstGeom prst="rect">
              <a:avLst/>
            </a:prstGeom>
            <a:noFill/>
            <a:ln>
              <a:noFill/>
            </a:ln>
          </p:spPr>
          <p:style>
            <a:lnRef idx="0"/>
            <a:fillRef idx="0"/>
            <a:effectRef idx="0"/>
            <a:fontRef idx="minor"/>
          </p:style>
        </p:sp>
        <p:sp>
          <p:nvSpPr>
            <p:cNvPr id="1141" name="CustomShape 9"/>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142"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4"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a:t>
            </a:r>
            <a:endParaRPr b="1" lang="en-US" sz="2800" spc="-1" strike="noStrike">
              <a:solidFill>
                <a:srgbClr val="000000"/>
              </a:solidFill>
              <a:latin typeface="Arial Narrow"/>
            </a:endParaRPr>
          </a:p>
        </p:txBody>
      </p:sp>
      <p:sp>
        <p:nvSpPr>
          <p:cNvPr id="55"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Ontstaan midden jaren 80 bij ontwikkeling van (Broadband) B-ISDN</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Spraak</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Data</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Video</a:t>
            </a:r>
            <a:endParaRPr b="0" lang="en-US" sz="2400" spc="-1" strike="noStrike">
              <a:solidFill>
                <a:srgbClr val="000000"/>
              </a:solidFill>
              <a:latin typeface="Times New Roman"/>
            </a:endParaRPr>
          </a:p>
          <a:p>
            <a:pPr marL="34272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56"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43"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Header ATM Cel</a:t>
            </a:r>
            <a:endParaRPr b="1" lang="en-US" sz="2800" spc="-1" strike="noStrike">
              <a:solidFill>
                <a:srgbClr val="000000"/>
              </a:solidFill>
              <a:latin typeface="Arial Narrow"/>
            </a:endParaRPr>
          </a:p>
        </p:txBody>
      </p:sp>
      <p:sp>
        <p:nvSpPr>
          <p:cNvPr id="1144"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Payload Type Identifier</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Aangeven of het </a:t>
            </a:r>
            <a:r>
              <a:rPr b="1" lang="fr-BE" sz="2400" spc="-1" strike="noStrike">
                <a:solidFill>
                  <a:srgbClr val="000000"/>
                </a:solidFill>
                <a:latin typeface="Times New Roman"/>
              </a:rPr>
              <a:t>data</a:t>
            </a:r>
            <a:r>
              <a:rPr b="0" lang="fr-BE" sz="2400" spc="-1" strike="noStrike">
                <a:solidFill>
                  <a:srgbClr val="000000"/>
                </a:solidFill>
                <a:latin typeface="Times New Roman"/>
              </a:rPr>
              <a:t> verkeer of </a:t>
            </a:r>
            <a:r>
              <a:rPr b="1" lang="fr-BE" sz="2400" spc="-1" strike="noStrike">
                <a:solidFill>
                  <a:srgbClr val="000000"/>
                </a:solidFill>
                <a:latin typeface="Times New Roman"/>
              </a:rPr>
              <a:t>controle</a:t>
            </a:r>
            <a:r>
              <a:rPr b="0" lang="fr-BE" sz="2400" spc="-1" strike="noStrike">
                <a:solidFill>
                  <a:srgbClr val="000000"/>
                </a:solidFill>
                <a:latin typeface="Times New Roman"/>
              </a:rPr>
              <a:t> verkeer is</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Bit om een fileprobleem te melden</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ff0000"/>
                </a:solidFill>
                <a:latin typeface="Times New Roman"/>
              </a:rPr>
              <a:t>Cell Loss Priority</a:t>
            </a:r>
            <a:r>
              <a:rPr b="1" lang="fr-BE" sz="2400" spc="-1" strike="noStrike">
                <a:solidFill>
                  <a:srgbClr val="000000"/>
                </a:solidFill>
                <a:latin typeface="Times New Roman"/>
              </a:rPr>
              <a:t> (CLP)</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Cellen die vloeken tegen het verkeerscontract (met QoS) krijgen CLP=1. Deze mogen eerst weggegooid worden, wanneer ATM switchen het moeilijk krijgen</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Hiervoor wordt het algoritme van de leaky bucket gebruikt</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Header Error Check</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Fout detecterend en corrigerend</a:t>
            </a:r>
            <a:endParaRPr b="0" lang="en-US" sz="2400" spc="-1" strike="noStrike">
              <a:solidFill>
                <a:srgbClr val="000000"/>
              </a:solidFill>
              <a:latin typeface="Times New Roman"/>
            </a:endParaRPr>
          </a:p>
        </p:txBody>
      </p:sp>
      <p:grpSp>
        <p:nvGrpSpPr>
          <p:cNvPr id="1145" name="Group 3"/>
          <p:cNvGrpSpPr/>
          <p:nvPr/>
        </p:nvGrpSpPr>
        <p:grpSpPr>
          <a:xfrm>
            <a:off x="2959200" y="6215040"/>
            <a:ext cx="4093920" cy="641520"/>
            <a:chOff x="2959200" y="6215040"/>
            <a:chExt cx="4093920" cy="641520"/>
          </a:xfrm>
        </p:grpSpPr>
        <p:sp>
          <p:nvSpPr>
            <p:cNvPr id="1146" name="CustomShape 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47" name="CustomShape 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48" name="CustomShape 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49" name="CustomShape 7"/>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150" name="CustomShape 8"/>
            <p:cNvSpPr/>
            <p:nvPr/>
          </p:nvSpPr>
          <p:spPr>
            <a:xfrm>
              <a:off x="6234120" y="6256440"/>
              <a:ext cx="182520" cy="334800"/>
            </a:xfrm>
            <a:prstGeom prst="rect">
              <a:avLst/>
            </a:prstGeom>
            <a:noFill/>
            <a:ln>
              <a:noFill/>
            </a:ln>
          </p:spPr>
          <p:style>
            <a:lnRef idx="0"/>
            <a:fillRef idx="0"/>
            <a:effectRef idx="0"/>
            <a:fontRef idx="minor"/>
          </p:style>
        </p:sp>
        <p:sp>
          <p:nvSpPr>
            <p:cNvPr id="1151" name="CustomShape 9"/>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152"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53"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Leaky bucket</a:t>
            </a:r>
            <a:endParaRPr b="1" lang="en-US" sz="2800" spc="-1" strike="noStrike">
              <a:solidFill>
                <a:srgbClr val="000000"/>
              </a:solidFill>
              <a:latin typeface="Arial Narrow"/>
            </a:endParaRPr>
          </a:p>
        </p:txBody>
      </p:sp>
      <p:grpSp>
        <p:nvGrpSpPr>
          <p:cNvPr id="1154" name="Group 2"/>
          <p:cNvGrpSpPr/>
          <p:nvPr/>
        </p:nvGrpSpPr>
        <p:grpSpPr>
          <a:xfrm>
            <a:off x="2959200" y="6215040"/>
            <a:ext cx="4093920" cy="641520"/>
            <a:chOff x="2959200" y="6215040"/>
            <a:chExt cx="4093920" cy="641520"/>
          </a:xfrm>
        </p:grpSpPr>
        <p:sp>
          <p:nvSpPr>
            <p:cNvPr id="1155" name="CustomShape 3"/>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56" name="CustomShape 4"/>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57" name="CustomShape 5"/>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58" name="CustomShape 6"/>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159" name="CustomShape 7"/>
            <p:cNvSpPr/>
            <p:nvPr/>
          </p:nvSpPr>
          <p:spPr>
            <a:xfrm>
              <a:off x="6234120" y="6256440"/>
              <a:ext cx="182520" cy="334800"/>
            </a:xfrm>
            <a:prstGeom prst="rect">
              <a:avLst/>
            </a:prstGeom>
            <a:noFill/>
            <a:ln>
              <a:noFill/>
            </a:ln>
          </p:spPr>
          <p:style>
            <a:lnRef idx="0"/>
            <a:fillRef idx="0"/>
            <a:effectRef idx="0"/>
            <a:fontRef idx="minor"/>
          </p:style>
        </p:sp>
        <p:sp>
          <p:nvSpPr>
            <p:cNvPr id="1160" name="CustomShape 8"/>
            <p:cNvSpPr/>
            <p:nvPr/>
          </p:nvSpPr>
          <p:spPr>
            <a:xfrm>
              <a:off x="3624120" y="6254640"/>
              <a:ext cx="182880" cy="335160"/>
            </a:xfrm>
            <a:prstGeom prst="rect">
              <a:avLst/>
            </a:prstGeom>
            <a:solidFill>
              <a:srgbClr val="000000"/>
            </a:solidFill>
            <a:ln>
              <a:noFill/>
            </a:ln>
          </p:spPr>
          <p:style>
            <a:lnRef idx="0"/>
            <a:fillRef idx="0"/>
            <a:effectRef idx="0"/>
            <a:fontRef idx="minor"/>
          </p:style>
        </p:sp>
      </p:grpSp>
      <p:pic>
        <p:nvPicPr>
          <p:cNvPr id="1161" name="" descr=""/>
          <p:cNvPicPr/>
          <p:nvPr/>
        </p:nvPicPr>
        <p:blipFill>
          <a:blip r:embed="rId1"/>
          <a:stretch/>
        </p:blipFill>
        <p:spPr>
          <a:xfrm>
            <a:off x="1293840" y="1873080"/>
            <a:ext cx="4641840" cy="2949840"/>
          </a:xfrm>
          <a:prstGeom prst="rect">
            <a:avLst/>
          </a:prstGeom>
          <a:ln>
            <a:noFill/>
          </a:ln>
        </p:spPr>
      </p:pic>
      <p:pic>
        <p:nvPicPr>
          <p:cNvPr id="1162" name="" descr=""/>
          <p:cNvPicPr/>
          <p:nvPr/>
        </p:nvPicPr>
        <p:blipFill>
          <a:blip r:embed="rId2"/>
          <a:stretch/>
        </p:blipFill>
        <p:spPr>
          <a:xfrm>
            <a:off x="5597640" y="3825720"/>
            <a:ext cx="3174840" cy="2108520"/>
          </a:xfrm>
          <a:prstGeom prst="rect">
            <a:avLst/>
          </a:prstGeom>
          <a:ln>
            <a:noFill/>
          </a:ln>
        </p:spPr>
      </p:pic>
      <p:sp>
        <p:nvSpPr>
          <p:cNvPr id="1163" name="Line 9"/>
          <p:cNvSpPr/>
          <p:nvPr/>
        </p:nvSpPr>
        <p:spPr>
          <a:xfrm flipV="1">
            <a:off x="5897520" y="2938320"/>
            <a:ext cx="677880" cy="581040"/>
          </a:xfrm>
          <a:prstGeom prst="line">
            <a:avLst/>
          </a:prstGeom>
          <a:ln w="9360">
            <a:solidFill>
              <a:srgbClr val="000000"/>
            </a:solidFill>
            <a:round/>
            <a:tailEnd len="med" type="triangle" w="med"/>
          </a:ln>
        </p:spPr>
        <p:style>
          <a:lnRef idx="0"/>
          <a:fillRef idx="0"/>
          <a:effectRef idx="0"/>
          <a:fontRef idx="minor"/>
        </p:style>
      </p:sp>
      <p:sp>
        <p:nvSpPr>
          <p:cNvPr id="1164" name="CustomShape 10"/>
          <p:cNvSpPr/>
          <p:nvPr/>
        </p:nvSpPr>
        <p:spPr>
          <a:xfrm rot="19140000">
            <a:off x="5791320" y="2999160"/>
            <a:ext cx="893520" cy="45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ctr" anchorCtr="1">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       </a:t>
            </a:r>
            <a:endParaRPr b="0" lang="en-US" sz="2400" spc="-1" strike="noStrike">
              <a:solidFill>
                <a:srgbClr val="000000"/>
              </a:solidFill>
              <a:latin typeface="Times New Roman"/>
            </a:endParaRPr>
          </a:p>
        </p:txBody>
      </p:sp>
      <p:sp>
        <p:nvSpPr>
          <p:cNvPr id="1165" name="CustomShape 11"/>
          <p:cNvSpPr/>
          <p:nvPr/>
        </p:nvSpPr>
        <p:spPr>
          <a:xfrm>
            <a:off x="6723000" y="2390760"/>
            <a:ext cx="1063800" cy="455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CLP=1</a:t>
            </a:r>
            <a:endParaRPr b="0" lang="en-US" sz="2400" spc="-1" strike="noStrike">
              <a:solidFill>
                <a:srgbClr val="000000"/>
              </a:solidFill>
              <a:latin typeface="Times New Roman"/>
            </a:endParaRPr>
          </a:p>
        </p:txBody>
      </p:sp>
      <p:sp>
        <p:nvSpPr>
          <p:cNvPr id="1166" name="CustomShape 12"/>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67" name="TextShape 1"/>
          <p:cNvSpPr txBox="1"/>
          <p:nvPr/>
        </p:nvSpPr>
        <p:spPr>
          <a:xfrm>
            <a:off x="1080720" y="717120"/>
            <a:ext cx="7340760" cy="50004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Virtueel Pad en Virtueel Circuit</a:t>
            </a:r>
            <a:endParaRPr b="1" lang="en-US" sz="2800" spc="-1" strike="noStrike">
              <a:solidFill>
                <a:srgbClr val="000000"/>
              </a:solidFill>
              <a:latin typeface="Arial Narrow"/>
            </a:endParaRPr>
          </a:p>
        </p:txBody>
      </p:sp>
      <p:grpSp>
        <p:nvGrpSpPr>
          <p:cNvPr id="1168" name="Group 2"/>
          <p:cNvGrpSpPr/>
          <p:nvPr/>
        </p:nvGrpSpPr>
        <p:grpSpPr>
          <a:xfrm>
            <a:off x="2959200" y="6215040"/>
            <a:ext cx="4093920" cy="641520"/>
            <a:chOff x="2959200" y="6215040"/>
            <a:chExt cx="4093920" cy="641520"/>
          </a:xfrm>
        </p:grpSpPr>
        <p:sp>
          <p:nvSpPr>
            <p:cNvPr id="1169" name="CustomShape 3"/>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170" name="CustomShape 4"/>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171" name="CustomShape 5"/>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172" name="CustomShape 6"/>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173" name="CustomShape 7"/>
            <p:cNvSpPr/>
            <p:nvPr/>
          </p:nvSpPr>
          <p:spPr>
            <a:xfrm>
              <a:off x="6234120" y="6256440"/>
              <a:ext cx="182520" cy="334800"/>
            </a:xfrm>
            <a:prstGeom prst="rect">
              <a:avLst/>
            </a:prstGeom>
            <a:noFill/>
            <a:ln>
              <a:noFill/>
            </a:ln>
          </p:spPr>
          <p:style>
            <a:lnRef idx="0"/>
            <a:fillRef idx="0"/>
            <a:effectRef idx="0"/>
            <a:fontRef idx="minor"/>
          </p:style>
        </p:sp>
        <p:sp>
          <p:nvSpPr>
            <p:cNvPr id="1174" name="CustomShape 8"/>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175" name="CustomShape 9"/>
          <p:cNvSpPr/>
          <p:nvPr/>
        </p:nvSpPr>
        <p:spPr>
          <a:xfrm>
            <a:off x="4857840" y="5021280"/>
            <a:ext cx="1249200" cy="82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80"/>
                </a:solidFill>
                <a:latin typeface="Times New Roman"/>
              </a:rPr>
              <a:t>Virtuele</a:t>
            </a:r>
            <a:br/>
            <a:r>
              <a:rPr b="1" lang="en-US" sz="2400" spc="-1" strike="noStrike">
                <a:solidFill>
                  <a:srgbClr val="000080"/>
                </a:solidFill>
                <a:latin typeface="Times New Roman"/>
              </a:rPr>
              <a:t>Paden</a:t>
            </a:r>
            <a:endParaRPr b="0" lang="en-US" sz="2400" spc="-1" strike="noStrike">
              <a:solidFill>
                <a:srgbClr val="000000"/>
              </a:solidFill>
              <a:latin typeface="Times New Roman"/>
            </a:endParaRPr>
          </a:p>
        </p:txBody>
      </p:sp>
      <p:sp>
        <p:nvSpPr>
          <p:cNvPr id="1176" name="CustomShape 10"/>
          <p:cNvSpPr/>
          <p:nvPr/>
        </p:nvSpPr>
        <p:spPr>
          <a:xfrm>
            <a:off x="6532560" y="4994280"/>
            <a:ext cx="1722600" cy="82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Totale</a:t>
            </a:r>
            <a:endParaRPr b="0" lang="en-US" sz="24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Bandbreedte</a:t>
            </a:r>
            <a:endParaRPr b="0" lang="en-US" sz="2400" spc="-1" strike="noStrike">
              <a:solidFill>
                <a:srgbClr val="000000"/>
              </a:solidFill>
              <a:latin typeface="Times New Roman"/>
            </a:endParaRPr>
          </a:p>
        </p:txBody>
      </p:sp>
      <p:sp>
        <p:nvSpPr>
          <p:cNvPr id="1177" name="CustomShape 11"/>
          <p:cNvSpPr/>
          <p:nvPr/>
        </p:nvSpPr>
        <p:spPr>
          <a:xfrm>
            <a:off x="2136600" y="2517840"/>
            <a:ext cx="1249560" cy="82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ff0000"/>
                </a:solidFill>
                <a:latin typeface="Times New Roman"/>
              </a:rPr>
              <a:t>Virtuele</a:t>
            </a:r>
            <a:br/>
            <a:r>
              <a:rPr b="1" lang="en-US" sz="2400" spc="-1" strike="noStrike">
                <a:solidFill>
                  <a:srgbClr val="ff0000"/>
                </a:solidFill>
                <a:latin typeface="Times New Roman"/>
              </a:rPr>
              <a:t>Circuits</a:t>
            </a:r>
            <a:endParaRPr b="0" lang="en-US" sz="2400" spc="-1" strike="noStrike">
              <a:solidFill>
                <a:srgbClr val="000000"/>
              </a:solidFill>
              <a:latin typeface="Times New Roman"/>
            </a:endParaRPr>
          </a:p>
        </p:txBody>
      </p:sp>
      <p:grpSp>
        <p:nvGrpSpPr>
          <p:cNvPr id="1178" name="Group 12"/>
          <p:cNvGrpSpPr/>
          <p:nvPr/>
        </p:nvGrpSpPr>
        <p:grpSpPr>
          <a:xfrm>
            <a:off x="4298040" y="1491120"/>
            <a:ext cx="4060080" cy="3204000"/>
            <a:chOff x="4298040" y="1491120"/>
            <a:chExt cx="4060080" cy="3204000"/>
          </a:xfrm>
        </p:grpSpPr>
        <p:sp>
          <p:nvSpPr>
            <p:cNvPr id="1179" name="CustomShape 13"/>
            <p:cNvSpPr/>
            <p:nvPr/>
          </p:nvSpPr>
          <p:spPr>
            <a:xfrm rot="16140000">
              <a:off x="5218560" y="1556280"/>
              <a:ext cx="3150720" cy="3073320"/>
            </a:xfrm>
            <a:prstGeom prst="can">
              <a:avLst>
                <a:gd name="adj" fmla="val 31282"/>
              </a:avLst>
            </a:prstGeom>
            <a:solidFill>
              <a:srgbClr val="333333"/>
            </a:solidFill>
            <a:ln w="9360">
              <a:solidFill>
                <a:srgbClr val="000000"/>
              </a:solidFill>
              <a:round/>
            </a:ln>
          </p:spPr>
          <p:style>
            <a:lnRef idx="0"/>
            <a:fillRef idx="0"/>
            <a:effectRef idx="0"/>
            <a:fontRef idx="minor"/>
          </p:style>
        </p:sp>
        <p:sp>
          <p:nvSpPr>
            <p:cNvPr id="1180" name="CustomShape 14"/>
            <p:cNvSpPr/>
            <p:nvPr/>
          </p:nvSpPr>
          <p:spPr>
            <a:xfrm rot="16140000">
              <a:off x="5104080" y="1762920"/>
              <a:ext cx="619920" cy="1134000"/>
            </a:xfrm>
            <a:prstGeom prst="can">
              <a:avLst>
                <a:gd name="adj" fmla="val 31282"/>
              </a:avLst>
            </a:prstGeom>
            <a:solidFill>
              <a:srgbClr val="000080"/>
            </a:solidFill>
            <a:ln w="9360">
              <a:solidFill>
                <a:srgbClr val="000000"/>
              </a:solidFill>
              <a:round/>
            </a:ln>
          </p:spPr>
          <p:style>
            <a:lnRef idx="0"/>
            <a:fillRef idx="0"/>
            <a:effectRef idx="0"/>
            <a:fontRef idx="minor"/>
          </p:style>
        </p:sp>
        <p:sp>
          <p:nvSpPr>
            <p:cNvPr id="1181" name="CustomShape 15"/>
            <p:cNvSpPr/>
            <p:nvPr/>
          </p:nvSpPr>
          <p:spPr>
            <a:xfrm rot="16140000">
              <a:off x="5126400" y="2521800"/>
              <a:ext cx="619920" cy="1134000"/>
            </a:xfrm>
            <a:prstGeom prst="can">
              <a:avLst>
                <a:gd name="adj" fmla="val 31282"/>
              </a:avLst>
            </a:prstGeom>
            <a:solidFill>
              <a:srgbClr val="000080"/>
            </a:solidFill>
            <a:ln w="9360">
              <a:solidFill>
                <a:srgbClr val="000000"/>
              </a:solidFill>
              <a:round/>
            </a:ln>
          </p:spPr>
          <p:style>
            <a:lnRef idx="0"/>
            <a:fillRef idx="0"/>
            <a:effectRef idx="0"/>
            <a:fontRef idx="minor"/>
          </p:style>
        </p:sp>
        <p:sp>
          <p:nvSpPr>
            <p:cNvPr id="1182" name="CustomShape 16"/>
            <p:cNvSpPr/>
            <p:nvPr/>
          </p:nvSpPr>
          <p:spPr>
            <a:xfrm rot="16140000">
              <a:off x="5145480" y="3264480"/>
              <a:ext cx="619920" cy="1133640"/>
            </a:xfrm>
            <a:prstGeom prst="can">
              <a:avLst>
                <a:gd name="adj" fmla="val 31282"/>
              </a:avLst>
            </a:prstGeom>
            <a:solidFill>
              <a:srgbClr val="000080"/>
            </a:solidFill>
            <a:ln w="9360">
              <a:solidFill>
                <a:srgbClr val="000000"/>
              </a:solidFill>
              <a:round/>
            </a:ln>
          </p:spPr>
          <p:style>
            <a:lnRef idx="0"/>
            <a:fillRef idx="0"/>
            <a:effectRef idx="0"/>
            <a:fontRef idx="minor"/>
          </p:style>
        </p:sp>
        <p:grpSp>
          <p:nvGrpSpPr>
            <p:cNvPr id="1183" name="Group 17"/>
            <p:cNvGrpSpPr/>
            <p:nvPr/>
          </p:nvGrpSpPr>
          <p:grpSpPr>
            <a:xfrm>
              <a:off x="4298040" y="2089080"/>
              <a:ext cx="769320" cy="525600"/>
              <a:chOff x="4298040" y="2089080"/>
              <a:chExt cx="769320" cy="525600"/>
            </a:xfrm>
          </p:grpSpPr>
          <p:sp>
            <p:nvSpPr>
              <p:cNvPr id="1184" name="CustomShape 18"/>
              <p:cNvSpPr/>
              <p:nvPr/>
            </p:nvSpPr>
            <p:spPr>
              <a:xfrm rot="16140000">
                <a:off x="4606920" y="1787760"/>
                <a:ext cx="138600" cy="754200"/>
              </a:xfrm>
              <a:prstGeom prst="can">
                <a:avLst>
                  <a:gd name="adj" fmla="val 7351"/>
                </a:avLst>
              </a:prstGeom>
              <a:solidFill>
                <a:srgbClr val="dc2300"/>
              </a:solidFill>
              <a:ln w="9360">
                <a:solidFill>
                  <a:srgbClr val="000000"/>
                </a:solidFill>
                <a:round/>
              </a:ln>
            </p:spPr>
            <p:style>
              <a:lnRef idx="0"/>
              <a:fillRef idx="0"/>
              <a:effectRef idx="0"/>
              <a:fontRef idx="minor"/>
            </p:style>
          </p:sp>
          <p:sp>
            <p:nvSpPr>
              <p:cNvPr id="1185" name="CustomShape 19"/>
              <p:cNvSpPr/>
              <p:nvPr/>
            </p:nvSpPr>
            <p:spPr>
              <a:xfrm rot="16140000">
                <a:off x="4619520" y="1970640"/>
                <a:ext cx="138240" cy="754200"/>
              </a:xfrm>
              <a:prstGeom prst="can">
                <a:avLst>
                  <a:gd name="adj" fmla="val 7351"/>
                </a:avLst>
              </a:prstGeom>
              <a:solidFill>
                <a:srgbClr val="dc2300"/>
              </a:solidFill>
              <a:ln w="9360">
                <a:solidFill>
                  <a:srgbClr val="000000"/>
                </a:solidFill>
                <a:round/>
              </a:ln>
            </p:spPr>
            <p:style>
              <a:lnRef idx="0"/>
              <a:fillRef idx="0"/>
              <a:effectRef idx="0"/>
              <a:fontRef idx="minor"/>
            </p:style>
          </p:sp>
          <p:sp>
            <p:nvSpPr>
              <p:cNvPr id="1186" name="CustomShape 20"/>
              <p:cNvSpPr/>
              <p:nvPr/>
            </p:nvSpPr>
            <p:spPr>
              <a:xfrm rot="16140000">
                <a:off x="4606920" y="2161800"/>
                <a:ext cx="138240" cy="754200"/>
              </a:xfrm>
              <a:prstGeom prst="can">
                <a:avLst>
                  <a:gd name="adj" fmla="val 7351"/>
                </a:avLst>
              </a:prstGeom>
              <a:solidFill>
                <a:srgbClr val="dc2300"/>
              </a:solidFill>
              <a:ln w="9360">
                <a:solidFill>
                  <a:srgbClr val="000000"/>
                </a:solidFill>
                <a:round/>
              </a:ln>
            </p:spPr>
            <p:style>
              <a:lnRef idx="0"/>
              <a:fillRef idx="0"/>
              <a:effectRef idx="0"/>
              <a:fontRef idx="minor"/>
            </p:style>
          </p:sp>
        </p:grpSp>
        <p:grpSp>
          <p:nvGrpSpPr>
            <p:cNvPr id="1187" name="Group 21"/>
            <p:cNvGrpSpPr/>
            <p:nvPr/>
          </p:nvGrpSpPr>
          <p:grpSpPr>
            <a:xfrm>
              <a:off x="4324680" y="2819160"/>
              <a:ext cx="769680" cy="524880"/>
              <a:chOff x="4324680" y="2819160"/>
              <a:chExt cx="769680" cy="524880"/>
            </a:xfrm>
          </p:grpSpPr>
          <p:sp>
            <p:nvSpPr>
              <p:cNvPr id="1188" name="CustomShape 22"/>
              <p:cNvSpPr/>
              <p:nvPr/>
            </p:nvSpPr>
            <p:spPr>
              <a:xfrm rot="16140000">
                <a:off x="4633200" y="2518200"/>
                <a:ext cx="138960" cy="754200"/>
              </a:xfrm>
              <a:prstGeom prst="can">
                <a:avLst>
                  <a:gd name="adj" fmla="val 7351"/>
                </a:avLst>
              </a:prstGeom>
              <a:solidFill>
                <a:srgbClr val="dc2300"/>
              </a:solidFill>
              <a:ln w="9360">
                <a:solidFill>
                  <a:srgbClr val="000000"/>
                </a:solidFill>
                <a:round/>
              </a:ln>
            </p:spPr>
            <p:style>
              <a:lnRef idx="0"/>
              <a:fillRef idx="0"/>
              <a:effectRef idx="0"/>
              <a:fontRef idx="minor"/>
            </p:style>
          </p:sp>
          <p:sp>
            <p:nvSpPr>
              <p:cNvPr id="1189" name="CustomShape 23"/>
              <p:cNvSpPr/>
              <p:nvPr/>
            </p:nvSpPr>
            <p:spPr>
              <a:xfrm rot="16140000">
                <a:off x="4646520" y="2699280"/>
                <a:ext cx="138600" cy="754200"/>
              </a:xfrm>
              <a:prstGeom prst="can">
                <a:avLst>
                  <a:gd name="adj" fmla="val 7351"/>
                </a:avLst>
              </a:prstGeom>
              <a:solidFill>
                <a:srgbClr val="dc2300"/>
              </a:solidFill>
              <a:ln w="9360">
                <a:solidFill>
                  <a:srgbClr val="000000"/>
                </a:solidFill>
                <a:round/>
              </a:ln>
            </p:spPr>
            <p:style>
              <a:lnRef idx="0"/>
              <a:fillRef idx="0"/>
              <a:effectRef idx="0"/>
              <a:fontRef idx="minor"/>
            </p:style>
          </p:sp>
          <p:sp>
            <p:nvSpPr>
              <p:cNvPr id="1190" name="CustomShape 24"/>
              <p:cNvSpPr/>
              <p:nvPr/>
            </p:nvSpPr>
            <p:spPr>
              <a:xfrm rot="16140000">
                <a:off x="4633560" y="2890800"/>
                <a:ext cx="138600" cy="754200"/>
              </a:xfrm>
              <a:prstGeom prst="can">
                <a:avLst>
                  <a:gd name="adj" fmla="val 7351"/>
                </a:avLst>
              </a:prstGeom>
              <a:solidFill>
                <a:srgbClr val="dc2300"/>
              </a:solidFill>
              <a:ln w="9360">
                <a:solidFill>
                  <a:srgbClr val="000000"/>
                </a:solidFill>
                <a:round/>
              </a:ln>
            </p:spPr>
            <p:style>
              <a:lnRef idx="0"/>
              <a:fillRef idx="0"/>
              <a:effectRef idx="0"/>
              <a:fontRef idx="minor"/>
            </p:style>
          </p:sp>
        </p:grpSp>
        <p:grpSp>
          <p:nvGrpSpPr>
            <p:cNvPr id="1191" name="Group 25"/>
            <p:cNvGrpSpPr/>
            <p:nvPr/>
          </p:nvGrpSpPr>
          <p:grpSpPr>
            <a:xfrm>
              <a:off x="4339080" y="3576960"/>
              <a:ext cx="769320" cy="525600"/>
              <a:chOff x="4339080" y="3576960"/>
              <a:chExt cx="769320" cy="525600"/>
            </a:xfrm>
          </p:grpSpPr>
          <p:sp>
            <p:nvSpPr>
              <p:cNvPr id="1192" name="CustomShape 26"/>
              <p:cNvSpPr/>
              <p:nvPr/>
            </p:nvSpPr>
            <p:spPr>
              <a:xfrm rot="16140000">
                <a:off x="4647960" y="3275640"/>
                <a:ext cx="138600" cy="754200"/>
              </a:xfrm>
              <a:prstGeom prst="can">
                <a:avLst>
                  <a:gd name="adj" fmla="val 7351"/>
                </a:avLst>
              </a:prstGeom>
              <a:solidFill>
                <a:srgbClr val="dc2300"/>
              </a:solidFill>
              <a:ln w="9360">
                <a:solidFill>
                  <a:srgbClr val="000000"/>
                </a:solidFill>
                <a:round/>
              </a:ln>
            </p:spPr>
            <p:style>
              <a:lnRef idx="0"/>
              <a:fillRef idx="0"/>
              <a:effectRef idx="0"/>
              <a:fontRef idx="minor"/>
            </p:style>
          </p:sp>
          <p:sp>
            <p:nvSpPr>
              <p:cNvPr id="1193" name="CustomShape 27"/>
              <p:cNvSpPr/>
              <p:nvPr/>
            </p:nvSpPr>
            <p:spPr>
              <a:xfrm rot="16140000">
                <a:off x="4660560" y="3458160"/>
                <a:ext cx="138600" cy="754200"/>
              </a:xfrm>
              <a:prstGeom prst="can">
                <a:avLst>
                  <a:gd name="adj" fmla="val 7351"/>
                </a:avLst>
              </a:prstGeom>
              <a:solidFill>
                <a:srgbClr val="dc2300"/>
              </a:solidFill>
              <a:ln w="9360">
                <a:solidFill>
                  <a:srgbClr val="000000"/>
                </a:solidFill>
                <a:round/>
              </a:ln>
            </p:spPr>
            <p:style>
              <a:lnRef idx="0"/>
              <a:fillRef idx="0"/>
              <a:effectRef idx="0"/>
              <a:fontRef idx="minor"/>
            </p:style>
          </p:sp>
          <p:sp>
            <p:nvSpPr>
              <p:cNvPr id="1194" name="CustomShape 28"/>
              <p:cNvSpPr/>
              <p:nvPr/>
            </p:nvSpPr>
            <p:spPr>
              <a:xfrm rot="16140000">
                <a:off x="4647960" y="3649320"/>
                <a:ext cx="138600" cy="754200"/>
              </a:xfrm>
              <a:prstGeom prst="can">
                <a:avLst>
                  <a:gd name="adj" fmla="val 7351"/>
                </a:avLst>
              </a:prstGeom>
              <a:solidFill>
                <a:srgbClr val="dc2300"/>
              </a:solidFill>
              <a:ln w="9360">
                <a:solidFill>
                  <a:srgbClr val="000000"/>
                </a:solidFill>
                <a:round/>
              </a:ln>
            </p:spPr>
            <p:style>
              <a:lnRef idx="0"/>
              <a:fillRef idx="0"/>
              <a:effectRef idx="0"/>
              <a:fontRef idx="minor"/>
            </p:style>
          </p:sp>
        </p:grpSp>
      </p:grpSp>
      <p:sp>
        <p:nvSpPr>
          <p:cNvPr id="1195" name="CustomShape 29"/>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96"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laag VPI/VCI</a:t>
            </a:r>
            <a:endParaRPr b="1" lang="en-US" sz="2800" spc="-1" strike="noStrike">
              <a:solidFill>
                <a:srgbClr val="000000"/>
              </a:solidFill>
              <a:latin typeface="Arial Narrow"/>
            </a:endParaRPr>
          </a:p>
        </p:txBody>
      </p:sp>
      <p:sp>
        <p:nvSpPr>
          <p:cNvPr id="1197"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ATM werkt met virtuele paden. </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Per pad een </a:t>
            </a:r>
            <a:r>
              <a:rPr b="0" lang="nl-BE" sz="2400" spc="-1" strike="noStrike">
                <a:solidFill>
                  <a:srgbClr val="ff0000"/>
                </a:solidFill>
                <a:latin typeface="Times New Roman"/>
              </a:rPr>
              <a:t>VPI</a:t>
            </a:r>
            <a:r>
              <a:rPr b="0" lang="nl-BE" sz="2400" spc="-1" strike="noStrike">
                <a:solidFill>
                  <a:srgbClr val="000000"/>
                </a:solidFill>
                <a:latin typeface="Times New Roman"/>
              </a:rPr>
              <a:t> (Virtual Path Identifier) nummer</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Langs een pad kunnen verschillende toepassingen draaien. Deze noemen we virtuele kanalen</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Per toepassing een </a:t>
            </a:r>
            <a:r>
              <a:rPr b="0" lang="nl-BE" sz="2400" spc="-1" strike="noStrike">
                <a:solidFill>
                  <a:srgbClr val="ff0000"/>
                </a:solidFill>
                <a:latin typeface="Times New Roman"/>
              </a:rPr>
              <a:t>VCI</a:t>
            </a:r>
            <a:r>
              <a:rPr b="0" lang="nl-BE" sz="2400" spc="-1" strike="noStrike">
                <a:solidFill>
                  <a:srgbClr val="000000"/>
                </a:solidFill>
                <a:latin typeface="Times New Roman"/>
              </a:rPr>
              <a:t> (Virtual Channel Identifier) </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VPI/VCI waarden zijn enkel uniek per interface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Hebben enkel lokaal een betekenis</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Aan de rand van het netwerk (UNI) worden er 8 bits voorzien voor VPI.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Binnen het netwerk (NNI) worden er meer paden voorzien (12 bits voor VPI) </a:t>
            </a:r>
            <a:endParaRPr b="1" lang="en-US" sz="2400" spc="-1" strike="noStrike">
              <a:solidFill>
                <a:srgbClr val="000000"/>
              </a:solidFill>
              <a:latin typeface="Times New Roman"/>
            </a:endParaRPr>
          </a:p>
        </p:txBody>
      </p:sp>
      <p:grpSp>
        <p:nvGrpSpPr>
          <p:cNvPr id="1198" name="Group 3"/>
          <p:cNvGrpSpPr/>
          <p:nvPr/>
        </p:nvGrpSpPr>
        <p:grpSpPr>
          <a:xfrm>
            <a:off x="2959200" y="6215040"/>
            <a:ext cx="4093920" cy="641520"/>
            <a:chOff x="2959200" y="6215040"/>
            <a:chExt cx="4093920" cy="641520"/>
          </a:xfrm>
        </p:grpSpPr>
        <p:sp>
          <p:nvSpPr>
            <p:cNvPr id="1199" name="CustomShape 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200" name="CustomShape 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201" name="CustomShape 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202" name="CustomShape 7"/>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203" name="CustomShape 8"/>
            <p:cNvSpPr/>
            <p:nvPr/>
          </p:nvSpPr>
          <p:spPr>
            <a:xfrm>
              <a:off x="6234120" y="6256440"/>
              <a:ext cx="182520" cy="334800"/>
            </a:xfrm>
            <a:prstGeom prst="rect">
              <a:avLst/>
            </a:prstGeom>
            <a:noFill/>
            <a:ln>
              <a:noFill/>
            </a:ln>
          </p:spPr>
          <p:style>
            <a:lnRef idx="0"/>
            <a:fillRef idx="0"/>
            <a:effectRef idx="0"/>
            <a:fontRef idx="minor"/>
          </p:style>
        </p:sp>
        <p:sp>
          <p:nvSpPr>
            <p:cNvPr id="1204" name="CustomShape 9"/>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205"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06" name="CustomShape 1"/>
          <p:cNvSpPr/>
          <p:nvPr/>
        </p:nvSpPr>
        <p:spPr>
          <a:xfrm>
            <a:off x="992160" y="4918320"/>
            <a:ext cx="128088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VPI/VCI</a:t>
            </a:r>
            <a:endParaRPr b="0" lang="en-US" sz="2400" spc="-1" strike="noStrike">
              <a:solidFill>
                <a:srgbClr val="000000"/>
              </a:solidFill>
              <a:latin typeface="Times New Roman"/>
            </a:endParaRPr>
          </a:p>
        </p:txBody>
      </p:sp>
      <p:grpSp>
        <p:nvGrpSpPr>
          <p:cNvPr id="1207" name="Group 2"/>
          <p:cNvGrpSpPr/>
          <p:nvPr/>
        </p:nvGrpSpPr>
        <p:grpSpPr>
          <a:xfrm>
            <a:off x="1003320" y="1422000"/>
            <a:ext cx="7605360" cy="4909320"/>
            <a:chOff x="1003320" y="1422000"/>
            <a:chExt cx="7605360" cy="4909320"/>
          </a:xfrm>
        </p:grpSpPr>
        <p:sp>
          <p:nvSpPr>
            <p:cNvPr id="1208" name="CustomShape 3"/>
            <p:cNvSpPr/>
            <p:nvPr/>
          </p:nvSpPr>
          <p:spPr>
            <a:xfrm>
              <a:off x="6396840" y="5330880"/>
              <a:ext cx="1172520" cy="815760"/>
            </a:xfrm>
            <a:prstGeom prst="rect">
              <a:avLst/>
            </a:prstGeom>
            <a:solidFill>
              <a:srgbClr val="ffffff"/>
            </a:solidFill>
            <a:ln w="9360">
              <a:solidFill>
                <a:srgbClr val="000000"/>
              </a:solidFill>
              <a:miter/>
            </a:ln>
          </p:spPr>
          <p:style>
            <a:lnRef idx="0"/>
            <a:fillRef idx="0"/>
            <a:effectRef idx="0"/>
            <a:fontRef idx="minor"/>
          </p:style>
        </p:sp>
        <p:sp>
          <p:nvSpPr>
            <p:cNvPr id="1209" name="CustomShape 4"/>
            <p:cNvSpPr/>
            <p:nvPr/>
          </p:nvSpPr>
          <p:spPr>
            <a:xfrm>
              <a:off x="6848280" y="5353920"/>
              <a:ext cx="72324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61/7</a:t>
              </a:r>
              <a:endParaRPr b="0" lang="en-US" sz="2400" spc="-1" strike="noStrike">
                <a:solidFill>
                  <a:srgbClr val="000000"/>
                </a:solidFill>
                <a:latin typeface="Times New Roman"/>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9/33</a:t>
              </a:r>
              <a:endParaRPr b="0" lang="en-US" sz="2400" spc="-1" strike="noStrike">
                <a:solidFill>
                  <a:srgbClr val="000000"/>
                </a:solidFill>
                <a:latin typeface="Times New Roman"/>
              </a:endParaRPr>
            </a:p>
          </p:txBody>
        </p:sp>
        <p:sp>
          <p:nvSpPr>
            <p:cNvPr id="1210" name="CustomShape 5"/>
            <p:cNvSpPr/>
            <p:nvPr/>
          </p:nvSpPr>
          <p:spPr>
            <a:xfrm>
              <a:off x="5014440" y="5330880"/>
              <a:ext cx="1172520" cy="815760"/>
            </a:xfrm>
            <a:prstGeom prst="rect">
              <a:avLst/>
            </a:prstGeom>
            <a:solidFill>
              <a:srgbClr val="ffffff"/>
            </a:solidFill>
            <a:ln w="9360">
              <a:solidFill>
                <a:srgbClr val="000000"/>
              </a:solidFill>
              <a:miter/>
            </a:ln>
          </p:spPr>
          <p:style>
            <a:lnRef idx="0"/>
            <a:fillRef idx="0"/>
            <a:effectRef idx="0"/>
            <a:fontRef idx="minor"/>
          </p:style>
        </p:sp>
        <p:sp>
          <p:nvSpPr>
            <p:cNvPr id="1211" name="CustomShape 6"/>
            <p:cNvSpPr/>
            <p:nvPr/>
          </p:nvSpPr>
          <p:spPr>
            <a:xfrm>
              <a:off x="5442480" y="5353920"/>
              <a:ext cx="72324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8/42</a:t>
              </a:r>
              <a:endParaRPr b="0" lang="en-US" sz="2400" spc="-1" strike="noStrike">
                <a:solidFill>
                  <a:srgbClr val="000000"/>
                </a:solidFill>
                <a:latin typeface="Times New Roman"/>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2/11</a:t>
              </a:r>
              <a:endParaRPr b="0" lang="en-US" sz="2400" spc="-1" strike="noStrike">
                <a:solidFill>
                  <a:srgbClr val="000000"/>
                </a:solidFill>
                <a:latin typeface="Times New Roman"/>
              </a:endParaRPr>
            </a:p>
          </p:txBody>
        </p:sp>
        <p:sp>
          <p:nvSpPr>
            <p:cNvPr id="1212" name="CustomShape 7"/>
            <p:cNvSpPr/>
            <p:nvPr/>
          </p:nvSpPr>
          <p:spPr>
            <a:xfrm>
              <a:off x="3654720" y="5330880"/>
              <a:ext cx="1172520" cy="815760"/>
            </a:xfrm>
            <a:prstGeom prst="rect">
              <a:avLst/>
            </a:prstGeom>
            <a:solidFill>
              <a:srgbClr val="ffffff"/>
            </a:solidFill>
            <a:ln w="9360">
              <a:solidFill>
                <a:srgbClr val="000000"/>
              </a:solidFill>
              <a:miter/>
            </a:ln>
          </p:spPr>
          <p:style>
            <a:lnRef idx="0"/>
            <a:fillRef idx="0"/>
            <a:effectRef idx="0"/>
            <a:fontRef idx="minor"/>
          </p:style>
        </p:sp>
        <p:sp>
          <p:nvSpPr>
            <p:cNvPr id="1213" name="CustomShape 8"/>
            <p:cNvSpPr/>
            <p:nvPr/>
          </p:nvSpPr>
          <p:spPr>
            <a:xfrm>
              <a:off x="2318400" y="5330880"/>
              <a:ext cx="1172520" cy="815760"/>
            </a:xfrm>
            <a:prstGeom prst="rect">
              <a:avLst/>
            </a:prstGeom>
            <a:solidFill>
              <a:srgbClr val="ffffff"/>
            </a:solidFill>
            <a:ln w="9360">
              <a:solidFill>
                <a:srgbClr val="000000"/>
              </a:solidFill>
              <a:miter/>
            </a:ln>
          </p:spPr>
          <p:style>
            <a:lnRef idx="0"/>
            <a:fillRef idx="0"/>
            <a:effectRef idx="0"/>
            <a:fontRef idx="minor"/>
          </p:style>
        </p:sp>
        <p:sp>
          <p:nvSpPr>
            <p:cNvPr id="1214" name="CustomShape 9"/>
            <p:cNvSpPr/>
            <p:nvPr/>
          </p:nvSpPr>
          <p:spPr>
            <a:xfrm>
              <a:off x="1004400" y="5330880"/>
              <a:ext cx="1172520" cy="815760"/>
            </a:xfrm>
            <a:prstGeom prst="rect">
              <a:avLst/>
            </a:prstGeom>
            <a:solidFill>
              <a:srgbClr val="ffffff"/>
            </a:solidFill>
            <a:ln w="9360">
              <a:solidFill>
                <a:srgbClr val="000000"/>
              </a:solidFill>
              <a:miter/>
            </a:ln>
          </p:spPr>
          <p:style>
            <a:lnRef idx="0"/>
            <a:fillRef idx="0"/>
            <a:effectRef idx="0"/>
            <a:fontRef idx="minor"/>
          </p:style>
        </p:sp>
        <p:sp>
          <p:nvSpPr>
            <p:cNvPr id="1215" name="CustomShape 10"/>
            <p:cNvSpPr/>
            <p:nvPr/>
          </p:nvSpPr>
          <p:spPr>
            <a:xfrm>
              <a:off x="3146760" y="1993680"/>
              <a:ext cx="3316320" cy="2518200"/>
            </a:xfrm>
            <a:prstGeom prst="rect">
              <a:avLst/>
            </a:prstGeom>
            <a:solidFill>
              <a:srgbClr val="ffffcc"/>
            </a:solidFill>
            <a:ln w="12600">
              <a:solidFill>
                <a:srgbClr val="000000"/>
              </a:solidFill>
              <a:miter/>
            </a:ln>
          </p:spPr>
          <p:style>
            <a:lnRef idx="0"/>
            <a:fillRef idx="0"/>
            <a:effectRef idx="0"/>
            <a:fontRef idx="minor"/>
          </p:style>
        </p:sp>
        <p:sp>
          <p:nvSpPr>
            <p:cNvPr id="1216" name="Line 11"/>
            <p:cNvSpPr/>
            <p:nvPr/>
          </p:nvSpPr>
          <p:spPr>
            <a:xfrm flipH="1">
              <a:off x="1003320" y="2401560"/>
              <a:ext cx="2143440" cy="0"/>
            </a:xfrm>
            <a:prstGeom prst="line">
              <a:avLst/>
            </a:prstGeom>
            <a:ln w="9360">
              <a:solidFill>
                <a:srgbClr val="000000"/>
              </a:solidFill>
              <a:miter/>
            </a:ln>
          </p:spPr>
          <p:style>
            <a:lnRef idx="0"/>
            <a:fillRef idx="0"/>
            <a:effectRef idx="0"/>
            <a:fontRef idx="minor"/>
          </p:style>
        </p:sp>
        <p:sp>
          <p:nvSpPr>
            <p:cNvPr id="1217" name="Line 12"/>
            <p:cNvSpPr/>
            <p:nvPr/>
          </p:nvSpPr>
          <p:spPr>
            <a:xfrm flipH="1">
              <a:off x="1003320" y="2606400"/>
              <a:ext cx="2143440" cy="0"/>
            </a:xfrm>
            <a:prstGeom prst="line">
              <a:avLst/>
            </a:prstGeom>
            <a:ln w="9360">
              <a:solidFill>
                <a:srgbClr val="000000"/>
              </a:solidFill>
              <a:miter/>
            </a:ln>
          </p:spPr>
          <p:style>
            <a:lnRef idx="0"/>
            <a:fillRef idx="0"/>
            <a:effectRef idx="0"/>
            <a:fontRef idx="minor"/>
          </p:style>
        </p:sp>
        <p:sp>
          <p:nvSpPr>
            <p:cNvPr id="1218" name="CustomShape 13"/>
            <p:cNvSpPr/>
            <p:nvPr/>
          </p:nvSpPr>
          <p:spPr>
            <a:xfrm>
              <a:off x="2732760" y="2401560"/>
              <a:ext cx="205920" cy="202680"/>
            </a:xfrm>
            <a:prstGeom prst="rect">
              <a:avLst/>
            </a:prstGeom>
            <a:solidFill>
              <a:srgbClr val="ff3300"/>
            </a:solidFill>
            <a:ln w="9360">
              <a:solidFill>
                <a:srgbClr val="000000"/>
              </a:solidFill>
              <a:miter/>
            </a:ln>
          </p:spPr>
          <p:style>
            <a:lnRef idx="0"/>
            <a:fillRef idx="0"/>
            <a:effectRef idx="0"/>
            <a:fontRef idx="minor"/>
          </p:style>
        </p:sp>
        <p:sp>
          <p:nvSpPr>
            <p:cNvPr id="1219" name="CustomShape 14"/>
            <p:cNvSpPr/>
            <p:nvPr/>
          </p:nvSpPr>
          <p:spPr>
            <a:xfrm>
              <a:off x="1350360" y="2401560"/>
              <a:ext cx="206280" cy="202680"/>
            </a:xfrm>
            <a:prstGeom prst="rect">
              <a:avLst/>
            </a:prstGeom>
            <a:solidFill>
              <a:srgbClr val="ff3300"/>
            </a:solidFill>
            <a:ln w="9360">
              <a:solidFill>
                <a:srgbClr val="000000"/>
              </a:solidFill>
              <a:miter/>
            </a:ln>
          </p:spPr>
          <p:style>
            <a:lnRef idx="0"/>
            <a:fillRef idx="0"/>
            <a:effectRef idx="0"/>
            <a:fontRef idx="minor"/>
          </p:style>
        </p:sp>
        <p:sp>
          <p:nvSpPr>
            <p:cNvPr id="1220" name="CustomShape 15"/>
            <p:cNvSpPr/>
            <p:nvPr/>
          </p:nvSpPr>
          <p:spPr>
            <a:xfrm>
              <a:off x="2178720" y="2401560"/>
              <a:ext cx="205920" cy="202680"/>
            </a:xfrm>
            <a:prstGeom prst="rect">
              <a:avLst/>
            </a:prstGeom>
            <a:solidFill>
              <a:srgbClr val="ffff00"/>
            </a:solidFill>
            <a:ln w="9360">
              <a:solidFill>
                <a:srgbClr val="000000"/>
              </a:solidFill>
              <a:miter/>
            </a:ln>
          </p:spPr>
          <p:style>
            <a:lnRef idx="0"/>
            <a:fillRef idx="0"/>
            <a:effectRef idx="0"/>
            <a:fontRef idx="minor"/>
          </p:style>
        </p:sp>
        <p:sp>
          <p:nvSpPr>
            <p:cNvPr id="1221" name="CustomShape 16"/>
            <p:cNvSpPr/>
            <p:nvPr/>
          </p:nvSpPr>
          <p:spPr>
            <a:xfrm>
              <a:off x="1696680" y="2401560"/>
              <a:ext cx="205920" cy="202680"/>
            </a:xfrm>
            <a:prstGeom prst="rect">
              <a:avLst/>
            </a:prstGeom>
            <a:solidFill>
              <a:srgbClr val="00cc99"/>
            </a:solidFill>
            <a:ln w="9360">
              <a:solidFill>
                <a:srgbClr val="000000"/>
              </a:solidFill>
              <a:miter/>
            </a:ln>
          </p:spPr>
          <p:style>
            <a:lnRef idx="0"/>
            <a:fillRef idx="0"/>
            <a:effectRef idx="0"/>
            <a:fontRef idx="minor"/>
          </p:style>
        </p:sp>
        <p:sp>
          <p:nvSpPr>
            <p:cNvPr id="1222" name="CustomShape 17"/>
            <p:cNvSpPr/>
            <p:nvPr/>
          </p:nvSpPr>
          <p:spPr>
            <a:xfrm>
              <a:off x="2456640" y="2401560"/>
              <a:ext cx="205920" cy="202680"/>
            </a:xfrm>
            <a:prstGeom prst="rect">
              <a:avLst/>
            </a:prstGeom>
            <a:solidFill>
              <a:srgbClr val="00cc99"/>
            </a:solidFill>
            <a:ln w="9360">
              <a:solidFill>
                <a:srgbClr val="000000"/>
              </a:solidFill>
              <a:miter/>
            </a:ln>
          </p:spPr>
          <p:style>
            <a:lnRef idx="0"/>
            <a:fillRef idx="0"/>
            <a:effectRef idx="0"/>
            <a:fontRef idx="minor"/>
          </p:style>
        </p:sp>
        <p:sp>
          <p:nvSpPr>
            <p:cNvPr id="1223" name="CustomShape 18"/>
            <p:cNvSpPr/>
            <p:nvPr/>
          </p:nvSpPr>
          <p:spPr>
            <a:xfrm>
              <a:off x="1074240" y="2401560"/>
              <a:ext cx="205920" cy="202680"/>
            </a:xfrm>
            <a:prstGeom prst="rect">
              <a:avLst/>
            </a:prstGeom>
            <a:solidFill>
              <a:srgbClr val="ff3300"/>
            </a:solidFill>
            <a:ln w="9360">
              <a:solidFill>
                <a:srgbClr val="000000"/>
              </a:solidFill>
              <a:miter/>
            </a:ln>
          </p:spPr>
          <p:style>
            <a:lnRef idx="0"/>
            <a:fillRef idx="0"/>
            <a:effectRef idx="0"/>
            <a:fontRef idx="minor"/>
          </p:style>
        </p:sp>
        <p:sp>
          <p:nvSpPr>
            <p:cNvPr id="1224" name="Line 19"/>
            <p:cNvSpPr/>
            <p:nvPr/>
          </p:nvSpPr>
          <p:spPr>
            <a:xfrm flipH="1">
              <a:off x="1003320" y="3832920"/>
              <a:ext cx="2143440" cy="0"/>
            </a:xfrm>
            <a:prstGeom prst="line">
              <a:avLst/>
            </a:prstGeom>
            <a:ln w="9360">
              <a:solidFill>
                <a:srgbClr val="000000"/>
              </a:solidFill>
              <a:miter/>
            </a:ln>
          </p:spPr>
          <p:style>
            <a:lnRef idx="0"/>
            <a:fillRef idx="0"/>
            <a:effectRef idx="0"/>
            <a:fontRef idx="minor"/>
          </p:style>
        </p:sp>
        <p:sp>
          <p:nvSpPr>
            <p:cNvPr id="1225" name="Line 20"/>
            <p:cNvSpPr/>
            <p:nvPr/>
          </p:nvSpPr>
          <p:spPr>
            <a:xfrm flipH="1">
              <a:off x="1003320" y="4035960"/>
              <a:ext cx="2143440" cy="0"/>
            </a:xfrm>
            <a:prstGeom prst="line">
              <a:avLst/>
            </a:prstGeom>
            <a:ln w="9360">
              <a:solidFill>
                <a:srgbClr val="000000"/>
              </a:solidFill>
              <a:miter/>
            </a:ln>
          </p:spPr>
          <p:style>
            <a:lnRef idx="0"/>
            <a:fillRef idx="0"/>
            <a:effectRef idx="0"/>
            <a:fontRef idx="minor"/>
          </p:style>
        </p:sp>
        <p:sp>
          <p:nvSpPr>
            <p:cNvPr id="1226" name="CustomShape 21"/>
            <p:cNvSpPr/>
            <p:nvPr/>
          </p:nvSpPr>
          <p:spPr>
            <a:xfrm>
              <a:off x="2732760" y="3832920"/>
              <a:ext cx="205920" cy="203040"/>
            </a:xfrm>
            <a:prstGeom prst="rect">
              <a:avLst/>
            </a:prstGeom>
            <a:solidFill>
              <a:srgbClr val="ccffff"/>
            </a:solidFill>
            <a:ln w="9360">
              <a:solidFill>
                <a:srgbClr val="000000"/>
              </a:solidFill>
              <a:miter/>
            </a:ln>
          </p:spPr>
          <p:style>
            <a:lnRef idx="0"/>
            <a:fillRef idx="0"/>
            <a:effectRef idx="0"/>
            <a:fontRef idx="minor"/>
          </p:style>
        </p:sp>
        <p:sp>
          <p:nvSpPr>
            <p:cNvPr id="1227" name="CustomShape 22"/>
            <p:cNvSpPr/>
            <p:nvPr/>
          </p:nvSpPr>
          <p:spPr>
            <a:xfrm>
              <a:off x="1436040" y="3832920"/>
              <a:ext cx="206280" cy="203040"/>
            </a:xfrm>
            <a:prstGeom prst="rect">
              <a:avLst/>
            </a:prstGeom>
            <a:solidFill>
              <a:srgbClr val="ccffff"/>
            </a:solidFill>
            <a:ln w="9360">
              <a:solidFill>
                <a:srgbClr val="000000"/>
              </a:solidFill>
              <a:miter/>
            </a:ln>
          </p:spPr>
          <p:style>
            <a:lnRef idx="0"/>
            <a:fillRef idx="0"/>
            <a:effectRef idx="0"/>
            <a:fontRef idx="minor"/>
          </p:style>
        </p:sp>
        <p:sp>
          <p:nvSpPr>
            <p:cNvPr id="1228" name="CustomShape 23"/>
            <p:cNvSpPr/>
            <p:nvPr/>
          </p:nvSpPr>
          <p:spPr>
            <a:xfrm>
              <a:off x="1999440" y="3832920"/>
              <a:ext cx="205920" cy="203040"/>
            </a:xfrm>
            <a:prstGeom prst="rect">
              <a:avLst/>
            </a:prstGeom>
            <a:solidFill>
              <a:srgbClr val="3333cc"/>
            </a:solidFill>
            <a:ln w="9360">
              <a:solidFill>
                <a:srgbClr val="000000"/>
              </a:solidFill>
              <a:miter/>
            </a:ln>
          </p:spPr>
          <p:style>
            <a:lnRef idx="0"/>
            <a:fillRef idx="0"/>
            <a:effectRef idx="0"/>
            <a:fontRef idx="minor"/>
          </p:style>
        </p:sp>
        <p:sp>
          <p:nvSpPr>
            <p:cNvPr id="1229" name="CustomShape 24"/>
            <p:cNvSpPr/>
            <p:nvPr/>
          </p:nvSpPr>
          <p:spPr>
            <a:xfrm>
              <a:off x="1696680" y="3832920"/>
              <a:ext cx="205920" cy="203040"/>
            </a:xfrm>
            <a:prstGeom prst="rect">
              <a:avLst/>
            </a:prstGeom>
            <a:solidFill>
              <a:srgbClr val="3333cc"/>
            </a:solidFill>
            <a:ln w="9360">
              <a:solidFill>
                <a:srgbClr val="000000"/>
              </a:solidFill>
              <a:miter/>
            </a:ln>
          </p:spPr>
          <p:style>
            <a:lnRef idx="0"/>
            <a:fillRef idx="0"/>
            <a:effectRef idx="0"/>
            <a:fontRef idx="minor"/>
          </p:style>
        </p:sp>
        <p:sp>
          <p:nvSpPr>
            <p:cNvPr id="1230" name="CustomShape 25"/>
            <p:cNvSpPr/>
            <p:nvPr/>
          </p:nvSpPr>
          <p:spPr>
            <a:xfrm>
              <a:off x="2456640" y="3832920"/>
              <a:ext cx="205920" cy="203040"/>
            </a:xfrm>
            <a:prstGeom prst="rect">
              <a:avLst/>
            </a:prstGeom>
            <a:solidFill>
              <a:srgbClr val="ccffff"/>
            </a:solidFill>
            <a:ln w="9360">
              <a:solidFill>
                <a:srgbClr val="000000"/>
              </a:solidFill>
              <a:miter/>
            </a:ln>
          </p:spPr>
          <p:style>
            <a:lnRef idx="0"/>
            <a:fillRef idx="0"/>
            <a:effectRef idx="0"/>
            <a:fontRef idx="minor"/>
          </p:style>
        </p:sp>
        <p:sp>
          <p:nvSpPr>
            <p:cNvPr id="1231" name="CustomShape 26"/>
            <p:cNvSpPr/>
            <p:nvPr/>
          </p:nvSpPr>
          <p:spPr>
            <a:xfrm>
              <a:off x="1074240" y="3832920"/>
              <a:ext cx="205920" cy="203040"/>
            </a:xfrm>
            <a:prstGeom prst="rect">
              <a:avLst/>
            </a:prstGeom>
            <a:solidFill>
              <a:srgbClr val="3333cc"/>
            </a:solidFill>
            <a:ln w="9360">
              <a:solidFill>
                <a:srgbClr val="000000"/>
              </a:solidFill>
              <a:miter/>
            </a:ln>
          </p:spPr>
          <p:style>
            <a:lnRef idx="0"/>
            <a:fillRef idx="0"/>
            <a:effectRef idx="0"/>
            <a:fontRef idx="minor"/>
          </p:style>
        </p:sp>
        <p:sp>
          <p:nvSpPr>
            <p:cNvPr id="1232" name="CustomShape 27"/>
            <p:cNvSpPr/>
            <p:nvPr/>
          </p:nvSpPr>
          <p:spPr>
            <a:xfrm>
              <a:off x="3492720" y="2333160"/>
              <a:ext cx="1312200" cy="1769400"/>
            </a:xfrm>
            <a:prstGeom prst="rect">
              <a:avLst/>
            </a:prstGeom>
            <a:solidFill>
              <a:srgbClr val="00cc99"/>
            </a:solidFill>
            <a:ln w="9360">
              <a:solidFill>
                <a:srgbClr val="000000"/>
              </a:solidFill>
              <a:miter/>
            </a:ln>
          </p:spPr>
          <p:style>
            <a:lnRef idx="0"/>
            <a:fillRef idx="0"/>
            <a:effectRef idx="0"/>
            <a:fontRef idx="minor"/>
          </p:style>
        </p:sp>
        <p:grpSp>
          <p:nvGrpSpPr>
            <p:cNvPr id="1233" name="Group 28"/>
            <p:cNvGrpSpPr/>
            <p:nvPr/>
          </p:nvGrpSpPr>
          <p:grpSpPr>
            <a:xfrm>
              <a:off x="3700800" y="2947320"/>
              <a:ext cx="897480" cy="610920"/>
              <a:chOff x="3700800" y="2947320"/>
              <a:chExt cx="897480" cy="610920"/>
            </a:xfrm>
          </p:grpSpPr>
          <p:grpSp>
            <p:nvGrpSpPr>
              <p:cNvPr id="1234" name="Group 29"/>
              <p:cNvGrpSpPr/>
              <p:nvPr/>
            </p:nvGrpSpPr>
            <p:grpSpPr>
              <a:xfrm>
                <a:off x="3700800" y="2947320"/>
                <a:ext cx="844920" cy="610920"/>
                <a:chOff x="3700800" y="2947320"/>
                <a:chExt cx="844920" cy="610920"/>
              </a:xfrm>
            </p:grpSpPr>
            <p:sp>
              <p:nvSpPr>
                <p:cNvPr id="1235" name="Line 30"/>
                <p:cNvSpPr/>
                <p:nvPr/>
              </p:nvSpPr>
              <p:spPr>
                <a:xfrm>
                  <a:off x="3806640" y="2947320"/>
                  <a:ext cx="631800" cy="609480"/>
                </a:xfrm>
                <a:prstGeom prst="line">
                  <a:avLst/>
                </a:prstGeom>
                <a:ln w="19080">
                  <a:solidFill>
                    <a:srgbClr val="000000"/>
                  </a:solidFill>
                  <a:miter/>
                </a:ln>
              </p:spPr>
              <p:style>
                <a:lnRef idx="0"/>
                <a:fillRef idx="0"/>
                <a:effectRef idx="0"/>
                <a:fontRef idx="minor"/>
              </p:style>
            </p:sp>
            <p:sp>
              <p:nvSpPr>
                <p:cNvPr id="1236" name="Line 31"/>
                <p:cNvSpPr/>
                <p:nvPr/>
              </p:nvSpPr>
              <p:spPr>
                <a:xfrm flipH="1">
                  <a:off x="3700800" y="2947320"/>
                  <a:ext cx="105840" cy="0"/>
                </a:xfrm>
                <a:prstGeom prst="line">
                  <a:avLst/>
                </a:prstGeom>
                <a:ln w="19080">
                  <a:solidFill>
                    <a:srgbClr val="000000"/>
                  </a:solidFill>
                  <a:miter/>
                </a:ln>
              </p:spPr>
              <p:style>
                <a:lnRef idx="0"/>
                <a:fillRef idx="0"/>
                <a:effectRef idx="0"/>
                <a:fontRef idx="minor"/>
              </p:style>
            </p:sp>
            <p:sp>
              <p:nvSpPr>
                <p:cNvPr id="1237" name="Line 32"/>
                <p:cNvSpPr/>
                <p:nvPr/>
              </p:nvSpPr>
              <p:spPr>
                <a:xfrm flipH="1">
                  <a:off x="4438440" y="3558240"/>
                  <a:ext cx="107280" cy="0"/>
                </a:xfrm>
                <a:prstGeom prst="line">
                  <a:avLst/>
                </a:prstGeom>
                <a:ln w="19080">
                  <a:solidFill>
                    <a:srgbClr val="000000"/>
                  </a:solidFill>
                  <a:miter/>
                </a:ln>
              </p:spPr>
              <p:style>
                <a:lnRef idx="0"/>
                <a:fillRef idx="0"/>
                <a:effectRef idx="0"/>
                <a:fontRef idx="minor"/>
              </p:style>
            </p:sp>
          </p:grpSp>
          <p:grpSp>
            <p:nvGrpSpPr>
              <p:cNvPr id="1238" name="Group 33"/>
              <p:cNvGrpSpPr/>
              <p:nvPr/>
            </p:nvGrpSpPr>
            <p:grpSpPr>
              <a:xfrm>
                <a:off x="3753360" y="2947320"/>
                <a:ext cx="844920" cy="610920"/>
                <a:chOff x="3753360" y="2947320"/>
                <a:chExt cx="844920" cy="610920"/>
              </a:xfrm>
            </p:grpSpPr>
            <p:sp>
              <p:nvSpPr>
                <p:cNvPr id="1239" name="Line 34"/>
                <p:cNvSpPr/>
                <p:nvPr/>
              </p:nvSpPr>
              <p:spPr>
                <a:xfrm flipH="1">
                  <a:off x="3857760" y="2947320"/>
                  <a:ext cx="636840" cy="609480"/>
                </a:xfrm>
                <a:prstGeom prst="line">
                  <a:avLst/>
                </a:prstGeom>
                <a:ln w="19080">
                  <a:solidFill>
                    <a:srgbClr val="000000"/>
                  </a:solidFill>
                  <a:miter/>
                </a:ln>
              </p:spPr>
              <p:style>
                <a:lnRef idx="0"/>
                <a:fillRef idx="0"/>
                <a:effectRef idx="0"/>
                <a:fontRef idx="minor"/>
              </p:style>
            </p:sp>
            <p:sp>
              <p:nvSpPr>
                <p:cNvPr id="1240" name="Line 35"/>
                <p:cNvSpPr/>
                <p:nvPr/>
              </p:nvSpPr>
              <p:spPr>
                <a:xfrm>
                  <a:off x="4494960" y="2947320"/>
                  <a:ext cx="103320" cy="0"/>
                </a:xfrm>
                <a:prstGeom prst="line">
                  <a:avLst/>
                </a:prstGeom>
                <a:ln w="19080">
                  <a:solidFill>
                    <a:srgbClr val="000000"/>
                  </a:solidFill>
                  <a:miter/>
                </a:ln>
              </p:spPr>
              <p:style>
                <a:lnRef idx="0"/>
                <a:fillRef idx="0"/>
                <a:effectRef idx="0"/>
                <a:fontRef idx="minor"/>
              </p:style>
            </p:sp>
            <p:sp>
              <p:nvSpPr>
                <p:cNvPr id="1241" name="Line 36"/>
                <p:cNvSpPr/>
                <p:nvPr/>
              </p:nvSpPr>
              <p:spPr>
                <a:xfrm>
                  <a:off x="3753360" y="3558240"/>
                  <a:ext cx="104760" cy="0"/>
                </a:xfrm>
                <a:prstGeom prst="line">
                  <a:avLst/>
                </a:prstGeom>
                <a:ln w="19080">
                  <a:solidFill>
                    <a:srgbClr val="000000"/>
                  </a:solidFill>
                  <a:miter/>
                </a:ln>
              </p:spPr>
              <p:style>
                <a:lnRef idx="0"/>
                <a:fillRef idx="0"/>
                <a:effectRef idx="0"/>
                <a:fontRef idx="minor"/>
              </p:style>
            </p:sp>
          </p:grpSp>
        </p:grpSp>
        <p:sp>
          <p:nvSpPr>
            <p:cNvPr id="1242" name="CustomShape 37"/>
            <p:cNvSpPr/>
            <p:nvPr/>
          </p:nvSpPr>
          <p:spPr>
            <a:xfrm>
              <a:off x="4944600" y="2333160"/>
              <a:ext cx="690480" cy="203040"/>
            </a:xfrm>
            <a:prstGeom prst="rect">
              <a:avLst/>
            </a:prstGeom>
            <a:solidFill>
              <a:srgbClr val="ffffff"/>
            </a:solidFill>
            <a:ln w="9360">
              <a:solidFill>
                <a:srgbClr val="000000"/>
              </a:solidFill>
              <a:miter/>
            </a:ln>
          </p:spPr>
          <p:style>
            <a:lnRef idx="0"/>
            <a:fillRef idx="0"/>
            <a:effectRef idx="0"/>
            <a:fontRef idx="minor"/>
          </p:style>
        </p:sp>
        <p:sp>
          <p:nvSpPr>
            <p:cNvPr id="1243" name="CustomShape 38"/>
            <p:cNvSpPr/>
            <p:nvPr/>
          </p:nvSpPr>
          <p:spPr>
            <a:xfrm>
              <a:off x="4944600" y="2674080"/>
              <a:ext cx="690480" cy="203040"/>
            </a:xfrm>
            <a:prstGeom prst="rect">
              <a:avLst/>
            </a:prstGeom>
            <a:solidFill>
              <a:srgbClr val="ffffff"/>
            </a:solidFill>
            <a:ln w="9360">
              <a:solidFill>
                <a:srgbClr val="000000"/>
              </a:solidFill>
              <a:miter/>
            </a:ln>
          </p:spPr>
          <p:style>
            <a:lnRef idx="0"/>
            <a:fillRef idx="0"/>
            <a:effectRef idx="0"/>
            <a:fontRef idx="minor"/>
          </p:style>
        </p:sp>
        <p:sp>
          <p:nvSpPr>
            <p:cNvPr id="1244" name="CustomShape 39"/>
            <p:cNvSpPr/>
            <p:nvPr/>
          </p:nvSpPr>
          <p:spPr>
            <a:xfrm>
              <a:off x="4944600" y="3560040"/>
              <a:ext cx="690480" cy="202680"/>
            </a:xfrm>
            <a:prstGeom prst="rect">
              <a:avLst/>
            </a:prstGeom>
            <a:solidFill>
              <a:srgbClr val="ffffff"/>
            </a:solidFill>
            <a:ln w="9360">
              <a:solidFill>
                <a:srgbClr val="000000"/>
              </a:solidFill>
              <a:miter/>
            </a:ln>
          </p:spPr>
          <p:style>
            <a:lnRef idx="0"/>
            <a:fillRef idx="0"/>
            <a:effectRef idx="0"/>
            <a:fontRef idx="minor"/>
          </p:style>
        </p:sp>
        <p:sp>
          <p:nvSpPr>
            <p:cNvPr id="1245" name="CustomShape 40"/>
            <p:cNvSpPr/>
            <p:nvPr/>
          </p:nvSpPr>
          <p:spPr>
            <a:xfrm>
              <a:off x="4944600" y="3900960"/>
              <a:ext cx="690480" cy="203040"/>
            </a:xfrm>
            <a:prstGeom prst="rect">
              <a:avLst/>
            </a:prstGeom>
            <a:solidFill>
              <a:srgbClr val="ffffff"/>
            </a:solidFill>
            <a:ln w="9360">
              <a:solidFill>
                <a:srgbClr val="000000"/>
              </a:solidFill>
              <a:miter/>
            </a:ln>
          </p:spPr>
          <p:style>
            <a:lnRef idx="0"/>
            <a:fillRef idx="0"/>
            <a:effectRef idx="0"/>
            <a:fontRef idx="minor"/>
          </p:style>
        </p:sp>
        <p:sp>
          <p:nvSpPr>
            <p:cNvPr id="1246" name="CustomShape 41"/>
            <p:cNvSpPr/>
            <p:nvPr/>
          </p:nvSpPr>
          <p:spPr>
            <a:xfrm flipH="1" rot="18900000">
              <a:off x="5590800" y="2327400"/>
              <a:ext cx="474120" cy="482400"/>
            </a:xfrm>
            <a:custGeom>
              <a:avLst/>
              <a:gdLst/>
              <a:ahLst/>
              <a:rect l="l" t="t" r="r" b="b"/>
              <a:pathLst>
                <a:path w="21600" h="21600">
                  <a:moveTo>
                    <a:pt x="0" y="0"/>
                  </a:moveTo>
                  <a:lnTo>
                    <a:pt x="21600" y="21600"/>
                  </a:lnTo>
                  <a:lnTo>
                    <a:pt x="0" y="21600"/>
                  </a:lnTo>
                  <a:lnTo>
                    <a:pt x="0" y="0"/>
                  </a:lnTo>
                  <a:close/>
                </a:path>
              </a:pathLst>
            </a:custGeom>
            <a:solidFill>
              <a:srgbClr val="00cc99"/>
            </a:solidFill>
            <a:ln w="9360">
              <a:solidFill>
                <a:srgbClr val="000000"/>
              </a:solidFill>
              <a:miter/>
            </a:ln>
          </p:spPr>
          <p:style>
            <a:lnRef idx="0"/>
            <a:fillRef idx="0"/>
            <a:effectRef idx="0"/>
            <a:fontRef idx="minor"/>
          </p:style>
        </p:sp>
        <p:sp>
          <p:nvSpPr>
            <p:cNvPr id="1247" name="CustomShape 42"/>
            <p:cNvSpPr/>
            <p:nvPr/>
          </p:nvSpPr>
          <p:spPr>
            <a:xfrm flipH="1" rot="18900000">
              <a:off x="5596560" y="3622680"/>
              <a:ext cx="474480" cy="482040"/>
            </a:xfrm>
            <a:custGeom>
              <a:avLst/>
              <a:gdLst/>
              <a:ahLst/>
              <a:rect l="l" t="t" r="r" b="b"/>
              <a:pathLst>
                <a:path w="21600" h="21600">
                  <a:moveTo>
                    <a:pt x="0" y="0"/>
                  </a:moveTo>
                  <a:lnTo>
                    <a:pt x="21600" y="21600"/>
                  </a:lnTo>
                  <a:lnTo>
                    <a:pt x="0" y="21600"/>
                  </a:lnTo>
                  <a:lnTo>
                    <a:pt x="0" y="0"/>
                  </a:lnTo>
                  <a:close/>
                </a:path>
              </a:pathLst>
            </a:custGeom>
            <a:solidFill>
              <a:srgbClr val="00cc99"/>
            </a:solidFill>
            <a:ln w="9360">
              <a:solidFill>
                <a:srgbClr val="000000"/>
              </a:solidFill>
              <a:miter/>
            </a:ln>
          </p:spPr>
          <p:style>
            <a:lnRef idx="0"/>
            <a:fillRef idx="0"/>
            <a:effectRef idx="0"/>
            <a:fontRef idx="minor"/>
          </p:style>
        </p:sp>
        <p:sp>
          <p:nvSpPr>
            <p:cNvPr id="1248" name="Line 43"/>
            <p:cNvSpPr/>
            <p:nvPr/>
          </p:nvSpPr>
          <p:spPr>
            <a:xfrm>
              <a:off x="4806720" y="2430000"/>
              <a:ext cx="136080" cy="0"/>
            </a:xfrm>
            <a:prstGeom prst="line">
              <a:avLst/>
            </a:prstGeom>
            <a:ln w="9360">
              <a:solidFill>
                <a:srgbClr val="000000"/>
              </a:solidFill>
              <a:miter/>
            </a:ln>
          </p:spPr>
          <p:style>
            <a:lnRef idx="0"/>
            <a:fillRef idx="0"/>
            <a:effectRef idx="0"/>
            <a:fontRef idx="minor"/>
          </p:style>
        </p:sp>
        <p:sp>
          <p:nvSpPr>
            <p:cNvPr id="1249" name="Line 44"/>
            <p:cNvSpPr/>
            <p:nvPr/>
          </p:nvSpPr>
          <p:spPr>
            <a:xfrm>
              <a:off x="4806720" y="2777400"/>
              <a:ext cx="136080" cy="0"/>
            </a:xfrm>
            <a:prstGeom prst="line">
              <a:avLst/>
            </a:prstGeom>
            <a:ln w="9360">
              <a:solidFill>
                <a:srgbClr val="000000"/>
              </a:solidFill>
              <a:miter/>
            </a:ln>
          </p:spPr>
          <p:style>
            <a:lnRef idx="0"/>
            <a:fillRef idx="0"/>
            <a:effectRef idx="0"/>
            <a:fontRef idx="minor"/>
          </p:style>
        </p:sp>
        <p:sp>
          <p:nvSpPr>
            <p:cNvPr id="1250" name="Line 45"/>
            <p:cNvSpPr/>
            <p:nvPr/>
          </p:nvSpPr>
          <p:spPr>
            <a:xfrm>
              <a:off x="4806720" y="3648960"/>
              <a:ext cx="136080" cy="0"/>
            </a:xfrm>
            <a:prstGeom prst="line">
              <a:avLst/>
            </a:prstGeom>
            <a:ln w="9360">
              <a:solidFill>
                <a:srgbClr val="000000"/>
              </a:solidFill>
              <a:miter/>
            </a:ln>
          </p:spPr>
          <p:style>
            <a:lnRef idx="0"/>
            <a:fillRef idx="0"/>
            <a:effectRef idx="0"/>
            <a:fontRef idx="minor"/>
          </p:style>
        </p:sp>
        <p:sp>
          <p:nvSpPr>
            <p:cNvPr id="1251" name="Line 46"/>
            <p:cNvSpPr/>
            <p:nvPr/>
          </p:nvSpPr>
          <p:spPr>
            <a:xfrm>
              <a:off x="4806720" y="3997800"/>
              <a:ext cx="136080" cy="0"/>
            </a:xfrm>
            <a:prstGeom prst="line">
              <a:avLst/>
            </a:prstGeom>
            <a:ln w="9360">
              <a:solidFill>
                <a:srgbClr val="000000"/>
              </a:solidFill>
              <a:miter/>
            </a:ln>
          </p:spPr>
          <p:style>
            <a:lnRef idx="0"/>
            <a:fillRef idx="0"/>
            <a:effectRef idx="0"/>
            <a:fontRef idx="minor"/>
          </p:style>
        </p:sp>
        <p:sp>
          <p:nvSpPr>
            <p:cNvPr id="1252" name="Line 47"/>
            <p:cNvSpPr/>
            <p:nvPr/>
          </p:nvSpPr>
          <p:spPr>
            <a:xfrm>
              <a:off x="5636880" y="2426760"/>
              <a:ext cx="205920" cy="0"/>
            </a:xfrm>
            <a:prstGeom prst="line">
              <a:avLst/>
            </a:prstGeom>
            <a:ln w="9360">
              <a:solidFill>
                <a:srgbClr val="000000"/>
              </a:solidFill>
              <a:miter/>
            </a:ln>
          </p:spPr>
          <p:style>
            <a:lnRef idx="0"/>
            <a:fillRef idx="0"/>
            <a:effectRef idx="0"/>
            <a:fontRef idx="minor"/>
          </p:style>
        </p:sp>
        <p:sp>
          <p:nvSpPr>
            <p:cNvPr id="1253" name="Line 48"/>
            <p:cNvSpPr/>
            <p:nvPr/>
          </p:nvSpPr>
          <p:spPr>
            <a:xfrm>
              <a:off x="5636880" y="2770920"/>
              <a:ext cx="205920" cy="0"/>
            </a:xfrm>
            <a:prstGeom prst="line">
              <a:avLst/>
            </a:prstGeom>
            <a:ln w="9360">
              <a:solidFill>
                <a:srgbClr val="000000"/>
              </a:solidFill>
              <a:miter/>
            </a:ln>
          </p:spPr>
          <p:style>
            <a:lnRef idx="0"/>
            <a:fillRef idx="0"/>
            <a:effectRef idx="0"/>
            <a:fontRef idx="minor"/>
          </p:style>
        </p:sp>
        <p:sp>
          <p:nvSpPr>
            <p:cNvPr id="1254" name="Line 49"/>
            <p:cNvSpPr/>
            <p:nvPr/>
          </p:nvSpPr>
          <p:spPr>
            <a:xfrm>
              <a:off x="5636880" y="3648960"/>
              <a:ext cx="205920" cy="0"/>
            </a:xfrm>
            <a:prstGeom prst="line">
              <a:avLst/>
            </a:prstGeom>
            <a:ln w="9360">
              <a:solidFill>
                <a:srgbClr val="000000"/>
              </a:solidFill>
              <a:miter/>
            </a:ln>
          </p:spPr>
          <p:style>
            <a:lnRef idx="0"/>
            <a:fillRef idx="0"/>
            <a:effectRef idx="0"/>
            <a:fontRef idx="minor"/>
          </p:style>
        </p:sp>
        <p:sp>
          <p:nvSpPr>
            <p:cNvPr id="1255" name="Line 50"/>
            <p:cNvSpPr/>
            <p:nvPr/>
          </p:nvSpPr>
          <p:spPr>
            <a:xfrm>
              <a:off x="5636880" y="3994560"/>
              <a:ext cx="205920" cy="0"/>
            </a:xfrm>
            <a:prstGeom prst="line">
              <a:avLst/>
            </a:prstGeom>
            <a:ln w="9360">
              <a:solidFill>
                <a:srgbClr val="000000"/>
              </a:solidFill>
              <a:miter/>
            </a:ln>
          </p:spPr>
          <p:style>
            <a:lnRef idx="0"/>
            <a:fillRef idx="0"/>
            <a:effectRef idx="0"/>
            <a:fontRef idx="minor"/>
          </p:style>
        </p:sp>
        <p:sp>
          <p:nvSpPr>
            <p:cNvPr id="1256" name="Line 51"/>
            <p:cNvSpPr/>
            <p:nvPr/>
          </p:nvSpPr>
          <p:spPr>
            <a:xfrm>
              <a:off x="6189120" y="2572920"/>
              <a:ext cx="273960" cy="0"/>
            </a:xfrm>
            <a:prstGeom prst="line">
              <a:avLst/>
            </a:prstGeom>
            <a:ln w="9360">
              <a:solidFill>
                <a:srgbClr val="000000"/>
              </a:solidFill>
              <a:miter/>
            </a:ln>
          </p:spPr>
          <p:style>
            <a:lnRef idx="0"/>
            <a:fillRef idx="0"/>
            <a:effectRef idx="0"/>
            <a:fontRef idx="minor"/>
          </p:style>
        </p:sp>
        <p:sp>
          <p:nvSpPr>
            <p:cNvPr id="1257" name="Line 52"/>
            <p:cNvSpPr/>
            <p:nvPr/>
          </p:nvSpPr>
          <p:spPr>
            <a:xfrm>
              <a:off x="6189120" y="3872880"/>
              <a:ext cx="273960" cy="0"/>
            </a:xfrm>
            <a:prstGeom prst="line">
              <a:avLst/>
            </a:prstGeom>
            <a:ln w="9360">
              <a:solidFill>
                <a:srgbClr val="000000"/>
              </a:solidFill>
              <a:miter/>
            </a:ln>
          </p:spPr>
          <p:style>
            <a:lnRef idx="0"/>
            <a:fillRef idx="0"/>
            <a:effectRef idx="0"/>
            <a:fontRef idx="minor"/>
          </p:style>
        </p:sp>
        <p:sp>
          <p:nvSpPr>
            <p:cNvPr id="1258" name="Line 53"/>
            <p:cNvSpPr/>
            <p:nvPr/>
          </p:nvSpPr>
          <p:spPr>
            <a:xfrm flipH="1">
              <a:off x="6465240" y="3764880"/>
              <a:ext cx="2143440" cy="0"/>
            </a:xfrm>
            <a:prstGeom prst="line">
              <a:avLst/>
            </a:prstGeom>
            <a:ln w="9360">
              <a:solidFill>
                <a:srgbClr val="000000"/>
              </a:solidFill>
              <a:miter/>
            </a:ln>
          </p:spPr>
          <p:style>
            <a:lnRef idx="0"/>
            <a:fillRef idx="0"/>
            <a:effectRef idx="0"/>
            <a:fontRef idx="minor"/>
          </p:style>
        </p:sp>
        <p:sp>
          <p:nvSpPr>
            <p:cNvPr id="1259" name="Line 54"/>
            <p:cNvSpPr/>
            <p:nvPr/>
          </p:nvSpPr>
          <p:spPr>
            <a:xfrm flipH="1">
              <a:off x="6465240" y="3969360"/>
              <a:ext cx="2143440" cy="0"/>
            </a:xfrm>
            <a:prstGeom prst="line">
              <a:avLst/>
            </a:prstGeom>
            <a:ln w="9360">
              <a:solidFill>
                <a:srgbClr val="000000"/>
              </a:solidFill>
              <a:miter/>
            </a:ln>
          </p:spPr>
          <p:style>
            <a:lnRef idx="0"/>
            <a:fillRef idx="0"/>
            <a:effectRef idx="0"/>
            <a:fontRef idx="minor"/>
          </p:style>
        </p:sp>
        <p:sp>
          <p:nvSpPr>
            <p:cNvPr id="1260" name="CustomShape 55"/>
            <p:cNvSpPr/>
            <p:nvPr/>
          </p:nvSpPr>
          <p:spPr>
            <a:xfrm>
              <a:off x="6672960" y="3764880"/>
              <a:ext cx="206280" cy="202680"/>
            </a:xfrm>
            <a:prstGeom prst="rect">
              <a:avLst/>
            </a:prstGeom>
            <a:solidFill>
              <a:srgbClr val="ccffff"/>
            </a:solidFill>
            <a:ln w="9360">
              <a:solidFill>
                <a:srgbClr val="000000"/>
              </a:solidFill>
              <a:miter/>
            </a:ln>
          </p:spPr>
          <p:style>
            <a:lnRef idx="0"/>
            <a:fillRef idx="0"/>
            <a:effectRef idx="0"/>
            <a:fontRef idx="minor"/>
          </p:style>
        </p:sp>
        <p:sp>
          <p:nvSpPr>
            <p:cNvPr id="1261" name="CustomShape 56"/>
            <p:cNvSpPr/>
            <p:nvPr/>
          </p:nvSpPr>
          <p:spPr>
            <a:xfrm>
              <a:off x="7969320" y="3764880"/>
              <a:ext cx="205920" cy="202680"/>
            </a:xfrm>
            <a:prstGeom prst="rect">
              <a:avLst/>
            </a:prstGeom>
            <a:solidFill>
              <a:srgbClr val="ffff00"/>
            </a:solidFill>
            <a:ln w="9360">
              <a:solidFill>
                <a:srgbClr val="000000"/>
              </a:solidFill>
              <a:miter/>
            </a:ln>
          </p:spPr>
          <p:style>
            <a:lnRef idx="0"/>
            <a:fillRef idx="0"/>
            <a:effectRef idx="0"/>
            <a:fontRef idx="minor"/>
          </p:style>
        </p:sp>
        <p:sp>
          <p:nvSpPr>
            <p:cNvPr id="1262" name="CustomShape 57"/>
            <p:cNvSpPr/>
            <p:nvPr/>
          </p:nvSpPr>
          <p:spPr>
            <a:xfrm>
              <a:off x="7406280" y="3764880"/>
              <a:ext cx="205920" cy="202680"/>
            </a:xfrm>
            <a:prstGeom prst="rect">
              <a:avLst/>
            </a:prstGeom>
            <a:solidFill>
              <a:srgbClr val="ccffff"/>
            </a:solidFill>
            <a:ln w="9360">
              <a:solidFill>
                <a:srgbClr val="000000"/>
              </a:solidFill>
              <a:miter/>
            </a:ln>
          </p:spPr>
          <p:style>
            <a:lnRef idx="0"/>
            <a:fillRef idx="0"/>
            <a:effectRef idx="0"/>
            <a:fontRef idx="minor"/>
          </p:style>
        </p:sp>
        <p:sp>
          <p:nvSpPr>
            <p:cNvPr id="1263" name="CustomShape 58"/>
            <p:cNvSpPr/>
            <p:nvPr/>
          </p:nvSpPr>
          <p:spPr>
            <a:xfrm>
              <a:off x="7710480" y="3764880"/>
              <a:ext cx="206280" cy="202680"/>
            </a:xfrm>
            <a:prstGeom prst="rect">
              <a:avLst/>
            </a:prstGeom>
            <a:solidFill>
              <a:srgbClr val="00cc99"/>
            </a:solidFill>
            <a:ln w="9360">
              <a:solidFill>
                <a:srgbClr val="000000"/>
              </a:solidFill>
              <a:miter/>
            </a:ln>
          </p:spPr>
          <p:style>
            <a:lnRef idx="0"/>
            <a:fillRef idx="0"/>
            <a:effectRef idx="0"/>
            <a:fontRef idx="minor"/>
          </p:style>
        </p:sp>
        <p:sp>
          <p:nvSpPr>
            <p:cNvPr id="1264" name="CustomShape 59"/>
            <p:cNvSpPr/>
            <p:nvPr/>
          </p:nvSpPr>
          <p:spPr>
            <a:xfrm>
              <a:off x="6949080" y="3764880"/>
              <a:ext cx="205920" cy="202680"/>
            </a:xfrm>
            <a:prstGeom prst="rect">
              <a:avLst/>
            </a:prstGeom>
            <a:solidFill>
              <a:srgbClr val="ffff00"/>
            </a:solidFill>
            <a:ln w="9360">
              <a:solidFill>
                <a:srgbClr val="000000"/>
              </a:solidFill>
              <a:miter/>
            </a:ln>
          </p:spPr>
          <p:style>
            <a:lnRef idx="0"/>
            <a:fillRef idx="0"/>
            <a:effectRef idx="0"/>
            <a:fontRef idx="minor"/>
          </p:style>
        </p:sp>
        <p:sp>
          <p:nvSpPr>
            <p:cNvPr id="1265" name="CustomShape 60"/>
            <p:cNvSpPr/>
            <p:nvPr/>
          </p:nvSpPr>
          <p:spPr>
            <a:xfrm>
              <a:off x="8332920" y="3764880"/>
              <a:ext cx="205920" cy="202680"/>
            </a:xfrm>
            <a:prstGeom prst="rect">
              <a:avLst/>
            </a:prstGeom>
            <a:solidFill>
              <a:srgbClr val="00cc99"/>
            </a:solidFill>
            <a:ln w="9360">
              <a:solidFill>
                <a:srgbClr val="000000"/>
              </a:solidFill>
              <a:miter/>
            </a:ln>
          </p:spPr>
          <p:style>
            <a:lnRef idx="0"/>
            <a:fillRef idx="0"/>
            <a:effectRef idx="0"/>
            <a:fontRef idx="minor"/>
          </p:style>
        </p:sp>
        <p:sp>
          <p:nvSpPr>
            <p:cNvPr id="1266" name="Line 61"/>
            <p:cNvSpPr/>
            <p:nvPr/>
          </p:nvSpPr>
          <p:spPr>
            <a:xfrm>
              <a:off x="6465240" y="2469960"/>
              <a:ext cx="2140560" cy="0"/>
            </a:xfrm>
            <a:prstGeom prst="line">
              <a:avLst/>
            </a:prstGeom>
            <a:ln w="9360">
              <a:solidFill>
                <a:srgbClr val="000000"/>
              </a:solidFill>
              <a:miter/>
            </a:ln>
          </p:spPr>
          <p:style>
            <a:lnRef idx="0"/>
            <a:fillRef idx="0"/>
            <a:effectRef idx="0"/>
            <a:fontRef idx="minor"/>
          </p:style>
        </p:sp>
        <p:sp>
          <p:nvSpPr>
            <p:cNvPr id="1267" name="Line 62"/>
            <p:cNvSpPr/>
            <p:nvPr/>
          </p:nvSpPr>
          <p:spPr>
            <a:xfrm>
              <a:off x="6465240" y="2674080"/>
              <a:ext cx="2140560" cy="0"/>
            </a:xfrm>
            <a:prstGeom prst="line">
              <a:avLst/>
            </a:prstGeom>
            <a:ln w="9360">
              <a:solidFill>
                <a:srgbClr val="000000"/>
              </a:solidFill>
              <a:miter/>
            </a:ln>
          </p:spPr>
          <p:style>
            <a:lnRef idx="0"/>
            <a:fillRef idx="0"/>
            <a:effectRef idx="0"/>
            <a:fontRef idx="minor"/>
          </p:style>
        </p:sp>
        <p:sp>
          <p:nvSpPr>
            <p:cNvPr id="1268" name="CustomShape 63"/>
            <p:cNvSpPr/>
            <p:nvPr/>
          </p:nvSpPr>
          <p:spPr>
            <a:xfrm flipH="1">
              <a:off x="6672240" y="2469960"/>
              <a:ext cx="206280" cy="202680"/>
            </a:xfrm>
            <a:prstGeom prst="rect">
              <a:avLst/>
            </a:prstGeom>
            <a:solidFill>
              <a:srgbClr val="0000ff"/>
            </a:solidFill>
            <a:ln w="9360">
              <a:solidFill>
                <a:srgbClr val="000000"/>
              </a:solidFill>
              <a:miter/>
            </a:ln>
          </p:spPr>
          <p:style>
            <a:lnRef idx="0"/>
            <a:fillRef idx="0"/>
            <a:effectRef idx="0"/>
            <a:fontRef idx="minor"/>
          </p:style>
        </p:sp>
        <p:sp>
          <p:nvSpPr>
            <p:cNvPr id="1269" name="CustomShape 64"/>
            <p:cNvSpPr/>
            <p:nvPr/>
          </p:nvSpPr>
          <p:spPr>
            <a:xfrm flipH="1">
              <a:off x="8054280" y="2469960"/>
              <a:ext cx="206280" cy="202680"/>
            </a:xfrm>
            <a:prstGeom prst="rect">
              <a:avLst/>
            </a:prstGeom>
            <a:solidFill>
              <a:srgbClr val="ff3300"/>
            </a:solidFill>
            <a:ln w="9360">
              <a:solidFill>
                <a:srgbClr val="000000"/>
              </a:solidFill>
              <a:miter/>
            </a:ln>
          </p:spPr>
          <p:style>
            <a:lnRef idx="0"/>
            <a:fillRef idx="0"/>
            <a:effectRef idx="0"/>
            <a:fontRef idx="minor"/>
          </p:style>
        </p:sp>
        <p:sp>
          <p:nvSpPr>
            <p:cNvPr id="1270" name="CustomShape 65"/>
            <p:cNvSpPr/>
            <p:nvPr/>
          </p:nvSpPr>
          <p:spPr>
            <a:xfrm flipH="1">
              <a:off x="7225920" y="2469960"/>
              <a:ext cx="206280" cy="202680"/>
            </a:xfrm>
            <a:prstGeom prst="rect">
              <a:avLst/>
            </a:prstGeom>
            <a:solidFill>
              <a:srgbClr val="ff3300"/>
            </a:solidFill>
            <a:ln w="9360">
              <a:solidFill>
                <a:srgbClr val="000000"/>
              </a:solidFill>
              <a:miter/>
            </a:ln>
          </p:spPr>
          <p:style>
            <a:lnRef idx="0"/>
            <a:fillRef idx="0"/>
            <a:effectRef idx="0"/>
            <a:fontRef idx="minor"/>
          </p:style>
        </p:sp>
        <p:sp>
          <p:nvSpPr>
            <p:cNvPr id="1271" name="CustomShape 66"/>
            <p:cNvSpPr/>
            <p:nvPr/>
          </p:nvSpPr>
          <p:spPr>
            <a:xfrm flipH="1">
              <a:off x="7709760" y="2469960"/>
              <a:ext cx="206280" cy="202680"/>
            </a:xfrm>
            <a:prstGeom prst="rect">
              <a:avLst/>
            </a:prstGeom>
            <a:solidFill>
              <a:srgbClr val="0000ff"/>
            </a:solidFill>
            <a:ln w="9360">
              <a:solidFill>
                <a:srgbClr val="000000"/>
              </a:solidFill>
              <a:miter/>
            </a:ln>
          </p:spPr>
          <p:style>
            <a:lnRef idx="0"/>
            <a:fillRef idx="0"/>
            <a:effectRef idx="0"/>
            <a:fontRef idx="minor"/>
          </p:style>
        </p:sp>
        <p:sp>
          <p:nvSpPr>
            <p:cNvPr id="1272" name="CustomShape 67"/>
            <p:cNvSpPr/>
            <p:nvPr/>
          </p:nvSpPr>
          <p:spPr>
            <a:xfrm flipH="1">
              <a:off x="6949080" y="2469960"/>
              <a:ext cx="205920" cy="202680"/>
            </a:xfrm>
            <a:prstGeom prst="rect">
              <a:avLst/>
            </a:prstGeom>
            <a:solidFill>
              <a:srgbClr val="0000ff"/>
            </a:solidFill>
            <a:ln w="9360">
              <a:solidFill>
                <a:srgbClr val="000000"/>
              </a:solidFill>
              <a:miter/>
            </a:ln>
          </p:spPr>
          <p:style>
            <a:lnRef idx="0"/>
            <a:fillRef idx="0"/>
            <a:effectRef idx="0"/>
            <a:fontRef idx="minor"/>
          </p:style>
        </p:sp>
        <p:sp>
          <p:nvSpPr>
            <p:cNvPr id="1273" name="CustomShape 68"/>
            <p:cNvSpPr/>
            <p:nvPr/>
          </p:nvSpPr>
          <p:spPr>
            <a:xfrm flipH="1">
              <a:off x="8332920" y="2469960"/>
              <a:ext cx="205920" cy="202680"/>
            </a:xfrm>
            <a:prstGeom prst="rect">
              <a:avLst/>
            </a:prstGeom>
            <a:solidFill>
              <a:srgbClr val="ff3300"/>
            </a:solidFill>
            <a:ln w="9360">
              <a:solidFill>
                <a:srgbClr val="000000"/>
              </a:solidFill>
              <a:miter/>
            </a:ln>
          </p:spPr>
          <p:style>
            <a:lnRef idx="0"/>
            <a:fillRef idx="0"/>
            <a:effectRef idx="0"/>
            <a:fontRef idx="minor"/>
          </p:style>
        </p:sp>
        <p:sp>
          <p:nvSpPr>
            <p:cNvPr id="1274" name="CustomShape 69"/>
            <p:cNvSpPr/>
            <p:nvPr/>
          </p:nvSpPr>
          <p:spPr>
            <a:xfrm>
              <a:off x="5428800" y="3900960"/>
              <a:ext cx="206280" cy="203040"/>
            </a:xfrm>
            <a:prstGeom prst="rect">
              <a:avLst/>
            </a:prstGeom>
            <a:solidFill>
              <a:srgbClr val="00cc99"/>
            </a:solidFill>
            <a:ln w="9360">
              <a:solidFill>
                <a:srgbClr val="000000"/>
              </a:solidFill>
              <a:miter/>
            </a:ln>
          </p:spPr>
          <p:style>
            <a:lnRef idx="0"/>
            <a:fillRef idx="0"/>
            <a:effectRef idx="0"/>
            <a:fontRef idx="minor"/>
          </p:style>
        </p:sp>
        <p:sp>
          <p:nvSpPr>
            <p:cNvPr id="1275" name="CustomShape 70"/>
            <p:cNvSpPr/>
            <p:nvPr/>
          </p:nvSpPr>
          <p:spPr>
            <a:xfrm>
              <a:off x="5192280" y="3900960"/>
              <a:ext cx="205920" cy="203040"/>
            </a:xfrm>
            <a:prstGeom prst="rect">
              <a:avLst/>
            </a:prstGeom>
            <a:solidFill>
              <a:srgbClr val="00cc99"/>
            </a:solidFill>
            <a:ln w="9360">
              <a:solidFill>
                <a:srgbClr val="000000"/>
              </a:solidFill>
              <a:miter/>
            </a:ln>
          </p:spPr>
          <p:style>
            <a:lnRef idx="0"/>
            <a:fillRef idx="0"/>
            <a:effectRef idx="0"/>
            <a:fontRef idx="minor"/>
          </p:style>
        </p:sp>
        <p:sp>
          <p:nvSpPr>
            <p:cNvPr id="1276" name="CustomShape 71"/>
            <p:cNvSpPr/>
            <p:nvPr/>
          </p:nvSpPr>
          <p:spPr>
            <a:xfrm>
              <a:off x="5428800" y="3560040"/>
              <a:ext cx="206280" cy="202680"/>
            </a:xfrm>
            <a:prstGeom prst="rect">
              <a:avLst/>
            </a:prstGeom>
            <a:solidFill>
              <a:srgbClr val="ccffff"/>
            </a:solidFill>
            <a:ln w="9360">
              <a:solidFill>
                <a:srgbClr val="000000"/>
              </a:solidFill>
              <a:miter/>
            </a:ln>
          </p:spPr>
          <p:style>
            <a:lnRef idx="0"/>
            <a:fillRef idx="0"/>
            <a:effectRef idx="0"/>
            <a:fontRef idx="minor"/>
          </p:style>
        </p:sp>
        <p:sp>
          <p:nvSpPr>
            <p:cNvPr id="1277" name="CustomShape 72"/>
            <p:cNvSpPr/>
            <p:nvPr/>
          </p:nvSpPr>
          <p:spPr>
            <a:xfrm flipH="1">
              <a:off x="5428080" y="2674080"/>
              <a:ext cx="206280" cy="203040"/>
            </a:xfrm>
            <a:prstGeom prst="rect">
              <a:avLst/>
            </a:prstGeom>
            <a:solidFill>
              <a:srgbClr val="0000ff"/>
            </a:solidFill>
            <a:ln w="9360">
              <a:solidFill>
                <a:srgbClr val="000000"/>
              </a:solidFill>
              <a:miter/>
            </a:ln>
          </p:spPr>
          <p:style>
            <a:lnRef idx="0"/>
            <a:fillRef idx="0"/>
            <a:effectRef idx="0"/>
            <a:fontRef idx="minor"/>
          </p:style>
        </p:sp>
        <p:sp>
          <p:nvSpPr>
            <p:cNvPr id="1278" name="CustomShape 73"/>
            <p:cNvSpPr/>
            <p:nvPr/>
          </p:nvSpPr>
          <p:spPr>
            <a:xfrm flipH="1">
              <a:off x="5195520" y="2333160"/>
              <a:ext cx="205920" cy="203040"/>
            </a:xfrm>
            <a:prstGeom prst="rect">
              <a:avLst/>
            </a:prstGeom>
            <a:solidFill>
              <a:srgbClr val="ff3300"/>
            </a:solidFill>
            <a:ln w="9360">
              <a:solidFill>
                <a:srgbClr val="000000"/>
              </a:solidFill>
              <a:miter/>
            </a:ln>
          </p:spPr>
          <p:style>
            <a:lnRef idx="0"/>
            <a:fillRef idx="0"/>
            <a:effectRef idx="0"/>
            <a:fontRef idx="minor"/>
          </p:style>
        </p:sp>
        <p:sp>
          <p:nvSpPr>
            <p:cNvPr id="1279" name="CustomShape 74"/>
            <p:cNvSpPr/>
            <p:nvPr/>
          </p:nvSpPr>
          <p:spPr>
            <a:xfrm flipH="1">
              <a:off x="5428080" y="2333160"/>
              <a:ext cx="206280" cy="203040"/>
            </a:xfrm>
            <a:prstGeom prst="rect">
              <a:avLst/>
            </a:prstGeom>
            <a:solidFill>
              <a:srgbClr val="ff3300"/>
            </a:solidFill>
            <a:ln w="9360">
              <a:solidFill>
                <a:srgbClr val="000000"/>
              </a:solidFill>
              <a:miter/>
            </a:ln>
          </p:spPr>
          <p:style>
            <a:lnRef idx="0"/>
            <a:fillRef idx="0"/>
            <a:effectRef idx="0"/>
            <a:fontRef idx="minor"/>
          </p:style>
        </p:sp>
        <p:sp>
          <p:nvSpPr>
            <p:cNvPr id="1280" name="CustomShape 75"/>
            <p:cNvSpPr/>
            <p:nvPr/>
          </p:nvSpPr>
          <p:spPr>
            <a:xfrm>
              <a:off x="5195520" y="3560040"/>
              <a:ext cx="205920" cy="202680"/>
            </a:xfrm>
            <a:prstGeom prst="rect">
              <a:avLst/>
            </a:prstGeom>
            <a:solidFill>
              <a:srgbClr val="ffff00"/>
            </a:solidFill>
            <a:ln w="9360">
              <a:solidFill>
                <a:srgbClr val="000000"/>
              </a:solidFill>
              <a:miter/>
            </a:ln>
          </p:spPr>
          <p:style>
            <a:lnRef idx="0"/>
            <a:fillRef idx="0"/>
            <a:effectRef idx="0"/>
            <a:fontRef idx="minor"/>
          </p:style>
        </p:sp>
        <p:sp>
          <p:nvSpPr>
            <p:cNvPr id="1281" name="Line 76"/>
            <p:cNvSpPr/>
            <p:nvPr/>
          </p:nvSpPr>
          <p:spPr>
            <a:xfrm>
              <a:off x="5290920" y="4308840"/>
              <a:ext cx="0" cy="474480"/>
            </a:xfrm>
            <a:prstGeom prst="line">
              <a:avLst/>
            </a:prstGeom>
            <a:ln w="19080">
              <a:solidFill>
                <a:srgbClr val="000000"/>
              </a:solidFill>
              <a:miter/>
              <a:headEnd len="med" type="triangle" w="med"/>
            </a:ln>
          </p:spPr>
          <p:style>
            <a:lnRef idx="0"/>
            <a:fillRef idx="0"/>
            <a:effectRef idx="0"/>
            <a:fontRef idx="minor"/>
          </p:style>
        </p:sp>
        <p:sp>
          <p:nvSpPr>
            <p:cNvPr id="1282" name="CustomShape 77"/>
            <p:cNvSpPr/>
            <p:nvPr/>
          </p:nvSpPr>
          <p:spPr>
            <a:xfrm>
              <a:off x="4756680" y="4761000"/>
              <a:ext cx="10951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Queues</a:t>
              </a:r>
              <a:endParaRPr b="0" lang="en-US" sz="2400" spc="-1" strike="noStrike">
                <a:solidFill>
                  <a:srgbClr val="000000"/>
                </a:solidFill>
                <a:latin typeface="Times New Roman"/>
              </a:endParaRPr>
            </a:p>
          </p:txBody>
        </p:sp>
        <p:sp>
          <p:nvSpPr>
            <p:cNvPr id="1283" name="Line 78"/>
            <p:cNvSpPr/>
            <p:nvPr/>
          </p:nvSpPr>
          <p:spPr>
            <a:xfrm>
              <a:off x="6810840" y="4105800"/>
              <a:ext cx="0" cy="406080"/>
            </a:xfrm>
            <a:prstGeom prst="line">
              <a:avLst/>
            </a:prstGeom>
            <a:ln w="19080">
              <a:solidFill>
                <a:srgbClr val="000000"/>
              </a:solidFill>
              <a:miter/>
              <a:headEnd len="med" type="triangle" w="med"/>
            </a:ln>
          </p:spPr>
          <p:style>
            <a:lnRef idx="0"/>
            <a:fillRef idx="0"/>
            <a:effectRef idx="0"/>
            <a:fontRef idx="minor"/>
          </p:style>
        </p:sp>
        <p:sp>
          <p:nvSpPr>
            <p:cNvPr id="1284" name="Line 79"/>
            <p:cNvSpPr/>
            <p:nvPr/>
          </p:nvSpPr>
          <p:spPr>
            <a:xfrm>
              <a:off x="2940480" y="4172400"/>
              <a:ext cx="0" cy="406080"/>
            </a:xfrm>
            <a:prstGeom prst="line">
              <a:avLst/>
            </a:prstGeom>
            <a:ln w="19080">
              <a:solidFill>
                <a:srgbClr val="000000"/>
              </a:solidFill>
              <a:miter/>
              <a:headEnd len="med" type="triangle" w="med"/>
            </a:ln>
          </p:spPr>
          <p:style>
            <a:lnRef idx="0"/>
            <a:fillRef idx="0"/>
            <a:effectRef idx="0"/>
            <a:fontRef idx="minor"/>
          </p:style>
        </p:sp>
        <p:sp>
          <p:nvSpPr>
            <p:cNvPr id="1285" name="Line 80"/>
            <p:cNvSpPr/>
            <p:nvPr/>
          </p:nvSpPr>
          <p:spPr>
            <a:xfrm flipV="1">
              <a:off x="2940480" y="1855080"/>
              <a:ext cx="0" cy="409320"/>
            </a:xfrm>
            <a:prstGeom prst="line">
              <a:avLst/>
            </a:prstGeom>
            <a:ln w="19080">
              <a:solidFill>
                <a:srgbClr val="000000"/>
              </a:solidFill>
              <a:miter/>
              <a:headEnd len="med" type="triangle" w="med"/>
            </a:ln>
          </p:spPr>
          <p:style>
            <a:lnRef idx="0"/>
            <a:fillRef idx="0"/>
            <a:effectRef idx="0"/>
            <a:fontRef idx="minor"/>
          </p:style>
        </p:sp>
        <p:sp>
          <p:nvSpPr>
            <p:cNvPr id="1286" name="Line 81"/>
            <p:cNvSpPr/>
            <p:nvPr/>
          </p:nvSpPr>
          <p:spPr>
            <a:xfrm flipV="1">
              <a:off x="6742800" y="1855080"/>
              <a:ext cx="0" cy="409320"/>
            </a:xfrm>
            <a:prstGeom prst="line">
              <a:avLst/>
            </a:prstGeom>
            <a:ln w="19080">
              <a:solidFill>
                <a:srgbClr val="000000"/>
              </a:solidFill>
              <a:miter/>
              <a:headEnd len="med" type="triangle" w="med"/>
            </a:ln>
          </p:spPr>
          <p:style>
            <a:lnRef idx="0"/>
            <a:fillRef idx="0"/>
            <a:effectRef idx="0"/>
            <a:fontRef idx="minor"/>
          </p:style>
        </p:sp>
        <p:sp>
          <p:nvSpPr>
            <p:cNvPr id="1287" name="CustomShape 82"/>
            <p:cNvSpPr/>
            <p:nvPr/>
          </p:nvSpPr>
          <p:spPr>
            <a:xfrm>
              <a:off x="2407680" y="1422000"/>
              <a:ext cx="1070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Poort 1</a:t>
              </a:r>
              <a:endParaRPr b="0" lang="en-US" sz="2400" spc="-1" strike="noStrike">
                <a:solidFill>
                  <a:srgbClr val="000000"/>
                </a:solidFill>
                <a:latin typeface="Times New Roman"/>
              </a:endParaRPr>
            </a:p>
          </p:txBody>
        </p:sp>
        <p:sp>
          <p:nvSpPr>
            <p:cNvPr id="1288" name="CustomShape 83"/>
            <p:cNvSpPr/>
            <p:nvPr/>
          </p:nvSpPr>
          <p:spPr>
            <a:xfrm>
              <a:off x="2407680" y="4487760"/>
              <a:ext cx="1070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Poort 2</a:t>
              </a:r>
              <a:endParaRPr b="0" lang="en-US" sz="2400" spc="-1" strike="noStrike">
                <a:solidFill>
                  <a:srgbClr val="000000"/>
                </a:solidFill>
                <a:latin typeface="Times New Roman"/>
              </a:endParaRPr>
            </a:p>
          </p:txBody>
        </p:sp>
        <p:sp>
          <p:nvSpPr>
            <p:cNvPr id="1289" name="CustomShape 84"/>
            <p:cNvSpPr/>
            <p:nvPr/>
          </p:nvSpPr>
          <p:spPr>
            <a:xfrm>
              <a:off x="6138360" y="1422000"/>
              <a:ext cx="1070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Poort 3</a:t>
              </a:r>
              <a:endParaRPr b="0" lang="en-US" sz="2400" spc="-1" strike="noStrike">
                <a:solidFill>
                  <a:srgbClr val="000000"/>
                </a:solidFill>
                <a:latin typeface="Times New Roman"/>
              </a:endParaRPr>
            </a:p>
          </p:txBody>
        </p:sp>
        <p:sp>
          <p:nvSpPr>
            <p:cNvPr id="1290" name="CustomShape 85"/>
            <p:cNvSpPr/>
            <p:nvPr/>
          </p:nvSpPr>
          <p:spPr>
            <a:xfrm>
              <a:off x="6276240" y="4487760"/>
              <a:ext cx="1070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Poort 4</a:t>
              </a:r>
              <a:endParaRPr b="0" lang="en-US" sz="2400" spc="-1" strike="noStrike">
                <a:solidFill>
                  <a:srgbClr val="000000"/>
                </a:solidFill>
                <a:latin typeface="Times New Roman"/>
              </a:endParaRPr>
            </a:p>
          </p:txBody>
        </p:sp>
        <p:sp>
          <p:nvSpPr>
            <p:cNvPr id="1291" name="Line 86"/>
            <p:cNvSpPr/>
            <p:nvPr/>
          </p:nvSpPr>
          <p:spPr>
            <a:xfrm>
              <a:off x="1626840" y="3013920"/>
              <a:ext cx="1104120" cy="0"/>
            </a:xfrm>
            <a:prstGeom prst="line">
              <a:avLst/>
            </a:prstGeom>
            <a:ln w="19080">
              <a:solidFill>
                <a:srgbClr val="000000"/>
              </a:solidFill>
              <a:miter/>
              <a:tailEnd len="med" type="triangle" w="med"/>
            </a:ln>
          </p:spPr>
          <p:style>
            <a:lnRef idx="0"/>
            <a:fillRef idx="0"/>
            <a:effectRef idx="0"/>
            <a:fontRef idx="minor"/>
          </p:style>
        </p:sp>
        <p:sp>
          <p:nvSpPr>
            <p:cNvPr id="1292" name="Line 87"/>
            <p:cNvSpPr/>
            <p:nvPr/>
          </p:nvSpPr>
          <p:spPr>
            <a:xfrm>
              <a:off x="6742800" y="3013920"/>
              <a:ext cx="1104120" cy="0"/>
            </a:xfrm>
            <a:prstGeom prst="line">
              <a:avLst/>
            </a:prstGeom>
            <a:ln w="19080">
              <a:solidFill>
                <a:srgbClr val="000000"/>
              </a:solidFill>
              <a:miter/>
              <a:tailEnd len="med" type="triangle" w="med"/>
            </a:ln>
          </p:spPr>
          <p:style>
            <a:lnRef idx="0"/>
            <a:fillRef idx="0"/>
            <a:effectRef idx="0"/>
            <a:fontRef idx="minor"/>
          </p:style>
        </p:sp>
        <p:sp>
          <p:nvSpPr>
            <p:cNvPr id="1293" name="CustomShape 88"/>
            <p:cNvSpPr/>
            <p:nvPr/>
          </p:nvSpPr>
          <p:spPr>
            <a:xfrm>
              <a:off x="1862280" y="3057840"/>
              <a:ext cx="5022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IN</a:t>
              </a:r>
              <a:endParaRPr b="0" lang="en-US" sz="2400" spc="-1" strike="noStrike">
                <a:solidFill>
                  <a:srgbClr val="000000"/>
                </a:solidFill>
                <a:latin typeface="Times New Roman"/>
              </a:endParaRPr>
            </a:p>
          </p:txBody>
        </p:sp>
        <p:sp>
          <p:nvSpPr>
            <p:cNvPr id="1294" name="CustomShape 89"/>
            <p:cNvSpPr/>
            <p:nvPr/>
          </p:nvSpPr>
          <p:spPr>
            <a:xfrm>
              <a:off x="6973920" y="3057840"/>
              <a:ext cx="6883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UIT</a:t>
              </a:r>
              <a:endParaRPr b="0" lang="en-US" sz="2400" spc="-1" strike="noStrike">
                <a:solidFill>
                  <a:srgbClr val="000000"/>
                </a:solidFill>
                <a:latin typeface="Times New Roman"/>
              </a:endParaRPr>
            </a:p>
          </p:txBody>
        </p:sp>
        <p:sp>
          <p:nvSpPr>
            <p:cNvPr id="1295" name="CustomShape 90"/>
            <p:cNvSpPr/>
            <p:nvPr/>
          </p:nvSpPr>
          <p:spPr>
            <a:xfrm>
              <a:off x="5358240" y="1967400"/>
              <a:ext cx="36648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L</a:t>
              </a:r>
              <a:endParaRPr b="0" lang="en-US" sz="2400" spc="-1" strike="noStrike">
                <a:solidFill>
                  <a:srgbClr val="000000"/>
                </a:solidFill>
                <a:latin typeface="Times New Roman"/>
              </a:endParaRPr>
            </a:p>
          </p:txBody>
        </p:sp>
        <p:sp>
          <p:nvSpPr>
            <p:cNvPr id="1296" name="CustomShape 91"/>
            <p:cNvSpPr/>
            <p:nvPr/>
          </p:nvSpPr>
          <p:spPr>
            <a:xfrm>
              <a:off x="5366160" y="3192840"/>
              <a:ext cx="36648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L</a:t>
              </a:r>
              <a:endParaRPr b="0" lang="en-US" sz="2400" spc="-1" strike="noStrike">
                <a:solidFill>
                  <a:srgbClr val="000000"/>
                </a:solidFill>
                <a:latin typeface="Times New Roman"/>
              </a:endParaRPr>
            </a:p>
          </p:txBody>
        </p:sp>
        <p:sp>
          <p:nvSpPr>
            <p:cNvPr id="1297" name="CustomShape 92"/>
            <p:cNvSpPr/>
            <p:nvPr/>
          </p:nvSpPr>
          <p:spPr>
            <a:xfrm>
              <a:off x="5334120" y="2767320"/>
              <a:ext cx="4003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H</a:t>
              </a:r>
              <a:endParaRPr b="0" lang="en-US" sz="2400" spc="-1" strike="noStrike">
                <a:solidFill>
                  <a:srgbClr val="000000"/>
                </a:solidFill>
                <a:latin typeface="Times New Roman"/>
              </a:endParaRPr>
            </a:p>
          </p:txBody>
        </p:sp>
        <p:sp>
          <p:nvSpPr>
            <p:cNvPr id="1298" name="CustomShape 93"/>
            <p:cNvSpPr/>
            <p:nvPr/>
          </p:nvSpPr>
          <p:spPr>
            <a:xfrm>
              <a:off x="5349960" y="4000320"/>
              <a:ext cx="4003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H</a:t>
              </a:r>
              <a:endParaRPr b="0" lang="en-US" sz="2400" spc="-1" strike="noStrike">
                <a:solidFill>
                  <a:srgbClr val="000000"/>
                </a:solidFill>
                <a:latin typeface="Times New Roman"/>
              </a:endParaRPr>
            </a:p>
          </p:txBody>
        </p:sp>
        <p:sp>
          <p:nvSpPr>
            <p:cNvPr id="1299" name="CustomShape 94"/>
            <p:cNvSpPr/>
            <p:nvPr/>
          </p:nvSpPr>
          <p:spPr>
            <a:xfrm>
              <a:off x="1142640" y="5672160"/>
              <a:ext cx="205920" cy="203040"/>
            </a:xfrm>
            <a:prstGeom prst="rect">
              <a:avLst/>
            </a:prstGeom>
            <a:solidFill>
              <a:srgbClr val="ff3300"/>
            </a:solidFill>
            <a:ln w="9360">
              <a:solidFill>
                <a:srgbClr val="000000"/>
              </a:solidFill>
              <a:miter/>
            </a:ln>
          </p:spPr>
          <p:style>
            <a:lnRef idx="0"/>
            <a:fillRef idx="0"/>
            <a:effectRef idx="0"/>
            <a:fontRef idx="minor"/>
          </p:style>
        </p:sp>
        <p:sp>
          <p:nvSpPr>
            <p:cNvPr id="1300" name="CustomShape 95"/>
            <p:cNvSpPr/>
            <p:nvPr/>
          </p:nvSpPr>
          <p:spPr>
            <a:xfrm>
              <a:off x="1311840" y="5353920"/>
              <a:ext cx="87552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4/3</a:t>
              </a:r>
              <a:endParaRPr b="0" lang="en-US" sz="2400" spc="-1" strike="noStrike">
                <a:solidFill>
                  <a:srgbClr val="000000"/>
                </a:solidFill>
                <a:latin typeface="Times New Roman"/>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34/11</a:t>
              </a:r>
              <a:endParaRPr b="0" lang="en-US" sz="2400" spc="-1" strike="noStrike">
                <a:solidFill>
                  <a:srgbClr val="000000"/>
                </a:solidFill>
                <a:latin typeface="Times New Roman"/>
              </a:endParaRPr>
            </a:p>
          </p:txBody>
        </p:sp>
        <p:sp>
          <p:nvSpPr>
            <p:cNvPr id="1301" name="CustomShape 96"/>
            <p:cNvSpPr/>
            <p:nvPr/>
          </p:nvSpPr>
          <p:spPr>
            <a:xfrm>
              <a:off x="2456640" y="5672160"/>
              <a:ext cx="205920" cy="203040"/>
            </a:xfrm>
            <a:prstGeom prst="rect">
              <a:avLst/>
            </a:prstGeom>
            <a:solidFill>
              <a:srgbClr val="00cc99"/>
            </a:solidFill>
            <a:ln w="9360">
              <a:solidFill>
                <a:srgbClr val="000000"/>
              </a:solidFill>
              <a:miter/>
            </a:ln>
          </p:spPr>
          <p:style>
            <a:lnRef idx="0"/>
            <a:fillRef idx="0"/>
            <a:effectRef idx="0"/>
            <a:fontRef idx="minor"/>
          </p:style>
        </p:sp>
        <p:sp>
          <p:nvSpPr>
            <p:cNvPr id="1302" name="CustomShape 97"/>
            <p:cNvSpPr/>
            <p:nvPr/>
          </p:nvSpPr>
          <p:spPr>
            <a:xfrm>
              <a:off x="3792960" y="5672160"/>
              <a:ext cx="205920" cy="203040"/>
            </a:xfrm>
            <a:prstGeom prst="rect">
              <a:avLst/>
            </a:prstGeom>
            <a:solidFill>
              <a:srgbClr val="ffff00"/>
            </a:solidFill>
            <a:ln w="9360">
              <a:solidFill>
                <a:srgbClr val="000000"/>
              </a:solidFill>
              <a:miter/>
            </a:ln>
          </p:spPr>
          <p:style>
            <a:lnRef idx="0"/>
            <a:fillRef idx="0"/>
            <a:effectRef idx="0"/>
            <a:fontRef idx="minor"/>
          </p:style>
        </p:sp>
        <p:sp>
          <p:nvSpPr>
            <p:cNvPr id="1303" name="CustomShape 98"/>
            <p:cNvSpPr/>
            <p:nvPr/>
          </p:nvSpPr>
          <p:spPr>
            <a:xfrm>
              <a:off x="5152680" y="5672160"/>
              <a:ext cx="205920" cy="203040"/>
            </a:xfrm>
            <a:prstGeom prst="rect">
              <a:avLst/>
            </a:prstGeom>
            <a:solidFill>
              <a:srgbClr val="3333cc"/>
            </a:solidFill>
            <a:ln w="9360">
              <a:solidFill>
                <a:srgbClr val="000000"/>
              </a:solidFill>
              <a:miter/>
            </a:ln>
          </p:spPr>
          <p:style>
            <a:lnRef idx="0"/>
            <a:fillRef idx="0"/>
            <a:effectRef idx="0"/>
            <a:fontRef idx="minor"/>
          </p:style>
        </p:sp>
        <p:sp>
          <p:nvSpPr>
            <p:cNvPr id="1304" name="CustomShape 99"/>
            <p:cNvSpPr/>
            <p:nvPr/>
          </p:nvSpPr>
          <p:spPr>
            <a:xfrm>
              <a:off x="6535080" y="5672160"/>
              <a:ext cx="205920" cy="203040"/>
            </a:xfrm>
            <a:prstGeom prst="rect">
              <a:avLst/>
            </a:prstGeom>
            <a:solidFill>
              <a:srgbClr val="ccffff"/>
            </a:solidFill>
            <a:ln w="9360">
              <a:solidFill>
                <a:srgbClr val="000000"/>
              </a:solidFill>
              <a:miter/>
            </a:ln>
          </p:spPr>
          <p:style>
            <a:lnRef idx="0"/>
            <a:fillRef idx="0"/>
            <a:effectRef idx="0"/>
            <a:fontRef idx="minor"/>
          </p:style>
        </p:sp>
        <p:sp>
          <p:nvSpPr>
            <p:cNvPr id="1305" name="CustomShape 100"/>
            <p:cNvSpPr/>
            <p:nvPr/>
          </p:nvSpPr>
          <p:spPr>
            <a:xfrm>
              <a:off x="2768760" y="5353920"/>
              <a:ext cx="72324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8/12</a:t>
              </a:r>
              <a:endParaRPr b="0" lang="en-US" sz="2400" spc="-1" strike="noStrike">
                <a:solidFill>
                  <a:srgbClr val="000000"/>
                </a:solidFill>
                <a:latin typeface="Times New Roman"/>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5/12</a:t>
              </a:r>
              <a:endParaRPr b="0" lang="en-US" sz="2400" spc="-1" strike="noStrike">
                <a:solidFill>
                  <a:srgbClr val="000000"/>
                </a:solidFill>
                <a:latin typeface="Times New Roman"/>
              </a:endParaRPr>
            </a:p>
          </p:txBody>
        </p:sp>
        <p:sp>
          <p:nvSpPr>
            <p:cNvPr id="1306" name="CustomShape 101"/>
            <p:cNvSpPr/>
            <p:nvPr/>
          </p:nvSpPr>
          <p:spPr>
            <a:xfrm>
              <a:off x="4158720" y="5353920"/>
              <a:ext cx="57096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8/9</a:t>
              </a:r>
              <a:endParaRPr b="0" lang="en-US" sz="2400" spc="-1" strike="noStrike">
                <a:solidFill>
                  <a:srgbClr val="000000"/>
                </a:solidFill>
                <a:latin typeface="Times New Roman"/>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5/9</a:t>
              </a:r>
              <a:endParaRPr b="0" lang="en-US" sz="2400" spc="-1" strike="noStrike">
                <a:solidFill>
                  <a:srgbClr val="000000"/>
                </a:solidFill>
                <a:latin typeface="Times New Roman"/>
              </a:endParaRPr>
            </a:p>
          </p:txBody>
        </p:sp>
        <p:sp>
          <p:nvSpPr>
            <p:cNvPr id="1307" name="Line 102"/>
            <p:cNvSpPr/>
            <p:nvPr/>
          </p:nvSpPr>
          <p:spPr>
            <a:xfrm>
              <a:off x="3146760" y="2503080"/>
              <a:ext cx="344160" cy="0"/>
            </a:xfrm>
            <a:prstGeom prst="line">
              <a:avLst/>
            </a:prstGeom>
            <a:ln w="9360">
              <a:solidFill>
                <a:srgbClr val="000000"/>
              </a:solidFill>
              <a:miter/>
            </a:ln>
          </p:spPr>
          <p:style>
            <a:lnRef idx="0"/>
            <a:fillRef idx="0"/>
            <a:effectRef idx="0"/>
            <a:fontRef idx="minor"/>
          </p:style>
        </p:sp>
        <p:sp>
          <p:nvSpPr>
            <p:cNvPr id="1308" name="Line 103"/>
            <p:cNvSpPr/>
            <p:nvPr/>
          </p:nvSpPr>
          <p:spPr>
            <a:xfrm>
              <a:off x="3146760" y="3935880"/>
              <a:ext cx="344160" cy="0"/>
            </a:xfrm>
            <a:prstGeom prst="line">
              <a:avLst/>
            </a:prstGeom>
            <a:ln w="9360">
              <a:solidFill>
                <a:srgbClr val="000000"/>
              </a:solidFill>
              <a:miter/>
            </a:ln>
          </p:spPr>
          <p:style>
            <a:lnRef idx="0"/>
            <a:fillRef idx="0"/>
            <a:effectRef idx="0"/>
            <a:fontRef idx="minor"/>
          </p:style>
        </p:sp>
        <p:sp>
          <p:nvSpPr>
            <p:cNvPr id="1309" name="Line 104"/>
            <p:cNvSpPr/>
            <p:nvPr/>
          </p:nvSpPr>
          <p:spPr>
            <a:xfrm flipH="1">
              <a:off x="7775640" y="5535720"/>
              <a:ext cx="831600" cy="0"/>
            </a:xfrm>
            <a:prstGeom prst="line">
              <a:avLst/>
            </a:prstGeom>
            <a:ln w="19080">
              <a:solidFill>
                <a:srgbClr val="000000"/>
              </a:solidFill>
              <a:miter/>
              <a:tailEnd len="med" type="triangle" w="med"/>
            </a:ln>
          </p:spPr>
          <p:style>
            <a:lnRef idx="0"/>
            <a:fillRef idx="0"/>
            <a:effectRef idx="0"/>
            <a:fontRef idx="minor"/>
          </p:style>
        </p:sp>
        <p:sp>
          <p:nvSpPr>
            <p:cNvPr id="1310" name="Line 105"/>
            <p:cNvSpPr/>
            <p:nvPr/>
          </p:nvSpPr>
          <p:spPr>
            <a:xfrm flipH="1">
              <a:off x="7775640" y="5945400"/>
              <a:ext cx="831600" cy="0"/>
            </a:xfrm>
            <a:prstGeom prst="line">
              <a:avLst/>
            </a:prstGeom>
            <a:ln w="19080">
              <a:solidFill>
                <a:srgbClr val="000000"/>
              </a:solidFill>
              <a:miter/>
              <a:tailEnd len="med" type="triangle" w="med"/>
            </a:ln>
          </p:spPr>
          <p:style>
            <a:lnRef idx="0"/>
            <a:fillRef idx="0"/>
            <a:effectRef idx="0"/>
            <a:fontRef idx="minor"/>
          </p:style>
        </p:sp>
        <p:sp>
          <p:nvSpPr>
            <p:cNvPr id="1311" name="CustomShape 106"/>
            <p:cNvSpPr/>
            <p:nvPr/>
          </p:nvSpPr>
          <p:spPr>
            <a:xfrm>
              <a:off x="7963560" y="5100480"/>
              <a:ext cx="5022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IN</a:t>
              </a:r>
              <a:endParaRPr b="0" lang="en-US" sz="2400" spc="-1" strike="noStrike">
                <a:solidFill>
                  <a:srgbClr val="000000"/>
                </a:solidFill>
                <a:latin typeface="Times New Roman"/>
              </a:endParaRPr>
            </a:p>
          </p:txBody>
        </p:sp>
        <p:sp>
          <p:nvSpPr>
            <p:cNvPr id="1312" name="CustomShape 107"/>
            <p:cNvSpPr/>
            <p:nvPr/>
          </p:nvSpPr>
          <p:spPr>
            <a:xfrm>
              <a:off x="7886160" y="5871600"/>
              <a:ext cx="6883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chor="ctr">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UIT</a:t>
              </a:r>
              <a:endParaRPr b="0" lang="en-US" sz="2400" spc="-1" strike="noStrike">
                <a:solidFill>
                  <a:srgbClr val="000000"/>
                </a:solidFill>
                <a:latin typeface="Times New Roman"/>
              </a:endParaRPr>
            </a:p>
          </p:txBody>
        </p:sp>
      </p:grpSp>
      <p:grpSp>
        <p:nvGrpSpPr>
          <p:cNvPr id="1313" name="Group 108"/>
          <p:cNvGrpSpPr/>
          <p:nvPr/>
        </p:nvGrpSpPr>
        <p:grpSpPr>
          <a:xfrm>
            <a:off x="2959200" y="6215040"/>
            <a:ext cx="4093920" cy="641520"/>
            <a:chOff x="2959200" y="6215040"/>
            <a:chExt cx="4093920" cy="641520"/>
          </a:xfrm>
        </p:grpSpPr>
        <p:sp>
          <p:nvSpPr>
            <p:cNvPr id="1314" name="CustomShape 109"/>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315" name="CustomShape 110"/>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316" name="CustomShape 111"/>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317" name="CustomShape 112"/>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318" name="CustomShape 113"/>
            <p:cNvSpPr/>
            <p:nvPr/>
          </p:nvSpPr>
          <p:spPr>
            <a:xfrm>
              <a:off x="6234120" y="6256440"/>
              <a:ext cx="182520" cy="334800"/>
            </a:xfrm>
            <a:prstGeom prst="rect">
              <a:avLst/>
            </a:prstGeom>
            <a:noFill/>
            <a:ln>
              <a:noFill/>
            </a:ln>
          </p:spPr>
          <p:style>
            <a:lnRef idx="0"/>
            <a:fillRef idx="0"/>
            <a:effectRef idx="0"/>
            <a:fontRef idx="minor"/>
          </p:style>
        </p:sp>
        <p:sp>
          <p:nvSpPr>
            <p:cNvPr id="1319" name="CustomShape 114"/>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320" name="TextShape 115"/>
          <p:cNvSpPr txBox="1"/>
          <p:nvPr/>
        </p:nvSpPr>
        <p:spPr>
          <a:xfrm>
            <a:off x="865080" y="725400"/>
            <a:ext cx="7772400" cy="533520"/>
          </a:xfrm>
          <a:prstGeom prst="rect">
            <a:avLst/>
          </a:prstGeom>
          <a:noFill/>
          <a:ln>
            <a:noFill/>
          </a:ln>
        </p:spPr>
        <p:txBody>
          <a:bodyPr tIns="6012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switch</a:t>
            </a:r>
            <a:endParaRPr b="1" lang="en-US" sz="2800" spc="-1" strike="noStrike">
              <a:solidFill>
                <a:srgbClr val="000000"/>
              </a:solidFill>
              <a:latin typeface="Arial Narrow"/>
            </a:endParaRPr>
          </a:p>
        </p:txBody>
      </p:sp>
      <p:sp>
        <p:nvSpPr>
          <p:cNvPr id="1321" name="CustomShape 116"/>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22"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VCI= auto VPI=tunnel</a:t>
            </a:r>
            <a:endParaRPr b="1" lang="en-US" sz="2800" spc="-1" strike="noStrike">
              <a:solidFill>
                <a:srgbClr val="000000"/>
              </a:solidFill>
              <a:latin typeface="Arial Narrow"/>
            </a:endParaRPr>
          </a:p>
        </p:txBody>
      </p:sp>
      <p:pic>
        <p:nvPicPr>
          <p:cNvPr id="1323" name="" descr=""/>
          <p:cNvPicPr/>
          <p:nvPr/>
        </p:nvPicPr>
        <p:blipFill>
          <a:blip r:embed="rId1"/>
          <a:stretch/>
        </p:blipFill>
        <p:spPr>
          <a:xfrm>
            <a:off x="1198440" y="1574640"/>
            <a:ext cx="7191360" cy="4584960"/>
          </a:xfrm>
          <a:prstGeom prst="rect">
            <a:avLst/>
          </a:prstGeom>
          <a:ln>
            <a:noFill/>
          </a:ln>
        </p:spPr>
      </p:pic>
      <p:sp>
        <p:nvSpPr>
          <p:cNvPr id="1324" name="CustomShape 2"/>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25" name="TextShape 1"/>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i="1" lang="fr-BE" sz="2400" spc="-1" strike="noStrike">
                <a:solidFill>
                  <a:srgbClr val="000000"/>
                </a:solidFill>
                <a:latin typeface="Times New Roman"/>
              </a:rPr>
              <a:t>Network provisioning</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Bij het vastleggen van een virtueel pad wordt telkens een verbinding gemaakt tussen een poort en een VPI aan de ene kant en een paar aan de andere kant. Dit op voorhand mappen van een verbinding heten we </a:t>
            </a:r>
            <a:r>
              <a:rPr b="0" lang="nl-BE" sz="2400" spc="-1" strike="noStrike">
                <a:solidFill>
                  <a:srgbClr val="ff0000"/>
                </a:solidFill>
                <a:latin typeface="Times New Roman"/>
              </a:rPr>
              <a:t>network provisioning</a:t>
            </a:r>
            <a:r>
              <a:rPr b="0" lang="nl-BE" sz="2400" spc="-1" strike="noStrike">
                <a:solidFill>
                  <a:srgbClr val="000000"/>
                </a:solidFill>
                <a:latin typeface="Times New Roman"/>
              </a:rPr>
              <a:t>. </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Network provisioning gebeurt door controlecellen die tussen de ATM knooppunten worden doorgestuurd</a:t>
            </a:r>
            <a:endParaRPr b="0" lang="en-US" sz="20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p:txBody>
      </p:sp>
      <p:grpSp>
        <p:nvGrpSpPr>
          <p:cNvPr id="1326" name="Group 2"/>
          <p:cNvGrpSpPr/>
          <p:nvPr/>
        </p:nvGrpSpPr>
        <p:grpSpPr>
          <a:xfrm>
            <a:off x="2959200" y="6215040"/>
            <a:ext cx="4093920" cy="641520"/>
            <a:chOff x="2959200" y="6215040"/>
            <a:chExt cx="4093920" cy="641520"/>
          </a:xfrm>
        </p:grpSpPr>
        <p:sp>
          <p:nvSpPr>
            <p:cNvPr id="1327" name="CustomShape 3"/>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328" name="CustomShape 4"/>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329" name="CustomShape 5"/>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330" name="CustomShape 6"/>
            <p:cNvSpPr/>
            <p:nvPr/>
          </p:nvSpPr>
          <p:spPr>
            <a:xfrm>
              <a:off x="4671360" y="6256440"/>
              <a:ext cx="733680" cy="579240"/>
            </a:xfrm>
            <a:prstGeom prst="rect">
              <a:avLst/>
            </a:prstGeom>
            <a:solidFill>
              <a:srgbClr val="ffff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ATM</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000000"/>
                  </a:solidFill>
                  <a:latin typeface="SwitzerlandBlack"/>
                </a:rPr>
                <a:t>Laag</a:t>
              </a:r>
              <a:endParaRPr b="0" lang="en-US" sz="1600" spc="-1" strike="noStrike">
                <a:solidFill>
                  <a:srgbClr val="000000"/>
                </a:solidFill>
                <a:latin typeface="Times New Roman"/>
              </a:endParaRPr>
            </a:p>
          </p:txBody>
        </p:sp>
        <p:sp>
          <p:nvSpPr>
            <p:cNvPr id="1331" name="CustomShape 7"/>
            <p:cNvSpPr/>
            <p:nvPr/>
          </p:nvSpPr>
          <p:spPr>
            <a:xfrm>
              <a:off x="6234120" y="6256440"/>
              <a:ext cx="182520" cy="334800"/>
            </a:xfrm>
            <a:prstGeom prst="rect">
              <a:avLst/>
            </a:prstGeom>
            <a:noFill/>
            <a:ln>
              <a:noFill/>
            </a:ln>
          </p:spPr>
          <p:style>
            <a:lnRef idx="0"/>
            <a:fillRef idx="0"/>
            <a:effectRef idx="0"/>
            <a:fontRef idx="minor"/>
          </p:style>
        </p:sp>
        <p:sp>
          <p:nvSpPr>
            <p:cNvPr id="1332" name="CustomShape 8"/>
            <p:cNvSpPr/>
            <p:nvPr/>
          </p:nvSpPr>
          <p:spPr>
            <a:xfrm>
              <a:off x="3624120" y="6254640"/>
              <a:ext cx="182880" cy="335160"/>
            </a:xfrm>
            <a:prstGeom prst="rect">
              <a:avLst/>
            </a:prstGeom>
            <a:solidFill>
              <a:srgbClr val="000000"/>
            </a:solidFill>
            <a:ln>
              <a:noFill/>
            </a:ln>
          </p:spPr>
          <p:style>
            <a:lnRef idx="0"/>
            <a:fillRef idx="0"/>
            <a:effectRef idx="0"/>
            <a:fontRef idx="minor"/>
          </p:style>
        </p:sp>
      </p:grpSp>
      <p:sp>
        <p:nvSpPr>
          <p:cNvPr id="1333" name="TextShape 9"/>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Opzetten ATM verbinding</a:t>
            </a:r>
            <a:endParaRPr b="1" lang="en-US" sz="2800" spc="-1" strike="noStrike">
              <a:solidFill>
                <a:srgbClr val="000000"/>
              </a:solidFill>
              <a:latin typeface="Arial Narrow"/>
            </a:endParaRPr>
          </a:p>
        </p:txBody>
      </p:sp>
      <p:sp>
        <p:nvSpPr>
          <p:cNvPr id="1334"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35"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Adaptatie Laag AAL</a:t>
            </a:r>
            <a:endParaRPr b="1" lang="en-US" sz="2800" spc="-1" strike="noStrike">
              <a:solidFill>
                <a:srgbClr val="000000"/>
              </a:solidFill>
              <a:latin typeface="Arial Narrow"/>
            </a:endParaRPr>
          </a:p>
        </p:txBody>
      </p:sp>
      <p:sp>
        <p:nvSpPr>
          <p:cNvPr id="1336"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AAL 1: </a:t>
            </a:r>
            <a:r>
              <a:rPr b="1" lang="fr-BE" sz="2400" spc="-1" strike="noStrike">
                <a:solidFill>
                  <a:srgbClr val="000000"/>
                </a:solidFill>
                <a:latin typeface="Times New Roman"/>
              </a:rPr>
              <a:t>	</a:t>
            </a:r>
            <a:r>
              <a:rPr b="1" lang="fr-BE" sz="2400" spc="-1" strike="noStrike">
                <a:solidFill>
                  <a:srgbClr val="000000"/>
                </a:solidFill>
                <a:latin typeface="Times New Roman"/>
              </a:rPr>
              <a:t>Circuit Emulation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AAL 2: </a:t>
            </a:r>
            <a:r>
              <a:rPr b="1" lang="fr-BE" sz="2400" spc="-1" strike="noStrike">
                <a:solidFill>
                  <a:srgbClr val="000000"/>
                </a:solidFill>
                <a:latin typeface="Times New Roman"/>
              </a:rPr>
              <a:t>	</a:t>
            </a:r>
            <a:r>
              <a:rPr b="1" lang="fr-BE" sz="2400" spc="-1" strike="noStrike">
                <a:solidFill>
                  <a:srgbClr val="000000"/>
                </a:solidFill>
                <a:latin typeface="Times New Roman"/>
              </a:rPr>
              <a:t>Video / Audio</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AAL 3/4: </a:t>
            </a:r>
            <a:r>
              <a:rPr b="1" lang="fr-BE" sz="2400" spc="-1" strike="noStrike">
                <a:solidFill>
                  <a:srgbClr val="000000"/>
                </a:solidFill>
                <a:latin typeface="Times New Roman"/>
              </a:rPr>
              <a:t>	</a:t>
            </a:r>
            <a:r>
              <a:rPr b="1" lang="fr-BE" sz="2400" spc="-1" strike="noStrike">
                <a:solidFill>
                  <a:srgbClr val="000000"/>
                </a:solidFill>
                <a:latin typeface="Times New Roman"/>
              </a:rPr>
              <a:t>Data Transfer</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AAL 5: </a:t>
            </a:r>
            <a:r>
              <a:rPr b="1" lang="fr-BE" sz="2400" spc="-1" strike="noStrike">
                <a:solidFill>
                  <a:srgbClr val="000000"/>
                </a:solidFill>
                <a:latin typeface="Times New Roman"/>
              </a:rPr>
              <a:t>	</a:t>
            </a:r>
            <a:r>
              <a:rPr b="1" lang="fr-BE" sz="2400" spc="-1" strike="noStrike">
                <a:solidFill>
                  <a:srgbClr val="000000"/>
                </a:solidFill>
                <a:latin typeface="Times New Roman"/>
              </a:rPr>
              <a:t>LAN verkeer</a:t>
            </a: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grpSp>
        <p:nvGrpSpPr>
          <p:cNvPr id="1337" name="Group 3"/>
          <p:cNvGrpSpPr/>
          <p:nvPr/>
        </p:nvGrpSpPr>
        <p:grpSpPr>
          <a:xfrm>
            <a:off x="2959200" y="6215040"/>
            <a:ext cx="4093920" cy="641520"/>
            <a:chOff x="2959200" y="6215040"/>
            <a:chExt cx="4093920" cy="641520"/>
          </a:xfrm>
        </p:grpSpPr>
        <p:sp>
          <p:nvSpPr>
            <p:cNvPr id="1338" name="CustomShape 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339" name="CustomShape 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340" name="CustomShape 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341" name="CustomShape 7"/>
            <p:cNvSpPr/>
            <p:nvPr/>
          </p:nvSpPr>
          <p:spPr>
            <a:xfrm>
              <a:off x="4946760" y="6256440"/>
              <a:ext cx="182520" cy="334800"/>
            </a:xfrm>
            <a:prstGeom prst="rect">
              <a:avLst/>
            </a:prstGeom>
            <a:solidFill>
              <a:srgbClr val="ffff00"/>
            </a:solidFill>
            <a:ln>
              <a:noFill/>
            </a:ln>
          </p:spPr>
          <p:style>
            <a:lnRef idx="0"/>
            <a:fillRef idx="0"/>
            <a:effectRef idx="0"/>
            <a:fontRef idx="minor"/>
          </p:style>
        </p:sp>
        <p:sp>
          <p:nvSpPr>
            <p:cNvPr id="1342" name="CustomShape 8"/>
            <p:cNvSpPr/>
            <p:nvPr/>
          </p:nvSpPr>
          <p:spPr>
            <a:xfrm>
              <a:off x="6234120" y="6256440"/>
              <a:ext cx="182520" cy="334800"/>
            </a:xfrm>
            <a:prstGeom prst="rect">
              <a:avLst/>
            </a:prstGeom>
            <a:noFill/>
            <a:ln>
              <a:noFill/>
            </a:ln>
          </p:spPr>
          <p:style>
            <a:lnRef idx="0"/>
            <a:fillRef idx="0"/>
            <a:effectRef idx="0"/>
            <a:fontRef idx="minor"/>
          </p:style>
        </p:sp>
        <p:sp>
          <p:nvSpPr>
            <p:cNvPr id="1343" name="CustomShape 9"/>
            <p:cNvSpPr/>
            <p:nvPr/>
          </p:nvSpPr>
          <p:spPr>
            <a:xfrm>
              <a:off x="3180600" y="6254640"/>
              <a:ext cx="1073520" cy="579240"/>
            </a:xfrm>
            <a:prstGeom prst="rect">
              <a:avLst/>
            </a:prstGeom>
            <a:solidFill>
              <a:srgbClr val="0000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ffffff"/>
                  </a:solidFill>
                  <a:latin typeface="SwitzerlandBlack"/>
                </a:rPr>
                <a:t>Adaptie</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ffffff"/>
                  </a:solidFill>
                  <a:latin typeface="SwitzerlandBlack"/>
                </a:rPr>
                <a:t>Laag</a:t>
              </a:r>
              <a:endParaRPr b="0" lang="en-US" sz="1600" spc="-1" strike="noStrike">
                <a:solidFill>
                  <a:srgbClr val="000000"/>
                </a:solidFill>
                <a:latin typeface="Times New Roman"/>
              </a:endParaRPr>
            </a:p>
          </p:txBody>
        </p:sp>
      </p:grpSp>
      <p:sp>
        <p:nvSpPr>
          <p:cNvPr id="1344"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45"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AAL5 LAN</a:t>
            </a:r>
            <a:endParaRPr b="1" lang="en-US" sz="2800" spc="-1" strike="noStrike">
              <a:solidFill>
                <a:srgbClr val="000000"/>
              </a:solidFill>
              <a:latin typeface="Arial Narrow"/>
            </a:endParaRPr>
          </a:p>
        </p:txBody>
      </p:sp>
      <p:sp>
        <p:nvSpPr>
          <p:cNvPr id="1346"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Vereenvoudigde versie van AAL3/4 voor LAN verkeer: minder overhead bij data</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SEAL Simple and Efficient Adaptation Layer</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In praktijk wordt ATM niet voor LAN gebruikt</a:t>
            </a: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grpSp>
        <p:nvGrpSpPr>
          <p:cNvPr id="1347" name="Group 3"/>
          <p:cNvGrpSpPr/>
          <p:nvPr/>
        </p:nvGrpSpPr>
        <p:grpSpPr>
          <a:xfrm>
            <a:off x="2959200" y="6215040"/>
            <a:ext cx="4093920" cy="641520"/>
            <a:chOff x="2959200" y="6215040"/>
            <a:chExt cx="4093920" cy="641520"/>
          </a:xfrm>
        </p:grpSpPr>
        <p:sp>
          <p:nvSpPr>
            <p:cNvPr id="1348" name="CustomShape 4"/>
            <p:cNvSpPr/>
            <p:nvPr/>
          </p:nvSpPr>
          <p:spPr>
            <a:xfrm>
              <a:off x="2959200" y="6222960"/>
              <a:ext cx="1371600" cy="627120"/>
            </a:xfrm>
            <a:prstGeom prst="rect">
              <a:avLst/>
            </a:prstGeom>
            <a:solidFill>
              <a:srgbClr val="000000"/>
            </a:solidFill>
            <a:ln w="12600">
              <a:solidFill>
                <a:srgbClr val="000000"/>
              </a:solidFill>
              <a:miter/>
            </a:ln>
          </p:spPr>
          <p:style>
            <a:lnRef idx="0"/>
            <a:fillRef idx="0"/>
            <a:effectRef idx="0"/>
            <a:fontRef idx="minor"/>
          </p:style>
        </p:sp>
        <p:sp>
          <p:nvSpPr>
            <p:cNvPr id="1349" name="CustomShape 5"/>
            <p:cNvSpPr/>
            <p:nvPr/>
          </p:nvSpPr>
          <p:spPr>
            <a:xfrm>
              <a:off x="4334040" y="6215040"/>
              <a:ext cx="1373040" cy="641520"/>
            </a:xfrm>
            <a:prstGeom prst="rect">
              <a:avLst/>
            </a:prstGeom>
            <a:solidFill>
              <a:srgbClr val="ffff00"/>
            </a:solidFill>
            <a:ln w="12600">
              <a:solidFill>
                <a:srgbClr val="000000"/>
              </a:solidFill>
              <a:miter/>
            </a:ln>
          </p:spPr>
          <p:style>
            <a:lnRef idx="0"/>
            <a:fillRef idx="0"/>
            <a:effectRef idx="0"/>
            <a:fontRef idx="minor"/>
          </p:style>
        </p:sp>
        <p:sp>
          <p:nvSpPr>
            <p:cNvPr id="1350" name="CustomShape 6"/>
            <p:cNvSpPr/>
            <p:nvPr/>
          </p:nvSpPr>
          <p:spPr>
            <a:xfrm>
              <a:off x="5681520" y="6215040"/>
              <a:ext cx="1371600" cy="641520"/>
            </a:xfrm>
            <a:prstGeom prst="rect">
              <a:avLst/>
            </a:prstGeom>
            <a:solidFill>
              <a:srgbClr val="ff0000"/>
            </a:solidFill>
            <a:ln w="12600">
              <a:solidFill>
                <a:srgbClr val="000000"/>
              </a:solidFill>
              <a:miter/>
            </a:ln>
          </p:spPr>
          <p:style>
            <a:lnRef idx="0"/>
            <a:fillRef idx="0"/>
            <a:effectRef idx="0"/>
            <a:fontRef idx="minor"/>
          </p:style>
        </p:sp>
        <p:sp>
          <p:nvSpPr>
            <p:cNvPr id="1351" name="CustomShape 7"/>
            <p:cNvSpPr/>
            <p:nvPr/>
          </p:nvSpPr>
          <p:spPr>
            <a:xfrm>
              <a:off x="4946760" y="6256440"/>
              <a:ext cx="182520" cy="334800"/>
            </a:xfrm>
            <a:prstGeom prst="rect">
              <a:avLst/>
            </a:prstGeom>
            <a:solidFill>
              <a:srgbClr val="ffff00"/>
            </a:solidFill>
            <a:ln>
              <a:noFill/>
            </a:ln>
          </p:spPr>
          <p:style>
            <a:lnRef idx="0"/>
            <a:fillRef idx="0"/>
            <a:effectRef idx="0"/>
            <a:fontRef idx="minor"/>
          </p:style>
        </p:sp>
        <p:sp>
          <p:nvSpPr>
            <p:cNvPr id="1352" name="CustomShape 8"/>
            <p:cNvSpPr/>
            <p:nvPr/>
          </p:nvSpPr>
          <p:spPr>
            <a:xfrm>
              <a:off x="6234120" y="6256440"/>
              <a:ext cx="182520" cy="334800"/>
            </a:xfrm>
            <a:prstGeom prst="rect">
              <a:avLst/>
            </a:prstGeom>
            <a:noFill/>
            <a:ln>
              <a:noFill/>
            </a:ln>
          </p:spPr>
          <p:style>
            <a:lnRef idx="0"/>
            <a:fillRef idx="0"/>
            <a:effectRef idx="0"/>
            <a:fontRef idx="minor"/>
          </p:style>
        </p:sp>
        <p:sp>
          <p:nvSpPr>
            <p:cNvPr id="1353" name="CustomShape 9"/>
            <p:cNvSpPr/>
            <p:nvPr/>
          </p:nvSpPr>
          <p:spPr>
            <a:xfrm>
              <a:off x="3180600" y="6254640"/>
              <a:ext cx="1073520" cy="579240"/>
            </a:xfrm>
            <a:prstGeom prst="rect">
              <a:avLst/>
            </a:prstGeom>
            <a:solidFill>
              <a:srgbClr val="000000"/>
            </a:solidFill>
            <a:ln>
              <a:noFill/>
            </a:ln>
          </p:spPr>
          <p:style>
            <a:lnRef idx="0"/>
            <a:fillRef idx="0"/>
            <a:effectRef idx="0"/>
            <a:fontRef idx="minor"/>
          </p:style>
          <p:txBody>
            <a:bodyPr wrap="none" lIns="92160" rIns="92160" tIns="46080" bIns="4608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ffffff"/>
                  </a:solidFill>
                  <a:latin typeface="SwitzerlandBlack"/>
                </a:rPr>
                <a:t>Adaptie</a:t>
              </a:r>
              <a:endParaRPr b="0" lang="en-US" sz="1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600" spc="-1" strike="noStrike">
                  <a:solidFill>
                    <a:srgbClr val="ffffff"/>
                  </a:solidFill>
                  <a:latin typeface="SwitzerlandBlack"/>
                </a:rPr>
                <a:t>Laag</a:t>
              </a:r>
              <a:endParaRPr b="0" lang="en-US" sz="1600" spc="-1" strike="noStrike">
                <a:solidFill>
                  <a:srgbClr val="000000"/>
                </a:solidFill>
                <a:latin typeface="Times New Roman"/>
              </a:endParaRPr>
            </a:p>
          </p:txBody>
        </p:sp>
      </p:grpSp>
      <p:pic>
        <p:nvPicPr>
          <p:cNvPr id="1354" name="" descr=""/>
          <p:cNvPicPr/>
          <p:nvPr/>
        </p:nvPicPr>
        <p:blipFill>
          <a:blip r:embed="rId1"/>
          <a:stretch/>
        </p:blipFill>
        <p:spPr>
          <a:xfrm>
            <a:off x="2830680" y="3338640"/>
            <a:ext cx="3468600" cy="2541600"/>
          </a:xfrm>
          <a:prstGeom prst="rect">
            <a:avLst/>
          </a:prstGeom>
          <a:ln>
            <a:noFill/>
          </a:ln>
        </p:spPr>
      </p:pic>
      <p:sp>
        <p:nvSpPr>
          <p:cNvPr id="1355" name="CustomShape 10"/>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56"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en OSI</a:t>
            </a:r>
            <a:endParaRPr b="1" lang="en-US" sz="2800" spc="-1" strike="noStrike">
              <a:solidFill>
                <a:srgbClr val="000000"/>
              </a:solidFill>
              <a:latin typeface="Arial Narrow"/>
            </a:endParaRPr>
          </a:p>
        </p:txBody>
      </p:sp>
      <p:sp>
        <p:nvSpPr>
          <p:cNvPr id="1357"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ATM past niet in het OSI model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ATM is een </a:t>
            </a:r>
            <a:r>
              <a:rPr b="1" i="1" lang="fr-BE" sz="2400" spc="-1" strike="noStrike">
                <a:solidFill>
                  <a:srgbClr val="000000"/>
                </a:solidFill>
                <a:latin typeface="Times New Roman"/>
              </a:rPr>
              <a:t>overlay</a:t>
            </a:r>
            <a:r>
              <a:rPr b="1" lang="fr-BE" sz="2400" spc="-1" strike="noStrike">
                <a:solidFill>
                  <a:srgbClr val="000000"/>
                </a:solidFill>
                <a:latin typeface="Times New Roman"/>
              </a:rPr>
              <a:t>-network</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Netwerklaag: </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ATM heeft een eigen adressering </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ATM routeert</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ATM gebruikt een hiërarchische adressering met autoconfiguratie (Plug n Play)</a:t>
            </a:r>
            <a:endParaRPr b="0"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358"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7" name="TextShape 1"/>
          <p:cNvSpPr txBox="1"/>
          <p:nvPr/>
        </p:nvSpPr>
        <p:spPr>
          <a:xfrm>
            <a:off x="914400" y="604800"/>
            <a:ext cx="8229600" cy="752400"/>
          </a:xfrm>
          <a:prstGeom prst="rect">
            <a:avLst/>
          </a:prstGeom>
          <a:noFill/>
          <a:ln>
            <a:noFill/>
          </a:ln>
        </p:spPr>
        <p:txBody>
          <a:bodyPr lIns="92160" rIns="92160" tIns="60480" bIns="4608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ATM Technologie</a:t>
            </a:r>
            <a:endParaRPr b="1" lang="en-US" sz="2800" spc="-1" strike="noStrike">
              <a:solidFill>
                <a:srgbClr val="000000"/>
              </a:solidFill>
              <a:latin typeface="Arial Narrow"/>
            </a:endParaRPr>
          </a:p>
        </p:txBody>
      </p:sp>
      <p:sp>
        <p:nvSpPr>
          <p:cNvPr id="58" name="CustomShape 2"/>
          <p:cNvSpPr/>
          <p:nvPr/>
        </p:nvSpPr>
        <p:spPr>
          <a:xfrm>
            <a:off x="5078520" y="1589040"/>
            <a:ext cx="4065480" cy="351720"/>
          </a:xfrm>
          <a:prstGeom prst="rect">
            <a:avLst/>
          </a:prstGeom>
          <a:solidFill>
            <a:srgbClr val="000000"/>
          </a:solidFill>
          <a:ln>
            <a:noFill/>
          </a:ln>
        </p:spPr>
        <p:style>
          <a:lnRef idx="0"/>
          <a:fillRef idx="0"/>
          <a:effectRef idx="0"/>
          <a:fontRef idx="minor"/>
        </p:style>
        <p:txBody>
          <a:bodyPr lIns="92160" rIns="92160" tIns="46080" bIns="46080">
            <a:spAutoFit/>
          </a:bodyPr>
          <a:p>
            <a:pPr>
              <a:lnSpc>
                <a:spcPct val="100000"/>
              </a:lnSpc>
              <a:spcBef>
                <a:spcPts val="106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700" spc="-1" strike="noStrike">
                <a:solidFill>
                  <a:srgbClr val="ffffff"/>
                </a:solidFill>
                <a:latin typeface="Arial"/>
              </a:rPr>
              <a:t>LAN en WAN TECHNOLOGIE</a:t>
            </a:r>
            <a:endParaRPr b="0" lang="en-US" sz="1700" spc="-1" strike="noStrike">
              <a:solidFill>
                <a:srgbClr val="000000"/>
              </a:solidFill>
              <a:latin typeface="Times New Roman"/>
            </a:endParaRPr>
          </a:p>
        </p:txBody>
      </p:sp>
      <p:sp>
        <p:nvSpPr>
          <p:cNvPr id="59" name="CustomShape 3"/>
          <p:cNvSpPr/>
          <p:nvPr/>
        </p:nvSpPr>
        <p:spPr>
          <a:xfrm>
            <a:off x="716040" y="1589040"/>
            <a:ext cx="3657600" cy="351720"/>
          </a:xfrm>
          <a:prstGeom prst="rect">
            <a:avLst/>
          </a:prstGeom>
          <a:solidFill>
            <a:srgbClr val="000000"/>
          </a:solidFill>
          <a:ln>
            <a:noFill/>
          </a:ln>
        </p:spPr>
        <p:style>
          <a:lnRef idx="0"/>
          <a:fillRef idx="0"/>
          <a:effectRef idx="0"/>
          <a:fontRef idx="minor"/>
        </p:style>
        <p:txBody>
          <a:bodyPr lIns="92160" rIns="92160" tIns="46080" bIns="46080">
            <a:spAutoFit/>
          </a:bodyPr>
          <a:p>
            <a:pPr algn="ctr">
              <a:lnSpc>
                <a:spcPct val="100000"/>
              </a:lnSpc>
              <a:spcBef>
                <a:spcPts val="106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700" spc="-1" strike="noStrike">
                <a:solidFill>
                  <a:srgbClr val="ffffff"/>
                </a:solidFill>
                <a:latin typeface="Arial"/>
              </a:rPr>
              <a:t>INTERNATIONALE STANDAARD</a:t>
            </a:r>
            <a:endParaRPr b="0" lang="en-US" sz="1700" spc="-1" strike="noStrike">
              <a:solidFill>
                <a:srgbClr val="000000"/>
              </a:solidFill>
              <a:latin typeface="Times New Roman"/>
            </a:endParaRPr>
          </a:p>
        </p:txBody>
      </p:sp>
      <p:sp>
        <p:nvSpPr>
          <p:cNvPr id="60" name="CustomShape 4"/>
          <p:cNvSpPr/>
          <p:nvPr/>
        </p:nvSpPr>
        <p:spPr>
          <a:xfrm>
            <a:off x="735120" y="5246640"/>
            <a:ext cx="2543040" cy="366840"/>
          </a:xfrm>
          <a:prstGeom prst="rect">
            <a:avLst/>
          </a:prstGeom>
          <a:solidFill>
            <a:srgbClr val="000000"/>
          </a:solidFill>
          <a:ln>
            <a:noFill/>
          </a:ln>
        </p:spPr>
        <p:style>
          <a:lnRef idx="0"/>
          <a:fillRef idx="0"/>
          <a:effectRef idx="0"/>
          <a:fontRef idx="minor"/>
        </p:style>
      </p:sp>
      <p:sp>
        <p:nvSpPr>
          <p:cNvPr id="61" name="CustomShape 5"/>
          <p:cNvSpPr/>
          <p:nvPr/>
        </p:nvSpPr>
        <p:spPr>
          <a:xfrm>
            <a:off x="7216920" y="5253120"/>
            <a:ext cx="1128600" cy="366840"/>
          </a:xfrm>
          <a:prstGeom prst="rect">
            <a:avLst/>
          </a:prstGeom>
          <a:solidFill>
            <a:srgbClr val="000000"/>
          </a:solidFill>
          <a:ln>
            <a:noFill/>
          </a:ln>
        </p:spPr>
        <p:style>
          <a:lnRef idx="0"/>
          <a:fillRef idx="0"/>
          <a:effectRef idx="0"/>
          <a:fontRef idx="minor"/>
        </p:style>
        <p:txBody>
          <a:bodyPr lIns="92160" rIns="92160" tIns="46080" bIns="4608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ffffff"/>
                </a:solidFill>
                <a:latin typeface="Arial"/>
              </a:rPr>
              <a:t>Mb</a:t>
            </a:r>
            <a:endParaRPr b="0" lang="en-US" sz="1800" spc="-1" strike="noStrike">
              <a:solidFill>
                <a:srgbClr val="000000"/>
              </a:solidFill>
              <a:latin typeface="Times New Roman"/>
            </a:endParaRPr>
          </a:p>
        </p:txBody>
      </p:sp>
      <p:sp>
        <p:nvSpPr>
          <p:cNvPr id="62" name="CustomShape 6"/>
          <p:cNvSpPr/>
          <p:nvPr/>
        </p:nvSpPr>
        <p:spPr>
          <a:xfrm>
            <a:off x="7912080" y="5253120"/>
            <a:ext cx="652320" cy="366840"/>
          </a:xfrm>
          <a:prstGeom prst="rect">
            <a:avLst/>
          </a:prstGeom>
          <a:noFill/>
          <a:ln>
            <a:noFill/>
          </a:ln>
        </p:spPr>
        <p:style>
          <a:lnRef idx="0"/>
          <a:fillRef idx="0"/>
          <a:effectRef idx="0"/>
          <a:fontRef idx="minor"/>
        </p:style>
        <p:txBody>
          <a:bodyPr lIns="92160" rIns="92160" tIns="46080" bIns="4608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ffffff"/>
                </a:solidFill>
                <a:latin typeface="Arial"/>
              </a:rPr>
              <a:t>Gb</a:t>
            </a:r>
            <a:endParaRPr b="0" lang="en-US" sz="1800" spc="-1" strike="noStrike">
              <a:solidFill>
                <a:srgbClr val="000000"/>
              </a:solidFill>
              <a:latin typeface="Times New Roman"/>
            </a:endParaRPr>
          </a:p>
        </p:txBody>
      </p:sp>
      <p:sp>
        <p:nvSpPr>
          <p:cNvPr id="63" name="CustomShape 7"/>
          <p:cNvSpPr/>
          <p:nvPr/>
        </p:nvSpPr>
        <p:spPr>
          <a:xfrm>
            <a:off x="7719840" y="5318280"/>
            <a:ext cx="231840" cy="183960"/>
          </a:xfrm>
          <a:custGeom>
            <a:avLst/>
            <a:gdLst/>
            <a:ahLst/>
            <a:rect l="0" t="0" r="r" b="b"/>
            <a:pathLst>
              <a:path w="646" h="513">
                <a:moveTo>
                  <a:pt x="0" y="128"/>
                </a:moveTo>
                <a:lnTo>
                  <a:pt x="322" y="128"/>
                </a:lnTo>
                <a:lnTo>
                  <a:pt x="322" y="0"/>
                </a:lnTo>
                <a:lnTo>
                  <a:pt x="645" y="256"/>
                </a:lnTo>
                <a:lnTo>
                  <a:pt x="322" y="512"/>
                </a:lnTo>
                <a:lnTo>
                  <a:pt x="322" y="384"/>
                </a:lnTo>
                <a:lnTo>
                  <a:pt x="0" y="384"/>
                </a:lnTo>
                <a:lnTo>
                  <a:pt x="0" y="128"/>
                </a:lnTo>
              </a:path>
            </a:pathLst>
          </a:custGeom>
          <a:solidFill>
            <a:srgbClr val="ffffff"/>
          </a:solidFill>
          <a:ln w="12600">
            <a:solidFill>
              <a:srgbClr val="ffffff"/>
            </a:solidFill>
            <a:miter/>
          </a:ln>
        </p:spPr>
        <p:style>
          <a:lnRef idx="0"/>
          <a:fillRef idx="0"/>
          <a:effectRef idx="0"/>
          <a:fontRef idx="minor"/>
        </p:style>
      </p:sp>
      <p:sp>
        <p:nvSpPr>
          <p:cNvPr id="64" name="CustomShape 8"/>
          <p:cNvSpPr/>
          <p:nvPr/>
        </p:nvSpPr>
        <p:spPr>
          <a:xfrm>
            <a:off x="2817720" y="2384280"/>
            <a:ext cx="254160" cy="357480"/>
          </a:xfrm>
          <a:custGeom>
            <a:avLst/>
            <a:gdLst/>
            <a:ahLst/>
            <a:rect l="l" t="t" r="r" b="b"/>
            <a:pathLst>
              <a:path w="159" h="224">
                <a:moveTo>
                  <a:pt x="18" y="224"/>
                </a:moveTo>
                <a:lnTo>
                  <a:pt x="0" y="53"/>
                </a:lnTo>
                <a:lnTo>
                  <a:pt x="146" y="0"/>
                </a:lnTo>
                <a:lnTo>
                  <a:pt x="159" y="176"/>
                </a:lnTo>
                <a:lnTo>
                  <a:pt x="18" y="224"/>
                </a:lnTo>
              </a:path>
            </a:pathLst>
          </a:custGeom>
          <a:solidFill>
            <a:srgbClr val="f95ab7"/>
          </a:solidFill>
          <a:ln>
            <a:noFill/>
          </a:ln>
        </p:spPr>
        <p:style>
          <a:lnRef idx="0"/>
          <a:fillRef idx="0"/>
          <a:effectRef idx="0"/>
          <a:fontRef idx="minor"/>
        </p:style>
      </p:sp>
      <p:sp>
        <p:nvSpPr>
          <p:cNvPr id="65" name="CustomShape 9"/>
          <p:cNvSpPr/>
          <p:nvPr/>
        </p:nvSpPr>
        <p:spPr>
          <a:xfrm>
            <a:off x="3621240" y="2097000"/>
            <a:ext cx="183960" cy="198360"/>
          </a:xfrm>
          <a:custGeom>
            <a:avLst/>
            <a:gdLst/>
            <a:ahLst/>
            <a:rect l="l" t="t" r="r" b="b"/>
            <a:pathLst>
              <a:path w="115" h="124">
                <a:moveTo>
                  <a:pt x="0" y="53"/>
                </a:moveTo>
                <a:lnTo>
                  <a:pt x="115" y="0"/>
                </a:lnTo>
                <a:lnTo>
                  <a:pt x="111" y="124"/>
                </a:lnTo>
                <a:lnTo>
                  <a:pt x="0" y="53"/>
                </a:lnTo>
              </a:path>
            </a:pathLst>
          </a:custGeom>
          <a:solidFill>
            <a:srgbClr val="b50069"/>
          </a:solidFill>
          <a:ln>
            <a:noFill/>
          </a:ln>
        </p:spPr>
        <p:style>
          <a:lnRef idx="0"/>
          <a:fillRef idx="0"/>
          <a:effectRef idx="0"/>
          <a:fontRef idx="minor"/>
        </p:style>
      </p:sp>
      <p:sp>
        <p:nvSpPr>
          <p:cNvPr id="66" name="CustomShape 10"/>
          <p:cNvSpPr/>
          <p:nvPr/>
        </p:nvSpPr>
        <p:spPr>
          <a:xfrm>
            <a:off x="3049560" y="2384280"/>
            <a:ext cx="642960" cy="581040"/>
          </a:xfrm>
          <a:custGeom>
            <a:avLst/>
            <a:gdLst/>
            <a:ahLst/>
            <a:rect l="l" t="t" r="r" b="b"/>
            <a:pathLst>
              <a:path w="404" h="365">
                <a:moveTo>
                  <a:pt x="9" y="176"/>
                </a:moveTo>
                <a:lnTo>
                  <a:pt x="316" y="365"/>
                </a:lnTo>
                <a:lnTo>
                  <a:pt x="356" y="312"/>
                </a:lnTo>
                <a:lnTo>
                  <a:pt x="404" y="255"/>
                </a:lnTo>
                <a:lnTo>
                  <a:pt x="0" y="0"/>
                </a:lnTo>
                <a:lnTo>
                  <a:pt x="9" y="176"/>
                </a:lnTo>
              </a:path>
            </a:pathLst>
          </a:custGeom>
          <a:solidFill>
            <a:srgbClr val="6e0043"/>
          </a:solidFill>
          <a:ln>
            <a:noFill/>
          </a:ln>
        </p:spPr>
        <p:style>
          <a:lnRef idx="0"/>
          <a:fillRef idx="0"/>
          <a:effectRef idx="0"/>
          <a:fontRef idx="minor"/>
        </p:style>
      </p:sp>
      <p:sp>
        <p:nvSpPr>
          <p:cNvPr id="67" name="CustomShape 11"/>
          <p:cNvSpPr/>
          <p:nvPr/>
        </p:nvSpPr>
        <p:spPr>
          <a:xfrm>
            <a:off x="5870520" y="2174760"/>
            <a:ext cx="211320" cy="182520"/>
          </a:xfrm>
          <a:custGeom>
            <a:avLst/>
            <a:gdLst/>
            <a:ahLst/>
            <a:rect l="l" t="t" r="r" b="b"/>
            <a:pathLst>
              <a:path w="132" h="114">
                <a:moveTo>
                  <a:pt x="0" y="114"/>
                </a:moveTo>
                <a:lnTo>
                  <a:pt x="4" y="0"/>
                </a:lnTo>
                <a:lnTo>
                  <a:pt x="132" y="61"/>
                </a:lnTo>
                <a:lnTo>
                  <a:pt x="0" y="114"/>
                </a:lnTo>
              </a:path>
            </a:pathLst>
          </a:custGeom>
          <a:solidFill>
            <a:srgbClr val="6e0043"/>
          </a:solidFill>
          <a:ln>
            <a:noFill/>
          </a:ln>
        </p:spPr>
        <p:style>
          <a:lnRef idx="0"/>
          <a:fillRef idx="0"/>
          <a:effectRef idx="0"/>
          <a:fontRef idx="minor"/>
        </p:style>
      </p:sp>
      <p:sp>
        <p:nvSpPr>
          <p:cNvPr id="68" name="CustomShape 12"/>
          <p:cNvSpPr/>
          <p:nvPr/>
        </p:nvSpPr>
        <p:spPr>
          <a:xfrm>
            <a:off x="6575400" y="2509920"/>
            <a:ext cx="239760" cy="365040"/>
          </a:xfrm>
          <a:custGeom>
            <a:avLst/>
            <a:gdLst/>
            <a:ahLst/>
            <a:rect l="l" t="t" r="r" b="b"/>
            <a:pathLst>
              <a:path w="150" h="229">
                <a:moveTo>
                  <a:pt x="0" y="176"/>
                </a:moveTo>
                <a:lnTo>
                  <a:pt x="9" y="0"/>
                </a:lnTo>
                <a:lnTo>
                  <a:pt x="150" y="62"/>
                </a:lnTo>
                <a:lnTo>
                  <a:pt x="124" y="229"/>
                </a:lnTo>
                <a:lnTo>
                  <a:pt x="0" y="176"/>
                </a:lnTo>
              </a:path>
            </a:pathLst>
          </a:custGeom>
          <a:solidFill>
            <a:srgbClr val="6e0043"/>
          </a:solidFill>
          <a:ln>
            <a:noFill/>
          </a:ln>
        </p:spPr>
        <p:style>
          <a:lnRef idx="0"/>
          <a:fillRef idx="0"/>
          <a:effectRef idx="0"/>
          <a:fontRef idx="minor"/>
        </p:style>
      </p:sp>
      <p:sp>
        <p:nvSpPr>
          <p:cNvPr id="69" name="CustomShape 13"/>
          <p:cNvSpPr/>
          <p:nvPr/>
        </p:nvSpPr>
        <p:spPr>
          <a:xfrm>
            <a:off x="5815080" y="2495520"/>
            <a:ext cx="776160" cy="595440"/>
          </a:xfrm>
          <a:custGeom>
            <a:avLst/>
            <a:gdLst/>
            <a:ahLst/>
            <a:rect l="l" t="t" r="r" b="b"/>
            <a:pathLst>
              <a:path w="488" h="374">
                <a:moveTo>
                  <a:pt x="70" y="374"/>
                </a:moveTo>
                <a:lnTo>
                  <a:pt x="479" y="185"/>
                </a:lnTo>
                <a:lnTo>
                  <a:pt x="488" y="0"/>
                </a:lnTo>
                <a:lnTo>
                  <a:pt x="0" y="233"/>
                </a:lnTo>
                <a:lnTo>
                  <a:pt x="44" y="321"/>
                </a:lnTo>
                <a:lnTo>
                  <a:pt x="70" y="374"/>
                </a:lnTo>
              </a:path>
            </a:pathLst>
          </a:custGeom>
          <a:solidFill>
            <a:srgbClr val="f95ab7"/>
          </a:solidFill>
          <a:ln>
            <a:noFill/>
          </a:ln>
        </p:spPr>
        <p:style>
          <a:lnRef idx="0"/>
          <a:fillRef idx="0"/>
          <a:effectRef idx="0"/>
          <a:fontRef idx="minor"/>
        </p:style>
      </p:sp>
      <p:sp>
        <p:nvSpPr>
          <p:cNvPr id="70" name="CustomShape 14"/>
          <p:cNvSpPr/>
          <p:nvPr/>
        </p:nvSpPr>
        <p:spPr>
          <a:xfrm>
            <a:off x="5388120" y="2125800"/>
            <a:ext cx="1503360" cy="741240"/>
          </a:xfrm>
          <a:custGeom>
            <a:avLst/>
            <a:gdLst/>
            <a:ahLst/>
            <a:rect l="l" t="t" r="r" b="b"/>
            <a:pathLst>
              <a:path w="946" h="466">
                <a:moveTo>
                  <a:pt x="0" y="268"/>
                </a:moveTo>
                <a:lnTo>
                  <a:pt x="110" y="308"/>
                </a:lnTo>
                <a:lnTo>
                  <a:pt x="198" y="378"/>
                </a:lnTo>
                <a:lnTo>
                  <a:pt x="260" y="444"/>
                </a:lnTo>
                <a:lnTo>
                  <a:pt x="268" y="466"/>
                </a:lnTo>
                <a:lnTo>
                  <a:pt x="748" y="233"/>
                </a:lnTo>
                <a:lnTo>
                  <a:pt x="902" y="303"/>
                </a:lnTo>
                <a:lnTo>
                  <a:pt x="946" y="0"/>
                </a:lnTo>
                <a:lnTo>
                  <a:pt x="304" y="31"/>
                </a:lnTo>
                <a:lnTo>
                  <a:pt x="436" y="92"/>
                </a:lnTo>
                <a:lnTo>
                  <a:pt x="0" y="268"/>
                </a:lnTo>
              </a:path>
            </a:pathLst>
          </a:custGeom>
          <a:solidFill>
            <a:srgbClr val="dc0081"/>
          </a:solidFill>
          <a:ln>
            <a:noFill/>
          </a:ln>
        </p:spPr>
        <p:style>
          <a:lnRef idx="0"/>
          <a:fillRef idx="0"/>
          <a:effectRef idx="0"/>
          <a:fontRef idx="minor"/>
        </p:style>
      </p:sp>
      <p:sp>
        <p:nvSpPr>
          <p:cNvPr id="71" name="CustomShape 15"/>
          <p:cNvSpPr/>
          <p:nvPr/>
        </p:nvSpPr>
        <p:spPr>
          <a:xfrm>
            <a:off x="3454560" y="2384280"/>
            <a:ext cx="2514600" cy="1822680"/>
          </a:xfrm>
          <a:prstGeom prst="ellipse">
            <a:avLst/>
          </a:prstGeom>
          <a:gradFill rotWithShape="0">
            <a:gsLst>
              <a:gs pos="0">
                <a:srgbClr val="8cf4ea"/>
              </a:gs>
              <a:gs pos="100000">
                <a:srgbClr val="6fc2ba"/>
              </a:gs>
            </a:gsLst>
            <a:path path="rect"/>
          </a:gradFill>
          <a:ln>
            <a:noFill/>
          </a:ln>
        </p:spPr>
        <p:style>
          <a:lnRef idx="0"/>
          <a:fillRef idx="0"/>
          <a:effectRef idx="0"/>
          <a:fontRef idx="minor"/>
        </p:style>
      </p:sp>
      <p:sp>
        <p:nvSpPr>
          <p:cNvPr id="72" name="CustomShape 16"/>
          <p:cNvSpPr/>
          <p:nvPr/>
        </p:nvSpPr>
        <p:spPr>
          <a:xfrm>
            <a:off x="2922480" y="3753000"/>
            <a:ext cx="1203480" cy="811080"/>
          </a:xfrm>
          <a:custGeom>
            <a:avLst/>
            <a:gdLst/>
            <a:ahLst/>
            <a:rect l="l" t="t" r="r" b="b"/>
            <a:pathLst>
              <a:path w="757" h="510">
                <a:moveTo>
                  <a:pt x="0" y="347"/>
                </a:moveTo>
                <a:lnTo>
                  <a:pt x="739" y="0"/>
                </a:lnTo>
                <a:lnTo>
                  <a:pt x="735" y="44"/>
                </a:lnTo>
                <a:lnTo>
                  <a:pt x="726" y="92"/>
                </a:lnTo>
                <a:lnTo>
                  <a:pt x="735" y="149"/>
                </a:lnTo>
                <a:lnTo>
                  <a:pt x="757" y="189"/>
                </a:lnTo>
                <a:lnTo>
                  <a:pt x="106" y="510"/>
                </a:lnTo>
                <a:lnTo>
                  <a:pt x="110" y="457"/>
                </a:lnTo>
                <a:lnTo>
                  <a:pt x="0" y="347"/>
                </a:lnTo>
              </a:path>
            </a:pathLst>
          </a:custGeom>
          <a:solidFill>
            <a:srgbClr val="f95ab7"/>
          </a:solidFill>
          <a:ln>
            <a:noFill/>
          </a:ln>
        </p:spPr>
        <p:style>
          <a:lnRef idx="0"/>
          <a:fillRef idx="0"/>
          <a:effectRef idx="0"/>
          <a:fontRef idx="minor"/>
        </p:style>
      </p:sp>
      <p:sp>
        <p:nvSpPr>
          <p:cNvPr id="73" name="CustomShape 17"/>
          <p:cNvSpPr/>
          <p:nvPr/>
        </p:nvSpPr>
        <p:spPr>
          <a:xfrm>
            <a:off x="1595520" y="3397320"/>
            <a:ext cx="2495520" cy="1160280"/>
          </a:xfrm>
          <a:custGeom>
            <a:avLst/>
            <a:gdLst/>
            <a:ahLst/>
            <a:rect l="l" t="t" r="r" b="b"/>
            <a:pathLst>
              <a:path w="1571" h="730">
                <a:moveTo>
                  <a:pt x="414" y="215"/>
                </a:moveTo>
                <a:lnTo>
                  <a:pt x="0" y="730"/>
                </a:lnTo>
                <a:lnTo>
                  <a:pt x="951" y="686"/>
                </a:lnTo>
                <a:lnTo>
                  <a:pt x="836" y="572"/>
                </a:lnTo>
                <a:lnTo>
                  <a:pt x="1571" y="237"/>
                </a:lnTo>
                <a:lnTo>
                  <a:pt x="1567" y="211"/>
                </a:lnTo>
                <a:lnTo>
                  <a:pt x="1492" y="189"/>
                </a:lnTo>
                <a:lnTo>
                  <a:pt x="1404" y="154"/>
                </a:lnTo>
                <a:lnTo>
                  <a:pt x="1338" y="110"/>
                </a:lnTo>
                <a:lnTo>
                  <a:pt x="1272" y="53"/>
                </a:lnTo>
                <a:lnTo>
                  <a:pt x="1232" y="0"/>
                </a:lnTo>
                <a:lnTo>
                  <a:pt x="524" y="308"/>
                </a:lnTo>
                <a:lnTo>
                  <a:pt x="414" y="215"/>
                </a:lnTo>
              </a:path>
            </a:pathLst>
          </a:custGeom>
          <a:solidFill>
            <a:srgbClr val="dc0081"/>
          </a:solidFill>
          <a:ln>
            <a:noFill/>
          </a:ln>
        </p:spPr>
        <p:style>
          <a:lnRef idx="0"/>
          <a:fillRef idx="0"/>
          <a:effectRef idx="0"/>
          <a:fontRef idx="minor"/>
        </p:style>
      </p:sp>
      <p:sp>
        <p:nvSpPr>
          <p:cNvPr id="74" name="CustomShape 18"/>
          <p:cNvSpPr/>
          <p:nvPr/>
        </p:nvSpPr>
        <p:spPr>
          <a:xfrm>
            <a:off x="1589040" y="4486320"/>
            <a:ext cx="1544760" cy="420480"/>
          </a:xfrm>
          <a:custGeom>
            <a:avLst/>
            <a:gdLst/>
            <a:ahLst/>
            <a:rect l="l" t="t" r="r" b="b"/>
            <a:pathLst>
              <a:path w="972" h="264">
                <a:moveTo>
                  <a:pt x="0" y="44"/>
                </a:moveTo>
                <a:lnTo>
                  <a:pt x="40" y="264"/>
                </a:lnTo>
                <a:lnTo>
                  <a:pt x="972" y="207"/>
                </a:lnTo>
                <a:lnTo>
                  <a:pt x="950" y="0"/>
                </a:lnTo>
                <a:lnTo>
                  <a:pt x="0" y="44"/>
                </a:lnTo>
              </a:path>
            </a:pathLst>
          </a:custGeom>
          <a:solidFill>
            <a:srgbClr val="b50069"/>
          </a:solidFill>
          <a:ln>
            <a:noFill/>
          </a:ln>
        </p:spPr>
        <p:style>
          <a:lnRef idx="0"/>
          <a:fillRef idx="0"/>
          <a:effectRef idx="0"/>
          <a:fontRef idx="minor"/>
        </p:style>
      </p:sp>
      <p:sp>
        <p:nvSpPr>
          <p:cNvPr id="75" name="CustomShape 19"/>
          <p:cNvSpPr/>
          <p:nvPr/>
        </p:nvSpPr>
        <p:spPr>
          <a:xfrm>
            <a:off x="5230800" y="3494160"/>
            <a:ext cx="2306520" cy="1334880"/>
          </a:xfrm>
          <a:custGeom>
            <a:avLst/>
            <a:gdLst/>
            <a:ahLst/>
            <a:rect l="l" t="t" r="r" b="b"/>
            <a:pathLst>
              <a:path w="1452" h="840">
                <a:moveTo>
                  <a:pt x="0" y="194"/>
                </a:moveTo>
                <a:lnTo>
                  <a:pt x="114" y="163"/>
                </a:lnTo>
                <a:lnTo>
                  <a:pt x="216" y="123"/>
                </a:lnTo>
                <a:lnTo>
                  <a:pt x="290" y="79"/>
                </a:lnTo>
                <a:lnTo>
                  <a:pt x="374" y="13"/>
                </a:lnTo>
                <a:lnTo>
                  <a:pt x="396" y="0"/>
                </a:lnTo>
                <a:lnTo>
                  <a:pt x="1034" y="365"/>
                </a:lnTo>
                <a:lnTo>
                  <a:pt x="1162" y="286"/>
                </a:lnTo>
                <a:lnTo>
                  <a:pt x="1452" y="840"/>
                </a:lnTo>
                <a:lnTo>
                  <a:pt x="475" y="699"/>
                </a:lnTo>
                <a:lnTo>
                  <a:pt x="642" y="611"/>
                </a:lnTo>
                <a:lnTo>
                  <a:pt x="0" y="194"/>
                </a:lnTo>
              </a:path>
            </a:pathLst>
          </a:custGeom>
          <a:solidFill>
            <a:srgbClr val="dc0081"/>
          </a:solidFill>
          <a:ln>
            <a:noFill/>
          </a:ln>
        </p:spPr>
        <p:style>
          <a:lnRef idx="0"/>
          <a:fillRef idx="0"/>
          <a:effectRef idx="0"/>
          <a:fontRef idx="minor"/>
        </p:style>
      </p:sp>
      <p:sp>
        <p:nvSpPr>
          <p:cNvPr id="76" name="CustomShape 20"/>
          <p:cNvSpPr/>
          <p:nvPr/>
        </p:nvSpPr>
        <p:spPr>
          <a:xfrm>
            <a:off x="5186520" y="3781440"/>
            <a:ext cx="1083960" cy="839880"/>
          </a:xfrm>
          <a:custGeom>
            <a:avLst/>
            <a:gdLst/>
            <a:ahLst/>
            <a:rect l="l" t="t" r="r" b="b"/>
            <a:pathLst>
              <a:path w="682" h="528">
                <a:moveTo>
                  <a:pt x="35" y="0"/>
                </a:moveTo>
                <a:lnTo>
                  <a:pt x="53" y="75"/>
                </a:lnTo>
                <a:lnTo>
                  <a:pt x="48" y="123"/>
                </a:lnTo>
                <a:lnTo>
                  <a:pt x="31" y="172"/>
                </a:lnTo>
                <a:lnTo>
                  <a:pt x="0" y="198"/>
                </a:lnTo>
                <a:lnTo>
                  <a:pt x="524" y="528"/>
                </a:lnTo>
                <a:lnTo>
                  <a:pt x="515" y="497"/>
                </a:lnTo>
                <a:lnTo>
                  <a:pt x="669" y="418"/>
                </a:lnTo>
                <a:lnTo>
                  <a:pt x="682" y="405"/>
                </a:lnTo>
                <a:lnTo>
                  <a:pt x="35" y="0"/>
                </a:lnTo>
              </a:path>
            </a:pathLst>
          </a:custGeom>
          <a:solidFill>
            <a:srgbClr val="6e0043"/>
          </a:solidFill>
          <a:ln>
            <a:noFill/>
          </a:ln>
        </p:spPr>
        <p:style>
          <a:lnRef idx="0"/>
          <a:fillRef idx="0"/>
          <a:effectRef idx="0"/>
          <a:fontRef idx="minor"/>
        </p:style>
      </p:sp>
      <p:sp>
        <p:nvSpPr>
          <p:cNvPr id="77" name="CustomShape 21"/>
          <p:cNvSpPr/>
          <p:nvPr/>
        </p:nvSpPr>
        <p:spPr>
          <a:xfrm>
            <a:off x="5975280" y="4584600"/>
            <a:ext cx="1559160" cy="567000"/>
          </a:xfrm>
          <a:custGeom>
            <a:avLst/>
            <a:gdLst/>
            <a:ahLst/>
            <a:rect l="l" t="t" r="r" b="b"/>
            <a:pathLst>
              <a:path w="981" h="356">
                <a:moveTo>
                  <a:pt x="0" y="198"/>
                </a:moveTo>
                <a:lnTo>
                  <a:pt x="13" y="0"/>
                </a:lnTo>
                <a:lnTo>
                  <a:pt x="981" y="132"/>
                </a:lnTo>
                <a:lnTo>
                  <a:pt x="946" y="356"/>
                </a:lnTo>
                <a:lnTo>
                  <a:pt x="0" y="198"/>
                </a:lnTo>
              </a:path>
            </a:pathLst>
          </a:custGeom>
          <a:solidFill>
            <a:srgbClr val="b50069"/>
          </a:solidFill>
          <a:ln>
            <a:noFill/>
          </a:ln>
        </p:spPr>
        <p:style>
          <a:lnRef idx="0"/>
          <a:fillRef idx="0"/>
          <a:effectRef idx="0"/>
          <a:fontRef idx="minor"/>
        </p:style>
      </p:sp>
      <p:sp>
        <p:nvSpPr>
          <p:cNvPr id="78" name="CustomShape 22"/>
          <p:cNvSpPr/>
          <p:nvPr/>
        </p:nvSpPr>
        <p:spPr>
          <a:xfrm>
            <a:off x="3502080" y="2827440"/>
            <a:ext cx="2494080" cy="772200"/>
          </a:xfrm>
          <a:prstGeom prst="rect">
            <a:avLst/>
          </a:prstGeom>
          <a:noFill/>
          <a:ln>
            <a:noFill/>
          </a:ln>
        </p:spPr>
        <p:style>
          <a:lnRef idx="0"/>
          <a:fillRef idx="0"/>
          <a:effectRef idx="0"/>
          <a:fontRef idx="minor"/>
        </p:style>
        <p:txBody>
          <a:bodyPr lIns="101520" rIns="101520" tIns="50760" bIns="50760">
            <a:spAutoFit/>
          </a:bodyPr>
          <a:p>
            <a:pPr algn="ctr">
              <a:lnSpc>
                <a:spcPct val="100000"/>
              </a:lnSpc>
              <a:spcBef>
                <a:spcPts val="27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4400" spc="-1" strike="noStrike">
                <a:solidFill>
                  <a:srgbClr val="000000"/>
                </a:solidFill>
                <a:latin typeface="Arial"/>
              </a:rPr>
              <a:t>QoS</a:t>
            </a:r>
            <a:endParaRPr b="0" lang="en-US" sz="4400" spc="-1" strike="noStrike">
              <a:solidFill>
                <a:srgbClr val="000000"/>
              </a:solidFill>
              <a:latin typeface="Times New Roman"/>
            </a:endParaRPr>
          </a:p>
        </p:txBody>
      </p:sp>
      <p:sp>
        <p:nvSpPr>
          <p:cNvPr id="79" name="CustomShape 23"/>
          <p:cNvSpPr/>
          <p:nvPr/>
        </p:nvSpPr>
        <p:spPr>
          <a:xfrm>
            <a:off x="2817720" y="1986120"/>
            <a:ext cx="1351080" cy="804600"/>
          </a:xfrm>
          <a:custGeom>
            <a:avLst/>
            <a:gdLst/>
            <a:ahLst/>
            <a:rect l="l" t="t" r="r" b="b"/>
            <a:pathLst>
              <a:path w="850" h="506">
                <a:moveTo>
                  <a:pt x="551" y="506"/>
                </a:moveTo>
                <a:lnTo>
                  <a:pt x="145" y="251"/>
                </a:lnTo>
                <a:lnTo>
                  <a:pt x="0" y="308"/>
                </a:lnTo>
                <a:lnTo>
                  <a:pt x="31" y="0"/>
                </a:lnTo>
                <a:lnTo>
                  <a:pt x="625" y="70"/>
                </a:lnTo>
                <a:lnTo>
                  <a:pt x="511" y="123"/>
                </a:lnTo>
                <a:lnTo>
                  <a:pt x="850" y="317"/>
                </a:lnTo>
                <a:lnTo>
                  <a:pt x="740" y="361"/>
                </a:lnTo>
                <a:lnTo>
                  <a:pt x="656" y="414"/>
                </a:lnTo>
                <a:lnTo>
                  <a:pt x="586" y="466"/>
                </a:lnTo>
                <a:lnTo>
                  <a:pt x="551" y="506"/>
                </a:lnTo>
              </a:path>
            </a:pathLst>
          </a:custGeom>
          <a:solidFill>
            <a:srgbClr val="dc0081"/>
          </a:solidFill>
          <a:ln>
            <a:noFill/>
          </a:ln>
        </p:spPr>
        <p:style>
          <a:lnRef idx="0"/>
          <a:fillRef idx="0"/>
          <a:effectRef idx="0"/>
          <a:fontRef idx="minor"/>
        </p:style>
      </p:sp>
      <p:sp>
        <p:nvSpPr>
          <p:cNvPr id="80" name="CustomShape 24"/>
          <p:cNvSpPr/>
          <p:nvPr/>
        </p:nvSpPr>
        <p:spPr>
          <a:xfrm>
            <a:off x="4125960" y="3559320"/>
            <a:ext cx="1906560" cy="244800"/>
          </a:xfrm>
          <a:prstGeom prst="rect">
            <a:avLst/>
          </a:prstGeom>
          <a:noFill/>
          <a:ln>
            <a:noFill/>
          </a:ln>
        </p:spPr>
        <p:style>
          <a:lnRef idx="0"/>
          <a:fillRef idx="0"/>
          <a:effectRef idx="0"/>
          <a:fontRef idx="minor"/>
        </p:style>
        <p:txBody>
          <a:bodyPr lIns="92160" rIns="92160" tIns="46080" bIns="46080">
            <a:spAutoFit/>
          </a:bodyPr>
          <a:p>
            <a:pPr>
              <a:lnSpc>
                <a:spcPct val="100000"/>
              </a:lnSpc>
              <a:spcBef>
                <a:spcPts val="624"/>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000" spc="-1" strike="noStrike">
                <a:solidFill>
                  <a:srgbClr val="000000"/>
                </a:solidFill>
                <a:latin typeface="Arial"/>
              </a:rPr>
              <a:t> </a:t>
            </a:r>
            <a:r>
              <a:rPr b="0" lang="en-US" sz="1000" spc="-1" strike="noStrike">
                <a:solidFill>
                  <a:srgbClr val="000000"/>
                </a:solidFill>
                <a:latin typeface="Arial"/>
              </a:rPr>
              <a:t>Quality of Service</a:t>
            </a:r>
            <a:endParaRPr b="0" lang="en-US" sz="1000" spc="-1" strike="noStrike">
              <a:solidFill>
                <a:srgbClr val="000000"/>
              </a:solidFill>
              <a:latin typeface="Times New Roman"/>
            </a:endParaRPr>
          </a:p>
        </p:txBody>
      </p:sp>
      <p:sp>
        <p:nvSpPr>
          <p:cNvPr id="81" name="CustomShape 25"/>
          <p:cNvSpPr/>
          <p:nvPr/>
        </p:nvSpPr>
        <p:spPr>
          <a:xfrm>
            <a:off x="922320" y="5213520"/>
            <a:ext cx="2350800" cy="368280"/>
          </a:xfrm>
          <a:prstGeom prst="rect">
            <a:avLst/>
          </a:pr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ffffff"/>
                </a:solidFill>
                <a:latin typeface="Arial"/>
              </a:rPr>
              <a:t>Spraak / Data / Video</a:t>
            </a:r>
            <a:endParaRPr b="0" lang="en-US" sz="1800" spc="-1" strike="noStrike">
              <a:solidFill>
                <a:srgbClr val="000000"/>
              </a:solidFill>
              <a:latin typeface="Times New Roman"/>
            </a:endParaRPr>
          </a:p>
        </p:txBody>
      </p:sp>
      <p:sp>
        <p:nvSpPr>
          <p:cNvPr id="82" name="CustomShape 26"/>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59"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nadelen</a:t>
            </a:r>
            <a:endParaRPr b="1" lang="en-US" sz="2800" spc="-1" strike="noStrike">
              <a:solidFill>
                <a:srgbClr val="000000"/>
              </a:solidFill>
              <a:latin typeface="Arial Narrow"/>
            </a:endParaRPr>
          </a:p>
        </p:txBody>
      </p:sp>
      <p:sp>
        <p:nvSpPr>
          <p:cNvPr id="1360"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Wanneer een ATM verbinding is opgezet, kunnen   (bv.firewalls) de informatie niet meer interpreteren of verwerken.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PRIJS! De implementatie van ATM is zeer duur.</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Bij gebruik van ATM voor een LAN is er een verlies aan bandbreedte. ATM moet hierbij een overgang voorzien naar de TCP/IP protocollen (dit zorgt voor veel overhead).</a:t>
            </a:r>
            <a:endParaRPr b="1"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361"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362" name="" descr=""/>
          <p:cNvPicPr/>
          <p:nvPr/>
        </p:nvPicPr>
        <p:blipFill>
          <a:blip r:embed="rId1"/>
          <a:stretch/>
        </p:blipFill>
        <p:spPr>
          <a:xfrm>
            <a:off x="0" y="0"/>
            <a:ext cx="9144000" cy="6286680"/>
          </a:xfrm>
          <a:prstGeom prst="rect">
            <a:avLst/>
          </a:prstGeom>
          <a:ln>
            <a:noFill/>
          </a:ln>
        </p:spPr>
      </p:pic>
      <p:sp>
        <p:nvSpPr>
          <p:cNvPr id="1363" name="TextShape 1"/>
          <p:cNvSpPr txBox="1"/>
          <p:nvPr/>
        </p:nvSpPr>
        <p:spPr>
          <a:xfrm>
            <a:off x="685800" y="2285640"/>
            <a:ext cx="7772400" cy="1143000"/>
          </a:xfrm>
          <a:prstGeom prst="rect">
            <a:avLst/>
          </a:prstGeom>
          <a:noFill/>
          <a:ln>
            <a:noFill/>
          </a:ln>
        </p:spPr>
        <p:txBody>
          <a:bodyPr lIns="90000" rIns="90000" tIns="71640" bIns="46800" anchor="ctr">
            <a:no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GB" sz="2800" spc="-1" strike="noStrike">
                <a:solidFill>
                  <a:srgbClr val="000000"/>
                </a:solidFill>
                <a:latin typeface="Arial Narrow"/>
              </a:rPr>
              <a:t>Routing Protocols</a:t>
            </a:r>
            <a:endParaRPr b="1" lang="en-US" sz="2800" spc="-1" strike="noStrike">
              <a:solidFill>
                <a:srgbClr val="000000"/>
              </a:solidFill>
              <a:latin typeface="Arial Narrow"/>
            </a:endParaRPr>
          </a:p>
        </p:txBody>
      </p:sp>
      <p:sp>
        <p:nvSpPr>
          <p:cNvPr id="1364" name="TextShape 2"/>
          <p:cNvSpPr txBox="1"/>
          <p:nvPr/>
        </p:nvSpPr>
        <p:spPr>
          <a:xfrm>
            <a:off x="1294920" y="3289320"/>
            <a:ext cx="6782040" cy="1752480"/>
          </a:xfrm>
          <a:prstGeom prst="rect">
            <a:avLst/>
          </a:prstGeom>
          <a:noFill/>
          <a:ln>
            <a:noFill/>
          </a:ln>
        </p:spPr>
        <p:txBody>
          <a:bodyPr lIns="90000" rIns="90000" tIns="83520" bIns="46800">
            <a:noAutofit/>
          </a:bodyPr>
          <a:p>
            <a:pPr algn="ctr">
              <a:lnSpc>
                <a:spcPct val="93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GB" sz="2400" spc="-1" strike="noStrike">
                <a:solidFill>
                  <a:srgbClr val="000000"/>
                </a:solidFill>
                <a:latin typeface="Times New Roman"/>
              </a:rPr>
              <a:t>Border Gateway Protocol</a:t>
            </a:r>
            <a:endParaRPr b="1" lang="en-US" sz="2400" spc="-1" strike="noStrike">
              <a:solidFill>
                <a:srgbClr val="000000"/>
              </a:solidFill>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65" name="TextShape 1"/>
          <p:cNvSpPr txBox="1"/>
          <p:nvPr/>
        </p:nvSpPr>
        <p:spPr>
          <a:xfrm>
            <a:off x="864720" y="442800"/>
            <a:ext cx="7954920" cy="10987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Wat is BGP?</a:t>
            </a:r>
            <a:endParaRPr b="1" lang="en-US" sz="2800" spc="-1" strike="noStrike">
              <a:solidFill>
                <a:srgbClr val="000000"/>
              </a:solidFill>
              <a:latin typeface="Arial Narrow"/>
            </a:endParaRPr>
          </a:p>
        </p:txBody>
      </p:sp>
      <p:sp>
        <p:nvSpPr>
          <p:cNvPr id="1366" name="TextShape 2"/>
          <p:cNvSpPr txBox="1"/>
          <p:nvPr/>
        </p:nvSpPr>
        <p:spPr>
          <a:xfrm>
            <a:off x="679320" y="1523520"/>
            <a:ext cx="799632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BGP is een routing protocol waarmee Internet Providers met elkaar verbinden en waarmee eindgebruikers zich kunnen verbinden met verschillende ISP's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BGP is een routing protocol tussen Autonome Systemen (AS) en werkt met een distance vector (dus plakt op elke verbinding een waarde en heeft niet echt een idee over de netwerktopologie)</a:t>
            </a:r>
            <a:endParaRPr b="1" lang="en-US" sz="2400" spc="-1" strike="noStrike">
              <a:solidFill>
                <a:srgbClr val="000000"/>
              </a:solidFill>
              <a:latin typeface="Times New Roman"/>
            </a:endParaRPr>
          </a:p>
        </p:txBody>
      </p:sp>
      <p:sp>
        <p:nvSpPr>
          <p:cNvPr id="1367"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68"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Autonoom Systeem (AS)</a:t>
            </a:r>
            <a:endParaRPr b="1" lang="en-US" sz="2800" spc="-1" strike="noStrike">
              <a:solidFill>
                <a:srgbClr val="000000"/>
              </a:solidFill>
              <a:latin typeface="Arial Narrow"/>
            </a:endParaRPr>
          </a:p>
        </p:txBody>
      </p:sp>
      <p:sp>
        <p:nvSpPr>
          <p:cNvPr id="1369"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Een AS is een verzameling IP netwerken en routers die beheerd worden door dezelfde administrator(s)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Elk AS krijgt een unieke nummer</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Privaat: Mag je zelf kiezen tussen 64512 en 65535 </a:t>
            </a:r>
            <a:endParaRPr b="0"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Publiek: Uniek toegekend in de wereld (ASN)</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000" spc="-1" strike="noStrike">
                <a:solidFill>
                  <a:srgbClr val="000000"/>
                </a:solidFill>
                <a:latin typeface="Times New Roman"/>
              </a:rPr>
              <a:t>Dit nummer was 16 bit en sinds 2007 ook uitgebreid tot 32 bit</a:t>
            </a:r>
            <a:endParaRPr b="0" lang="en-US" sz="20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000" spc="-1" strike="noStrike">
                <a:solidFill>
                  <a:srgbClr val="000000"/>
                </a:solidFill>
                <a:latin typeface="Times New Roman"/>
              </a:rPr>
              <a:t>De IANA — Internet Assigned Numbers Authority deelt, buiten IP adressen, via 5 organisaties ook AS nummers uit</a:t>
            </a:r>
            <a:endParaRPr b="0" lang="en-US" sz="2000" spc="-1" strike="noStrike">
              <a:solidFill>
                <a:srgbClr val="000000"/>
              </a:solidFill>
              <a:latin typeface="Times New Roman"/>
            </a:endParaRPr>
          </a:p>
          <a:p>
            <a:pPr lvl="3" marL="1600200" indent="-228600">
              <a:lnSpc>
                <a:spcPct val="93000"/>
              </a:lnSpc>
              <a:spcBef>
                <a:spcPts val="448"/>
              </a:spcBef>
              <a:buClr>
                <a:srgbClr val="3333cc"/>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1800" spc="-1" strike="noStrike">
                <a:solidFill>
                  <a:srgbClr val="000000"/>
                </a:solidFill>
                <a:latin typeface="Times New Roman"/>
              </a:rPr>
              <a:t>AfriNIC (afrika), APNIC (azië/pacific), ARIN (amerika), LACNIC (latijns amerika/caraïben) en RIPE-NCC (europa, middenoosten/centraal azië)</a:t>
            </a:r>
            <a:endParaRPr b="0" lang="en-US" sz="1800" spc="-1" strike="noStrike">
              <a:solidFill>
                <a:srgbClr val="000000"/>
              </a:solidFill>
              <a:latin typeface="Times New Roman"/>
            </a:endParaRPr>
          </a:p>
        </p:txBody>
      </p:sp>
      <p:sp>
        <p:nvSpPr>
          <p:cNvPr id="1370"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71" name="TextShape 1"/>
          <p:cNvSpPr txBox="1"/>
          <p:nvPr/>
        </p:nvSpPr>
        <p:spPr>
          <a:xfrm>
            <a:off x="864720" y="442440"/>
            <a:ext cx="7954920" cy="10969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Hoe werkt BGP en “het Internet”</a:t>
            </a:r>
            <a:endParaRPr b="1" lang="en-US" sz="2800" spc="-1" strike="noStrike">
              <a:solidFill>
                <a:srgbClr val="000000"/>
              </a:solidFill>
              <a:latin typeface="Arial Narrow"/>
            </a:endParaRPr>
          </a:p>
        </p:txBody>
      </p:sp>
      <p:sp>
        <p:nvSpPr>
          <p:cNvPr id="1372" name="TextShape 2"/>
          <p:cNvSpPr txBox="1"/>
          <p:nvPr/>
        </p:nvSpPr>
        <p:spPr>
          <a:xfrm>
            <a:off x="823680" y="1523520"/>
            <a:ext cx="7995960" cy="39783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Geen centrale “</a:t>
            </a:r>
            <a:r>
              <a:rPr b="1" i="1" lang="en-US" sz="2400" spc="-1" strike="noStrike">
                <a:solidFill>
                  <a:srgbClr val="000000"/>
                </a:solidFill>
                <a:latin typeface="Times New Roman"/>
              </a:rPr>
              <a:t>core</a:t>
            </a:r>
            <a:r>
              <a:rPr b="1" lang="en-US" sz="2400" spc="-1" strike="noStrike">
                <a:solidFill>
                  <a:srgbClr val="000000"/>
                </a:solidFill>
                <a:latin typeface="Times New Roman"/>
              </a:rPr>
              <a:t>”</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Individuele netwerken (met een AS nummer) verbinden </a:t>
            </a:r>
            <a:br/>
            <a:r>
              <a:rPr b="1" lang="en-US" sz="2400" spc="-1" strike="noStrike">
                <a:solidFill>
                  <a:srgbClr val="000000"/>
                </a:solidFill>
                <a:latin typeface="Times New Roman"/>
              </a:rPr>
              <a:t>en melden hun IP adressen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Sturen anouncements naar elkaar met</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IP, prefix, AS PATH, ...</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AS PATH is lijst met wie de announcements doorstuurde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om loops te vermijden</a:t>
            </a:r>
            <a:endParaRPr b="0" lang="en-US" sz="2400" spc="-1" strike="noStrike">
              <a:solidFill>
                <a:srgbClr val="000000"/>
              </a:solidFill>
              <a:latin typeface="Times New Roman"/>
            </a:endParaRPr>
          </a:p>
          <a:p>
            <a:pPr lvl="1" marL="741240" indent="-28404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0" lang="en-US" sz="2400" spc="-1" strike="noStrike">
              <a:solidFill>
                <a:srgbClr val="000000"/>
              </a:solidFill>
              <a:latin typeface="Times New Roman"/>
            </a:endParaRPr>
          </a:p>
        </p:txBody>
      </p:sp>
      <p:sp>
        <p:nvSpPr>
          <p:cNvPr id="1373"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74" name="CustomShape 1"/>
          <p:cNvSpPr/>
          <p:nvPr/>
        </p:nvSpPr>
        <p:spPr>
          <a:xfrm>
            <a:off x="3581280" y="4216320"/>
            <a:ext cx="2629080" cy="1917720"/>
          </a:xfrm>
          <a:prstGeom prst="ellipse">
            <a:avLst/>
          </a:prstGeom>
          <a:solidFill>
            <a:srgbClr val="e6e6ff"/>
          </a:solidFill>
          <a:ln w="9360">
            <a:solidFill>
              <a:srgbClr val="99ff33"/>
            </a:solidFill>
            <a:round/>
          </a:ln>
        </p:spPr>
        <p:style>
          <a:lnRef idx="0"/>
          <a:fillRef idx="0"/>
          <a:effectRef idx="0"/>
          <a:fontRef idx="minor"/>
        </p:style>
      </p:sp>
      <p:sp>
        <p:nvSpPr>
          <p:cNvPr id="1375" name="TextShape 2"/>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Interne/Externe routering</a:t>
            </a:r>
            <a:endParaRPr b="1" lang="en-US" sz="2800" spc="-1" strike="noStrike">
              <a:solidFill>
                <a:srgbClr val="000000"/>
              </a:solidFill>
              <a:latin typeface="Arial Narrow"/>
            </a:endParaRPr>
          </a:p>
        </p:txBody>
      </p:sp>
      <p:sp>
        <p:nvSpPr>
          <p:cNvPr id="1376" name="TextShape 3"/>
          <p:cNvSpPr txBox="1"/>
          <p:nvPr/>
        </p:nvSpPr>
        <p:spPr>
          <a:xfrm>
            <a:off x="823680" y="1523880"/>
            <a:ext cx="7995960" cy="1989360"/>
          </a:xfrm>
          <a:prstGeom prst="rect">
            <a:avLst/>
          </a:prstGeom>
          <a:noFill/>
          <a:ln>
            <a:noFill/>
          </a:ln>
        </p:spPr>
        <p:txBody>
          <a:bodyPr lIns="0" rIns="0" tIns="21240" bIns="0">
            <a:normAutofit fontScale="97000"/>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Interne routering</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Routering binnen een autonoom systeem</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Externe routering</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Routering buiten een autonoom systeem</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Intern = IBGP, Extern = EBGP</a:t>
            </a:r>
            <a:endParaRPr b="1" lang="en-US" sz="2400" spc="-1" strike="noStrike">
              <a:solidFill>
                <a:srgbClr val="000000"/>
              </a:solidFill>
              <a:latin typeface="Times New Roman"/>
            </a:endParaRPr>
          </a:p>
        </p:txBody>
      </p:sp>
      <p:sp>
        <p:nvSpPr>
          <p:cNvPr id="1377" name="Line 4"/>
          <p:cNvSpPr/>
          <p:nvPr/>
        </p:nvSpPr>
        <p:spPr>
          <a:xfrm flipH="1" flipV="1">
            <a:off x="3871440" y="5293800"/>
            <a:ext cx="384120" cy="460440"/>
          </a:xfrm>
          <a:prstGeom prst="line">
            <a:avLst/>
          </a:prstGeom>
          <a:ln w="54720">
            <a:solidFill>
              <a:srgbClr val="99ff33"/>
            </a:solidFill>
            <a:miter/>
          </a:ln>
        </p:spPr>
        <p:style>
          <a:lnRef idx="0"/>
          <a:fillRef idx="0"/>
          <a:effectRef idx="0"/>
          <a:fontRef idx="minor"/>
        </p:style>
      </p:sp>
      <p:sp>
        <p:nvSpPr>
          <p:cNvPr id="1378" name="Line 5"/>
          <p:cNvSpPr/>
          <p:nvPr/>
        </p:nvSpPr>
        <p:spPr>
          <a:xfrm flipH="1">
            <a:off x="5751000" y="4483080"/>
            <a:ext cx="1235160" cy="317520"/>
          </a:xfrm>
          <a:prstGeom prst="line">
            <a:avLst/>
          </a:prstGeom>
          <a:ln w="50760">
            <a:solidFill>
              <a:srgbClr val="ff0033"/>
            </a:solidFill>
            <a:miter/>
          </a:ln>
        </p:spPr>
        <p:style>
          <a:lnRef idx="0"/>
          <a:fillRef idx="0"/>
          <a:effectRef idx="0"/>
          <a:fontRef idx="minor"/>
        </p:style>
      </p:sp>
      <p:sp>
        <p:nvSpPr>
          <p:cNvPr id="1379" name="Line 6"/>
          <p:cNvSpPr/>
          <p:nvPr/>
        </p:nvSpPr>
        <p:spPr>
          <a:xfrm flipH="1" flipV="1">
            <a:off x="5624640" y="4760640"/>
            <a:ext cx="79200" cy="460440"/>
          </a:xfrm>
          <a:prstGeom prst="line">
            <a:avLst/>
          </a:prstGeom>
          <a:ln w="54720">
            <a:solidFill>
              <a:srgbClr val="99ff33"/>
            </a:solidFill>
            <a:miter/>
          </a:ln>
        </p:spPr>
        <p:style>
          <a:lnRef idx="0"/>
          <a:fillRef idx="0"/>
          <a:effectRef idx="0"/>
          <a:fontRef idx="minor"/>
        </p:style>
      </p:sp>
      <p:sp>
        <p:nvSpPr>
          <p:cNvPr id="1380" name="Line 7"/>
          <p:cNvSpPr/>
          <p:nvPr/>
        </p:nvSpPr>
        <p:spPr>
          <a:xfrm flipV="1">
            <a:off x="5016600" y="4379760"/>
            <a:ext cx="1440" cy="1146240"/>
          </a:xfrm>
          <a:prstGeom prst="line">
            <a:avLst/>
          </a:prstGeom>
          <a:ln w="54720">
            <a:solidFill>
              <a:srgbClr val="99ff33"/>
            </a:solidFill>
            <a:miter/>
          </a:ln>
        </p:spPr>
        <p:style>
          <a:lnRef idx="0"/>
          <a:fillRef idx="0"/>
          <a:effectRef idx="0"/>
          <a:fontRef idx="minor"/>
        </p:style>
      </p:sp>
      <p:sp>
        <p:nvSpPr>
          <p:cNvPr id="1381" name="Line 8"/>
          <p:cNvSpPr/>
          <p:nvPr/>
        </p:nvSpPr>
        <p:spPr>
          <a:xfrm flipH="1" flipV="1">
            <a:off x="4176360" y="4532400"/>
            <a:ext cx="841320" cy="1069920"/>
          </a:xfrm>
          <a:prstGeom prst="line">
            <a:avLst/>
          </a:prstGeom>
          <a:ln w="54720">
            <a:solidFill>
              <a:srgbClr val="99ff33"/>
            </a:solidFill>
            <a:miter/>
          </a:ln>
        </p:spPr>
        <p:style>
          <a:lnRef idx="0"/>
          <a:fillRef idx="0"/>
          <a:effectRef idx="0"/>
          <a:fontRef idx="minor"/>
        </p:style>
      </p:sp>
      <p:sp>
        <p:nvSpPr>
          <p:cNvPr id="1382" name="Line 9"/>
          <p:cNvSpPr/>
          <p:nvPr/>
        </p:nvSpPr>
        <p:spPr>
          <a:xfrm flipH="1">
            <a:off x="4176360" y="4381560"/>
            <a:ext cx="917640" cy="228600"/>
          </a:xfrm>
          <a:prstGeom prst="line">
            <a:avLst/>
          </a:prstGeom>
          <a:ln w="54720">
            <a:solidFill>
              <a:srgbClr val="99ff33"/>
            </a:solidFill>
            <a:miter/>
          </a:ln>
        </p:spPr>
        <p:style>
          <a:lnRef idx="0"/>
          <a:fillRef idx="0"/>
          <a:effectRef idx="0"/>
          <a:fontRef idx="minor"/>
        </p:style>
      </p:sp>
      <p:sp>
        <p:nvSpPr>
          <p:cNvPr id="1383" name="Line 10"/>
          <p:cNvSpPr/>
          <p:nvPr/>
        </p:nvSpPr>
        <p:spPr>
          <a:xfrm>
            <a:off x="5092560" y="4457880"/>
            <a:ext cx="457200" cy="380880"/>
          </a:xfrm>
          <a:prstGeom prst="line">
            <a:avLst/>
          </a:prstGeom>
          <a:ln w="54720">
            <a:solidFill>
              <a:srgbClr val="99ff33"/>
            </a:solidFill>
            <a:miter/>
          </a:ln>
        </p:spPr>
        <p:style>
          <a:lnRef idx="0"/>
          <a:fillRef idx="0"/>
          <a:effectRef idx="0"/>
          <a:fontRef idx="minor"/>
        </p:style>
      </p:sp>
      <p:sp>
        <p:nvSpPr>
          <p:cNvPr id="1384" name="Line 11"/>
          <p:cNvSpPr/>
          <p:nvPr/>
        </p:nvSpPr>
        <p:spPr>
          <a:xfrm flipV="1">
            <a:off x="5016600" y="5294160"/>
            <a:ext cx="609480" cy="308160"/>
          </a:xfrm>
          <a:prstGeom prst="line">
            <a:avLst/>
          </a:prstGeom>
          <a:ln w="54720">
            <a:solidFill>
              <a:srgbClr val="99ff33"/>
            </a:solidFill>
            <a:miter/>
          </a:ln>
        </p:spPr>
        <p:style>
          <a:lnRef idx="0"/>
          <a:fillRef idx="0"/>
          <a:effectRef idx="0"/>
          <a:fontRef idx="minor"/>
        </p:style>
      </p:sp>
      <p:sp>
        <p:nvSpPr>
          <p:cNvPr id="1385" name="Line 12"/>
          <p:cNvSpPr/>
          <p:nvPr/>
        </p:nvSpPr>
        <p:spPr>
          <a:xfrm flipV="1">
            <a:off x="4254480" y="5599080"/>
            <a:ext cx="685800" cy="231840"/>
          </a:xfrm>
          <a:prstGeom prst="line">
            <a:avLst/>
          </a:prstGeom>
          <a:ln w="54720">
            <a:solidFill>
              <a:srgbClr val="99ff33"/>
            </a:solidFill>
            <a:miter/>
          </a:ln>
        </p:spPr>
        <p:style>
          <a:lnRef idx="0"/>
          <a:fillRef idx="0"/>
          <a:effectRef idx="0"/>
          <a:fontRef idx="minor"/>
        </p:style>
      </p:sp>
      <p:pic>
        <p:nvPicPr>
          <p:cNvPr id="1386" name="" descr=""/>
          <p:cNvPicPr/>
          <p:nvPr/>
        </p:nvPicPr>
        <p:blipFill>
          <a:blip r:embed="rId1"/>
          <a:stretch/>
        </p:blipFill>
        <p:spPr>
          <a:xfrm>
            <a:off x="4025880" y="5600880"/>
            <a:ext cx="457200" cy="315720"/>
          </a:xfrm>
          <a:prstGeom prst="rect">
            <a:avLst/>
          </a:prstGeom>
          <a:ln>
            <a:noFill/>
          </a:ln>
        </p:spPr>
      </p:pic>
      <p:pic>
        <p:nvPicPr>
          <p:cNvPr id="1387" name="" descr=""/>
          <p:cNvPicPr/>
          <p:nvPr/>
        </p:nvPicPr>
        <p:blipFill>
          <a:blip r:embed="rId2"/>
          <a:stretch/>
        </p:blipFill>
        <p:spPr>
          <a:xfrm>
            <a:off x="4788000" y="4305240"/>
            <a:ext cx="457200" cy="316080"/>
          </a:xfrm>
          <a:prstGeom prst="rect">
            <a:avLst/>
          </a:prstGeom>
          <a:ln>
            <a:noFill/>
          </a:ln>
        </p:spPr>
      </p:pic>
      <p:pic>
        <p:nvPicPr>
          <p:cNvPr id="1388" name="" descr=""/>
          <p:cNvPicPr/>
          <p:nvPr/>
        </p:nvPicPr>
        <p:blipFill>
          <a:blip r:embed="rId3"/>
          <a:stretch/>
        </p:blipFill>
        <p:spPr>
          <a:xfrm>
            <a:off x="4788000" y="5448240"/>
            <a:ext cx="457200" cy="316080"/>
          </a:xfrm>
          <a:prstGeom prst="rect">
            <a:avLst/>
          </a:prstGeom>
          <a:ln>
            <a:noFill/>
          </a:ln>
        </p:spPr>
      </p:pic>
      <p:pic>
        <p:nvPicPr>
          <p:cNvPr id="1389" name="" descr=""/>
          <p:cNvPicPr/>
          <p:nvPr/>
        </p:nvPicPr>
        <p:blipFill>
          <a:blip r:embed="rId4"/>
          <a:stretch/>
        </p:blipFill>
        <p:spPr>
          <a:xfrm>
            <a:off x="6896160" y="4317840"/>
            <a:ext cx="457200" cy="316080"/>
          </a:xfrm>
          <a:prstGeom prst="rect">
            <a:avLst/>
          </a:prstGeom>
          <a:ln>
            <a:noFill/>
          </a:ln>
        </p:spPr>
      </p:pic>
      <p:pic>
        <p:nvPicPr>
          <p:cNvPr id="1390" name="" descr=""/>
          <p:cNvPicPr/>
          <p:nvPr/>
        </p:nvPicPr>
        <p:blipFill>
          <a:blip r:embed="rId5"/>
          <a:stretch/>
        </p:blipFill>
        <p:spPr>
          <a:xfrm>
            <a:off x="5473800" y="4686480"/>
            <a:ext cx="457200" cy="315720"/>
          </a:xfrm>
          <a:prstGeom prst="rect">
            <a:avLst/>
          </a:prstGeom>
          <a:ln>
            <a:noFill/>
          </a:ln>
        </p:spPr>
      </p:pic>
      <p:sp>
        <p:nvSpPr>
          <p:cNvPr id="1391" name="Line 13"/>
          <p:cNvSpPr/>
          <p:nvPr/>
        </p:nvSpPr>
        <p:spPr>
          <a:xfrm flipH="1">
            <a:off x="3897360" y="4610160"/>
            <a:ext cx="270000" cy="660240"/>
          </a:xfrm>
          <a:prstGeom prst="line">
            <a:avLst/>
          </a:prstGeom>
          <a:ln w="54720">
            <a:solidFill>
              <a:srgbClr val="99ff33"/>
            </a:solidFill>
            <a:miter/>
          </a:ln>
        </p:spPr>
        <p:style>
          <a:lnRef idx="0"/>
          <a:fillRef idx="0"/>
          <a:effectRef idx="0"/>
          <a:fontRef idx="minor"/>
        </p:style>
      </p:sp>
      <p:sp>
        <p:nvSpPr>
          <p:cNvPr id="1392" name="Line 14"/>
          <p:cNvSpPr/>
          <p:nvPr/>
        </p:nvSpPr>
        <p:spPr>
          <a:xfrm flipH="1">
            <a:off x="2602080" y="5283360"/>
            <a:ext cx="1234800" cy="317520"/>
          </a:xfrm>
          <a:prstGeom prst="line">
            <a:avLst/>
          </a:prstGeom>
          <a:ln w="50760">
            <a:solidFill>
              <a:srgbClr val="ff0033"/>
            </a:solidFill>
            <a:miter/>
          </a:ln>
        </p:spPr>
        <p:style>
          <a:lnRef idx="0"/>
          <a:fillRef idx="0"/>
          <a:effectRef idx="0"/>
          <a:fontRef idx="minor"/>
        </p:style>
      </p:sp>
      <p:pic>
        <p:nvPicPr>
          <p:cNvPr id="1393" name="" descr=""/>
          <p:cNvPicPr/>
          <p:nvPr/>
        </p:nvPicPr>
        <p:blipFill>
          <a:blip r:embed="rId6"/>
          <a:stretch/>
        </p:blipFill>
        <p:spPr>
          <a:xfrm>
            <a:off x="3720960" y="5143680"/>
            <a:ext cx="457200" cy="315720"/>
          </a:xfrm>
          <a:prstGeom prst="rect">
            <a:avLst/>
          </a:prstGeom>
          <a:ln>
            <a:noFill/>
          </a:ln>
        </p:spPr>
      </p:pic>
      <p:pic>
        <p:nvPicPr>
          <p:cNvPr id="1394" name="" descr=""/>
          <p:cNvPicPr/>
          <p:nvPr/>
        </p:nvPicPr>
        <p:blipFill>
          <a:blip r:embed="rId7"/>
          <a:stretch/>
        </p:blipFill>
        <p:spPr>
          <a:xfrm>
            <a:off x="3949560" y="4457880"/>
            <a:ext cx="457200" cy="315720"/>
          </a:xfrm>
          <a:prstGeom prst="rect">
            <a:avLst/>
          </a:prstGeom>
          <a:ln>
            <a:noFill/>
          </a:ln>
        </p:spPr>
      </p:pic>
      <p:sp>
        <p:nvSpPr>
          <p:cNvPr id="1395" name="CustomShape 15"/>
          <p:cNvSpPr/>
          <p:nvPr/>
        </p:nvSpPr>
        <p:spPr>
          <a:xfrm>
            <a:off x="4508640" y="3708360"/>
            <a:ext cx="571320" cy="455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a:t>
            </a:r>
            <a:endParaRPr b="0" lang="en-US" sz="2400" spc="-1" strike="noStrike">
              <a:solidFill>
                <a:srgbClr val="000000"/>
              </a:solidFill>
              <a:latin typeface="Times New Roman"/>
            </a:endParaRPr>
          </a:p>
        </p:txBody>
      </p:sp>
      <p:sp>
        <p:nvSpPr>
          <p:cNvPr id="1396" name="Line 16"/>
          <p:cNvSpPr/>
          <p:nvPr/>
        </p:nvSpPr>
        <p:spPr>
          <a:xfrm flipH="1" flipV="1">
            <a:off x="5738400" y="5319360"/>
            <a:ext cx="1413000" cy="422280"/>
          </a:xfrm>
          <a:prstGeom prst="line">
            <a:avLst/>
          </a:prstGeom>
          <a:ln w="50760">
            <a:solidFill>
              <a:srgbClr val="ff0033"/>
            </a:solidFill>
            <a:miter/>
          </a:ln>
        </p:spPr>
        <p:style>
          <a:lnRef idx="0"/>
          <a:fillRef idx="0"/>
          <a:effectRef idx="0"/>
          <a:fontRef idx="minor"/>
        </p:style>
      </p:sp>
      <p:pic>
        <p:nvPicPr>
          <p:cNvPr id="1397" name="" descr=""/>
          <p:cNvPicPr/>
          <p:nvPr/>
        </p:nvPicPr>
        <p:blipFill>
          <a:blip r:embed="rId8"/>
          <a:stretch/>
        </p:blipFill>
        <p:spPr>
          <a:xfrm>
            <a:off x="5473800" y="5143680"/>
            <a:ext cx="457200" cy="315720"/>
          </a:xfrm>
          <a:prstGeom prst="rect">
            <a:avLst/>
          </a:prstGeom>
          <a:ln>
            <a:noFill/>
          </a:ln>
        </p:spPr>
      </p:pic>
      <p:pic>
        <p:nvPicPr>
          <p:cNvPr id="1398" name="" descr=""/>
          <p:cNvPicPr/>
          <p:nvPr/>
        </p:nvPicPr>
        <p:blipFill>
          <a:blip r:embed="rId9"/>
          <a:stretch/>
        </p:blipFill>
        <p:spPr>
          <a:xfrm>
            <a:off x="6946920" y="5524560"/>
            <a:ext cx="457200" cy="315720"/>
          </a:xfrm>
          <a:prstGeom prst="rect">
            <a:avLst/>
          </a:prstGeom>
          <a:ln>
            <a:noFill/>
          </a:ln>
        </p:spPr>
      </p:pic>
      <p:pic>
        <p:nvPicPr>
          <p:cNvPr id="1399" name="" descr=""/>
          <p:cNvPicPr/>
          <p:nvPr/>
        </p:nvPicPr>
        <p:blipFill>
          <a:blip r:embed="rId10"/>
          <a:stretch/>
        </p:blipFill>
        <p:spPr>
          <a:xfrm>
            <a:off x="2336760" y="5423040"/>
            <a:ext cx="457200" cy="315720"/>
          </a:xfrm>
          <a:prstGeom prst="rect">
            <a:avLst/>
          </a:prstGeom>
          <a:ln>
            <a:noFill/>
          </a:ln>
        </p:spPr>
      </p:pic>
      <p:sp>
        <p:nvSpPr>
          <p:cNvPr id="1400" name="CustomShape 17"/>
          <p:cNvSpPr/>
          <p:nvPr/>
        </p:nvSpPr>
        <p:spPr>
          <a:xfrm>
            <a:off x="2502000" y="5003640"/>
            <a:ext cx="944640" cy="455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0000"/>
                </a:solidFill>
                <a:latin typeface="Times New Roman"/>
              </a:rPr>
              <a:t>extern</a:t>
            </a:r>
            <a:endParaRPr b="0" lang="en-US" sz="2400" spc="-1" strike="noStrike">
              <a:solidFill>
                <a:srgbClr val="000000"/>
              </a:solidFill>
              <a:latin typeface="Times New Roman"/>
            </a:endParaRPr>
          </a:p>
        </p:txBody>
      </p:sp>
      <p:sp>
        <p:nvSpPr>
          <p:cNvPr id="1401" name="CustomShape 18"/>
          <p:cNvSpPr/>
          <p:nvPr/>
        </p:nvSpPr>
        <p:spPr>
          <a:xfrm>
            <a:off x="6019920" y="4025880"/>
            <a:ext cx="944280" cy="493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0000"/>
                </a:solidFill>
                <a:latin typeface="Times New Roman"/>
              </a:rPr>
              <a:t>extern</a:t>
            </a:r>
            <a:endParaRPr b="0" lang="en-US" sz="2400" spc="-1" strike="noStrike">
              <a:solidFill>
                <a:srgbClr val="000000"/>
              </a:solidFill>
              <a:latin typeface="Times New Roman"/>
            </a:endParaRPr>
          </a:p>
        </p:txBody>
      </p:sp>
      <p:sp>
        <p:nvSpPr>
          <p:cNvPr id="1402" name="CustomShape 19"/>
          <p:cNvSpPr/>
          <p:nvPr/>
        </p:nvSpPr>
        <p:spPr>
          <a:xfrm>
            <a:off x="6248520" y="5054760"/>
            <a:ext cx="94428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0000"/>
                </a:solidFill>
                <a:latin typeface="Times New Roman"/>
              </a:rPr>
              <a:t>extern</a:t>
            </a:r>
            <a:endParaRPr b="0" lang="en-US" sz="2400" spc="-1" strike="noStrike">
              <a:solidFill>
                <a:srgbClr val="000000"/>
              </a:solidFill>
              <a:latin typeface="Times New Roman"/>
            </a:endParaRPr>
          </a:p>
        </p:txBody>
      </p:sp>
      <p:sp>
        <p:nvSpPr>
          <p:cNvPr id="1403" name="CustomShape 20"/>
          <p:cNvSpPr/>
          <p:nvPr/>
        </p:nvSpPr>
        <p:spPr>
          <a:xfrm>
            <a:off x="5194440" y="5372280"/>
            <a:ext cx="89352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99ff33"/>
                </a:solidFill>
                <a:latin typeface="Times New Roman"/>
              </a:rPr>
              <a:t>intern</a:t>
            </a:r>
            <a:endParaRPr b="0" lang="en-US" sz="2400" spc="-1" strike="noStrike">
              <a:solidFill>
                <a:srgbClr val="000000"/>
              </a:solidFill>
              <a:latin typeface="Times New Roman"/>
            </a:endParaRPr>
          </a:p>
        </p:txBody>
      </p:sp>
      <p:sp>
        <p:nvSpPr>
          <p:cNvPr id="1404" name="CustomShape 21"/>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05"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CIDR</a:t>
            </a:r>
            <a:endParaRPr b="1" lang="en-US" sz="2800" spc="-1" strike="noStrike">
              <a:solidFill>
                <a:srgbClr val="000000"/>
              </a:solidFill>
              <a:latin typeface="Arial Narrow"/>
            </a:endParaRPr>
          </a:p>
        </p:txBody>
      </p:sp>
      <p:sp>
        <p:nvSpPr>
          <p:cNvPr id="1406"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ClassLess Inter Domain Routing</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Ip adressen werken niet meer met standaard klasse </a:t>
            </a:r>
            <a:br/>
            <a:r>
              <a:rPr b="1" lang="en-US" sz="2400" spc="-1" strike="noStrike">
                <a:solidFill>
                  <a:srgbClr val="000000"/>
                </a:solidFill>
                <a:latin typeface="Times New Roman"/>
              </a:rPr>
              <a:t>A/B/C, maar worden met een IP prefix doorgegeven </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/24 voor klasse C</a:t>
            </a:r>
            <a:endParaRPr b="0"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/16 voor klasse B</a:t>
            </a:r>
            <a:endParaRPr b="0"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/8   voor klasse A</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In classfull routing wordt bijvoorbeeld adres 20.0.0.0 direct als klasse A (/8) bestempeld. Classless kan men hiermee de prefix kiezen.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Routing protocollen, buiten BGP, die IP prefixen kunnen doorgeven zijn bv. RIPv2, OSPF en EIGRP </a:t>
            </a:r>
            <a:endParaRPr b="1" lang="en-US" sz="2400" spc="-1" strike="noStrike">
              <a:solidFill>
                <a:srgbClr val="000000"/>
              </a:solidFill>
              <a:latin typeface="Times New Roman"/>
            </a:endParaRPr>
          </a:p>
        </p:txBody>
      </p:sp>
      <p:sp>
        <p:nvSpPr>
          <p:cNvPr id="1407"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08"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BGP sessie</a:t>
            </a:r>
            <a:endParaRPr b="1" lang="en-US" sz="2800" spc="-1" strike="noStrike">
              <a:solidFill>
                <a:srgbClr val="000000"/>
              </a:solidFill>
              <a:latin typeface="Arial Narrow"/>
            </a:endParaRPr>
          </a:p>
        </p:txBody>
      </p:sp>
      <p:sp>
        <p:nvSpPr>
          <p:cNvPr id="1409" name="TextShape 2"/>
          <p:cNvSpPr txBox="1"/>
          <p:nvPr/>
        </p:nvSpPr>
        <p:spPr>
          <a:xfrm>
            <a:off x="823680" y="1523880"/>
            <a:ext cx="7995960" cy="48945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Een BGP sessie maakt verbinding over TCP poort 179</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Alle actieve routes worden uitgewisseld</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Alle incrementele updates worden uitgevoerd</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Update = IP prefix + attributen</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000" spc="-1" strike="noStrike">
                <a:solidFill>
                  <a:srgbClr val="000000"/>
                </a:solidFill>
                <a:latin typeface="Times New Roman"/>
              </a:rPr>
              <a:t>Voorbeelden van attributen zijn:</a:t>
            </a:r>
            <a:endParaRPr b="0" lang="en-US" sz="2000" spc="-1" strike="noStrike">
              <a:solidFill>
                <a:srgbClr val="000000"/>
              </a:solidFill>
              <a:latin typeface="Times New Roman"/>
            </a:endParaRPr>
          </a:p>
          <a:p>
            <a:pPr lvl="3" marL="1600200" indent="-228600">
              <a:lnSpc>
                <a:spcPct val="93000"/>
              </a:lnSpc>
              <a:spcBef>
                <a:spcPts val="448"/>
              </a:spcBef>
              <a:buClr>
                <a:srgbClr val="3333cc"/>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1800" spc="-1" strike="noStrike">
                <a:solidFill>
                  <a:srgbClr val="000000"/>
                </a:solidFill>
                <a:latin typeface="Times New Roman"/>
              </a:rPr>
              <a:t>AS_PATH (aantal Autonome Systemen die je tegenkomt cfr hops)</a:t>
            </a:r>
            <a:endParaRPr b="0" lang="en-US" sz="1800" spc="-1" strike="noStrike">
              <a:solidFill>
                <a:srgbClr val="000000"/>
              </a:solidFill>
              <a:latin typeface="Times New Roman"/>
            </a:endParaRPr>
          </a:p>
          <a:p>
            <a:pPr lvl="3" marL="1600200" indent="-228600">
              <a:lnSpc>
                <a:spcPct val="93000"/>
              </a:lnSpc>
              <a:spcBef>
                <a:spcPts val="448"/>
              </a:spcBef>
              <a:buClr>
                <a:srgbClr val="3333cc"/>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1800" spc="-1" strike="noStrike">
                <a:solidFill>
                  <a:srgbClr val="000000"/>
                </a:solidFill>
                <a:latin typeface="Times New Roman"/>
              </a:rPr>
              <a:t>MULTI_EXIT_DISC (een 32bit waarde die je zelf kan instellen voor je verbindingen. Deze geldt enkel tussen jij en je buren. Hoe lager, hoe sneller je deze verbinding gebruikt) </a:t>
            </a:r>
            <a:endParaRPr b="0" lang="en-US" sz="18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Opmerking: Updates met de langste prefix geven het meeste informatie en krijgen dus voorrang ten opzichte van adressen met een korte prefix. </a:t>
            </a:r>
            <a:endParaRPr b="0" lang="en-US" sz="2400" spc="-1" strike="noStrike">
              <a:solidFill>
                <a:srgbClr val="000000"/>
              </a:solidFill>
              <a:latin typeface="Times New Roman"/>
            </a:endParaRPr>
          </a:p>
          <a:p>
            <a:pPr lvl="3" marL="1600200" indent="-228600">
              <a:lnSpc>
                <a:spcPct val="93000"/>
              </a:lnSpc>
              <a:spcBef>
                <a:spcPts val="448"/>
              </a:spcBef>
              <a:buClr>
                <a:srgbClr val="3333cc"/>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1800" spc="-1" strike="noStrike">
                <a:solidFill>
                  <a:srgbClr val="000000"/>
                </a:solidFill>
                <a:latin typeface="Times New Roman"/>
              </a:rPr>
              <a:t>bv 10.10.10.0/24 heeft voorrang tov 10.0.0.0/8</a:t>
            </a:r>
            <a:endParaRPr b="0" lang="en-US" sz="18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1800" spc="-1" strike="noStrike">
              <a:solidFill>
                <a:srgbClr val="000000"/>
              </a:solidFill>
              <a:latin typeface="Times New Roman"/>
            </a:endParaRPr>
          </a:p>
        </p:txBody>
      </p:sp>
      <p:sp>
        <p:nvSpPr>
          <p:cNvPr id="1410"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1"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BGP: kiezen van het beste pad</a:t>
            </a:r>
            <a:endParaRPr b="1" lang="en-US" sz="2800" spc="-1" strike="noStrike">
              <a:solidFill>
                <a:srgbClr val="000000"/>
              </a:solidFill>
              <a:latin typeface="Arial Narrow"/>
            </a:endParaRPr>
          </a:p>
        </p:txBody>
      </p:sp>
      <p:sp>
        <p:nvSpPr>
          <p:cNvPr id="1412"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Externe EBGP geleerde routes krijgen voorrang op </a:t>
            </a:r>
            <a:endParaRPr b="1"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intern gekende IBGP routes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Kortste AS_PATH</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Kleinste MULTI_EXIT_DISC waarde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Meerdere verbindingen tussen dezelfde AS</a:t>
            </a:r>
            <a:br/>
            <a:r>
              <a:rPr b="0" lang="en-US" sz="2400" spc="-1" strike="noStrike">
                <a:solidFill>
                  <a:srgbClr val="000000"/>
                </a:solidFill>
                <a:latin typeface="Times New Roman"/>
              </a:rPr>
              <a:t>=&gt; zeggen welke voorrang krijgt</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BGP ID</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De route voorgesteld door </a:t>
            </a:r>
            <a:br/>
            <a:r>
              <a:rPr b="0" lang="en-US" sz="2400" spc="-1" strike="noStrike">
                <a:solidFill>
                  <a:srgbClr val="000000"/>
                </a:solidFill>
                <a:latin typeface="Times New Roman"/>
              </a:rPr>
              <a:t>de router met het laagste IP adres </a:t>
            </a:r>
            <a:br/>
            <a:r>
              <a:rPr b="0" lang="en-US" sz="2400" spc="-1" strike="noStrike">
                <a:solidFill>
                  <a:srgbClr val="000000"/>
                </a:solidFill>
                <a:latin typeface="Times New Roman"/>
              </a:rPr>
              <a:t>krijgt voorrang </a:t>
            </a:r>
            <a:endParaRPr b="0"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pic>
        <p:nvPicPr>
          <p:cNvPr id="1413" name="" descr=""/>
          <p:cNvPicPr/>
          <p:nvPr/>
        </p:nvPicPr>
        <p:blipFill>
          <a:blip r:embed="rId1"/>
          <a:stretch/>
        </p:blipFill>
        <p:spPr>
          <a:xfrm>
            <a:off x="6083280" y="3987720"/>
            <a:ext cx="2819520" cy="2114640"/>
          </a:xfrm>
          <a:prstGeom prst="rect">
            <a:avLst/>
          </a:prstGeom>
          <a:ln>
            <a:noFill/>
          </a:ln>
        </p:spPr>
      </p:pic>
      <p:sp>
        <p:nvSpPr>
          <p:cNvPr id="1414"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5"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The Youtube hijack 25/02/2008</a:t>
            </a:r>
            <a:endParaRPr b="1" lang="en-US" sz="2800" spc="-1" strike="noStrike">
              <a:solidFill>
                <a:srgbClr val="000000"/>
              </a:solidFill>
              <a:latin typeface="Arial Narrow"/>
            </a:endParaRPr>
          </a:p>
        </p:txBody>
      </p:sp>
      <p:sp>
        <p:nvSpPr>
          <p:cNvPr id="1416"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Youtube stuurt via BGP de range 208.65.152.0/22 </a:t>
            </a:r>
            <a:br/>
            <a:r>
              <a:rPr b="1" lang="en-US" sz="2400" spc="-1" strike="noStrike">
                <a:solidFill>
                  <a:srgbClr val="000000"/>
                </a:solidFill>
                <a:latin typeface="Times New Roman"/>
              </a:rPr>
              <a:t>(208.65.152.0 - 208.65.155.255) door</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De Pakistaanse regering blokkeert Youtube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De route 208.65.153.0/24 wordt naar null0 gerouteerd</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Toevallig werd met BGP deze routing update doorgestuurd naar de rest van de wereld</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Youtube surfers komen terecht bij een provider in Pakistan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Youtube stuurt als reactie via BGP updates met zijn /24 en en enkele /25 adressen met gedeeltelijk succes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De internet lijnen naar Pakistan worden even verbroken en BGP herstelt zich.</a:t>
            </a:r>
            <a:endParaRPr b="1" lang="en-US" sz="2400" spc="-1" strike="noStrike">
              <a:solidFill>
                <a:srgbClr val="000000"/>
              </a:solidFill>
              <a:latin typeface="Times New Roman"/>
            </a:endParaRPr>
          </a:p>
        </p:txBody>
      </p:sp>
      <p:pic>
        <p:nvPicPr>
          <p:cNvPr id="1417" name="" descr=""/>
          <p:cNvPicPr/>
          <p:nvPr/>
        </p:nvPicPr>
        <p:blipFill>
          <a:blip r:embed="rId1"/>
          <a:stretch/>
        </p:blipFill>
        <p:spPr>
          <a:xfrm>
            <a:off x="6730920" y="98280"/>
            <a:ext cx="1362240" cy="1019160"/>
          </a:xfrm>
          <a:prstGeom prst="rect">
            <a:avLst/>
          </a:prstGeom>
          <a:ln>
            <a:noFill/>
          </a:ln>
        </p:spPr>
      </p:pic>
      <p:sp>
        <p:nvSpPr>
          <p:cNvPr id="1418"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3" name="TextShape 1"/>
          <p:cNvSpPr txBox="1"/>
          <p:nvPr/>
        </p:nvSpPr>
        <p:spPr>
          <a:xfrm>
            <a:off x="3330360" y="1541160"/>
            <a:ext cx="5462280" cy="4724280"/>
          </a:xfrm>
          <a:prstGeom prst="rect">
            <a:avLst/>
          </a:prstGeom>
          <a:noFill/>
          <a:ln>
            <a:noFill/>
          </a:ln>
        </p:spPr>
        <p:txBody>
          <a:bodyPr lIns="92160" rIns="92160" tIns="70920" bIns="46080">
            <a:normAutofit/>
          </a:bodyPr>
          <a:p>
            <a:pPr marL="341280" indent="-341280">
              <a:lnSpc>
                <a:spcPct val="93000"/>
              </a:lnSpc>
              <a:spcBef>
                <a:spcPts val="697"/>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800" spc="-1" strike="noStrike">
                <a:solidFill>
                  <a:srgbClr val="000000"/>
                </a:solidFill>
                <a:latin typeface="Times New Roman"/>
              </a:rPr>
              <a:t>Connection oriented.</a:t>
            </a:r>
            <a:endParaRPr b="1" lang="en-US" sz="2800" spc="-1" strike="noStrike">
              <a:solidFill>
                <a:srgbClr val="000000"/>
              </a:solidFill>
              <a:latin typeface="Times New Roman"/>
            </a:endParaRPr>
          </a:p>
          <a:p>
            <a:pPr lvl="1" marL="741240" indent="-284040">
              <a:lnSpc>
                <a:spcPct val="93000"/>
              </a:lnSpc>
              <a:spcBef>
                <a:spcPts val="697"/>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800" spc="-1" strike="noStrike">
                <a:solidFill>
                  <a:srgbClr val="000000"/>
                </a:solidFill>
                <a:latin typeface="Times New Roman"/>
              </a:rPr>
              <a:t>End-to-end virtual circuits</a:t>
            </a:r>
            <a:endParaRPr b="0" lang="en-US" sz="2800" spc="-1" strike="noStrike">
              <a:solidFill>
                <a:srgbClr val="000000"/>
              </a:solidFill>
              <a:latin typeface="Times New Roman"/>
            </a:endParaRPr>
          </a:p>
          <a:p>
            <a:pPr lvl="1" marL="741240" indent="-284040">
              <a:lnSpc>
                <a:spcPct val="93000"/>
              </a:lnSpc>
              <a:spcBef>
                <a:spcPts val="697"/>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800" spc="-1" strike="noStrike">
                <a:solidFill>
                  <a:srgbClr val="000000"/>
                </a:solidFill>
                <a:latin typeface="Times New Roman"/>
              </a:rPr>
              <a:t>Kwaliteitsgarantie (QoS)</a:t>
            </a:r>
            <a:endParaRPr b="0" lang="en-US" sz="2800" spc="-1" strike="noStrike">
              <a:solidFill>
                <a:srgbClr val="000000"/>
              </a:solidFill>
              <a:latin typeface="Times New Roman"/>
            </a:endParaRPr>
          </a:p>
          <a:p>
            <a:pPr>
              <a:lnSpc>
                <a:spcPct val="93000"/>
              </a:lnSpc>
              <a:spcBef>
                <a:spcPts val="697"/>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800" spc="-1" strike="noStrike">
              <a:solidFill>
                <a:srgbClr val="000000"/>
              </a:solidFill>
              <a:latin typeface="Times New Roman"/>
            </a:endParaRPr>
          </a:p>
          <a:p>
            <a:pPr marL="341280" indent="-341280">
              <a:lnSpc>
                <a:spcPct val="93000"/>
              </a:lnSpc>
              <a:spcBef>
                <a:spcPts val="697"/>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800" spc="-1" strike="noStrike">
                <a:solidFill>
                  <a:srgbClr val="000000"/>
                </a:solidFill>
                <a:latin typeface="Times New Roman"/>
              </a:rPr>
              <a:t>Circuit switched.</a:t>
            </a:r>
            <a:endParaRPr b="1" lang="en-US" sz="2800" spc="-1" strike="noStrike">
              <a:solidFill>
                <a:srgbClr val="000000"/>
              </a:solidFill>
              <a:latin typeface="Times New Roman"/>
            </a:endParaRPr>
          </a:p>
          <a:p>
            <a:pPr lvl="1" marL="741240" indent="-284040">
              <a:lnSpc>
                <a:spcPct val="93000"/>
              </a:lnSpc>
              <a:spcBef>
                <a:spcPts val="697"/>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800" spc="-1" strike="noStrike">
                <a:solidFill>
                  <a:srgbClr val="000000"/>
                </a:solidFill>
                <a:latin typeface="Times New Roman"/>
              </a:rPr>
              <a:t>Capaciteit ligt vast</a:t>
            </a:r>
            <a:endParaRPr b="0" lang="en-US" sz="2800" spc="-1" strike="noStrike">
              <a:solidFill>
                <a:srgbClr val="000000"/>
              </a:solidFill>
              <a:latin typeface="Times New Roman"/>
            </a:endParaRPr>
          </a:p>
          <a:p>
            <a:pPr marL="742680" indent="-284040">
              <a:lnSpc>
                <a:spcPct val="93000"/>
              </a:lnSpc>
              <a:spcBef>
                <a:spcPts val="697"/>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800" spc="-1" strike="noStrike">
              <a:solidFill>
                <a:srgbClr val="000000"/>
              </a:solidFill>
              <a:latin typeface="Times New Roman"/>
            </a:endParaRPr>
          </a:p>
          <a:p>
            <a:pPr marL="341280" indent="-341280">
              <a:lnSpc>
                <a:spcPct val="93000"/>
              </a:lnSpc>
              <a:spcBef>
                <a:spcPts val="697"/>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800" spc="-1" strike="noStrike">
                <a:solidFill>
                  <a:srgbClr val="000000"/>
                </a:solidFill>
                <a:latin typeface="Times New Roman"/>
              </a:rPr>
              <a:t>ATM-cel als basis</a:t>
            </a:r>
            <a:endParaRPr b="1" lang="en-US" sz="2800" spc="-1" strike="noStrike">
              <a:solidFill>
                <a:srgbClr val="000000"/>
              </a:solidFill>
              <a:latin typeface="Times New Roman"/>
            </a:endParaRPr>
          </a:p>
          <a:p>
            <a:pPr lvl="1" marL="741240" indent="-284040">
              <a:lnSpc>
                <a:spcPct val="93000"/>
              </a:lnSpc>
              <a:spcBef>
                <a:spcPts val="697"/>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800" spc="-1" strike="noStrike">
                <a:solidFill>
                  <a:srgbClr val="000000"/>
                </a:solidFill>
                <a:latin typeface="Times New Roman"/>
              </a:rPr>
              <a:t>Klein maar heeft vaste lengte</a:t>
            </a:r>
            <a:endParaRPr b="0" lang="en-US" sz="2800" spc="-1" strike="noStrike">
              <a:solidFill>
                <a:srgbClr val="000000"/>
              </a:solidFill>
              <a:latin typeface="Times New Roman"/>
            </a:endParaRPr>
          </a:p>
        </p:txBody>
      </p:sp>
      <p:graphicFrame>
        <p:nvGraphicFramePr>
          <p:cNvPr id="84" name="Object 2"/>
          <p:cNvGraphicFramePr/>
          <p:nvPr/>
        </p:nvGraphicFramePr>
        <p:xfrm>
          <a:off x="1027080" y="1289160"/>
          <a:ext cx="2109960" cy="2000160"/>
        </p:xfrm>
        <a:graphic>
          <a:graphicData uri="http://schemas.openxmlformats.org/presentationml/2006/ole">
            <p:oleObj r:id="rId1" spid="">
              <p:embed/>
              <p:pic>
                <p:nvPicPr>
                  <p:cNvPr id="85" name="" descr=""/>
                  <p:cNvPicPr/>
                  <p:nvPr/>
                </p:nvPicPr>
                <p:blipFill>
                  <a:blip r:embed="rId2"/>
                  <a:stretch/>
                </p:blipFill>
                <p:spPr>
                  <a:xfrm>
                    <a:off x="1027080" y="1289160"/>
                    <a:ext cx="2109960" cy="2000160"/>
                  </a:xfrm>
                  <a:prstGeom prst="rect">
                    <a:avLst/>
                  </a:prstGeom>
                  <a:ln>
                    <a:noFill/>
                  </a:ln>
                </p:spPr>
              </p:pic>
            </p:oleObj>
          </a:graphicData>
        </a:graphic>
      </p:graphicFrame>
      <p:graphicFrame>
        <p:nvGraphicFramePr>
          <p:cNvPr id="86" name="Object 3"/>
          <p:cNvGraphicFramePr/>
          <p:nvPr/>
        </p:nvGraphicFramePr>
        <p:xfrm>
          <a:off x="1236600" y="3602160"/>
          <a:ext cx="1778040" cy="1119240"/>
        </p:xfrm>
        <a:graphic>
          <a:graphicData uri="http://schemas.openxmlformats.org/presentationml/2006/ole">
            <p:oleObj r:id="rId3" spid="">
              <p:embed/>
              <p:pic>
                <p:nvPicPr>
                  <p:cNvPr id="87" name="" descr=""/>
                  <p:cNvPicPr/>
                  <p:nvPr/>
                </p:nvPicPr>
                <p:blipFill>
                  <a:blip r:embed="rId4"/>
                  <a:stretch/>
                </p:blipFill>
                <p:spPr>
                  <a:xfrm>
                    <a:off x="1236600" y="3602160"/>
                    <a:ext cx="1778040" cy="1119240"/>
                  </a:xfrm>
                  <a:prstGeom prst="rect">
                    <a:avLst/>
                  </a:prstGeom>
                  <a:ln>
                    <a:noFill/>
                  </a:ln>
                </p:spPr>
              </p:pic>
            </p:oleObj>
          </a:graphicData>
        </a:graphic>
      </p:graphicFrame>
      <p:graphicFrame>
        <p:nvGraphicFramePr>
          <p:cNvPr id="88" name="Object 4"/>
          <p:cNvGraphicFramePr/>
          <p:nvPr/>
        </p:nvGraphicFramePr>
        <p:xfrm>
          <a:off x="1314360" y="5210280"/>
          <a:ext cx="1644840" cy="627120"/>
        </p:xfrm>
        <a:graphic>
          <a:graphicData uri="http://schemas.openxmlformats.org/presentationml/2006/ole">
            <p:oleObj r:id="rId5" spid="">
              <p:embed/>
              <p:pic>
                <p:nvPicPr>
                  <p:cNvPr id="89" name="" descr=""/>
                  <p:cNvPicPr/>
                  <p:nvPr/>
                </p:nvPicPr>
                <p:blipFill>
                  <a:blip r:embed="rId6"/>
                  <a:stretch/>
                </p:blipFill>
                <p:spPr>
                  <a:xfrm>
                    <a:off x="1314360" y="5210280"/>
                    <a:ext cx="1644840" cy="627120"/>
                  </a:xfrm>
                  <a:prstGeom prst="rect">
                    <a:avLst/>
                  </a:prstGeom>
                  <a:ln>
                    <a:noFill/>
                  </a:ln>
                </p:spPr>
              </p:pic>
            </p:oleObj>
          </a:graphicData>
        </a:graphic>
      </p:graphicFrame>
      <p:sp>
        <p:nvSpPr>
          <p:cNvPr id="90" name="TextShape 5"/>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concepten</a:t>
            </a:r>
            <a:endParaRPr b="1" lang="en-US" sz="2800" spc="-1" strike="noStrike">
              <a:solidFill>
                <a:srgbClr val="000000"/>
              </a:solidFill>
              <a:latin typeface="Arial Narrow"/>
            </a:endParaRPr>
          </a:p>
        </p:txBody>
      </p:sp>
      <p:sp>
        <p:nvSpPr>
          <p:cNvPr id="91" name="CustomShape 6"/>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9" name="TextShape 1"/>
          <p:cNvSpPr txBox="1"/>
          <p:nvPr/>
        </p:nvSpPr>
        <p:spPr>
          <a:xfrm>
            <a:off x="865080" y="396720"/>
            <a:ext cx="7772400" cy="119088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Youtube Hijack BGP</a:t>
            </a:r>
            <a:endParaRPr b="1" lang="en-US" sz="2800" spc="-1" strike="noStrike">
              <a:solidFill>
                <a:srgbClr val="000000"/>
              </a:solidFill>
              <a:latin typeface="Arial Narrow"/>
            </a:endParaRPr>
          </a:p>
        </p:txBody>
      </p:sp>
      <p:grpSp>
        <p:nvGrpSpPr>
          <p:cNvPr id="1420" name="Group 2"/>
          <p:cNvGrpSpPr/>
          <p:nvPr/>
        </p:nvGrpSpPr>
        <p:grpSpPr>
          <a:xfrm>
            <a:off x="6292800" y="1069920"/>
            <a:ext cx="1314360" cy="968040"/>
            <a:chOff x="6292800" y="1069920"/>
            <a:chExt cx="1314360" cy="968040"/>
          </a:xfrm>
        </p:grpSpPr>
        <p:sp>
          <p:nvSpPr>
            <p:cNvPr id="1421" name="CustomShape 3"/>
            <p:cNvSpPr/>
            <p:nvPr/>
          </p:nvSpPr>
          <p:spPr>
            <a:xfrm>
              <a:off x="6292800" y="1069920"/>
              <a:ext cx="131436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ff0000"/>
                  </a:solidFill>
                  <a:latin typeface="Times New Roman"/>
                </a:rPr>
                <a:t>Pakistan</a:t>
              </a:r>
              <a:endParaRPr b="0" lang="en-US" sz="2400" spc="-1" strike="noStrike">
                <a:solidFill>
                  <a:srgbClr val="000000"/>
                </a:solidFill>
                <a:latin typeface="Times New Roman"/>
              </a:endParaRPr>
            </a:p>
          </p:txBody>
        </p:sp>
        <p:sp>
          <p:nvSpPr>
            <p:cNvPr id="1422" name="Line 4"/>
            <p:cNvSpPr/>
            <p:nvPr/>
          </p:nvSpPr>
          <p:spPr>
            <a:xfrm>
              <a:off x="6707160" y="1537200"/>
              <a:ext cx="15840" cy="500760"/>
            </a:xfrm>
            <a:prstGeom prst="line">
              <a:avLst/>
            </a:prstGeom>
            <a:ln w="36720">
              <a:solidFill>
                <a:srgbClr val="ff0000"/>
              </a:solidFill>
              <a:round/>
              <a:tailEnd len="med" type="triangle" w="med"/>
            </a:ln>
          </p:spPr>
          <p:style>
            <a:lnRef idx="0"/>
            <a:fillRef idx="0"/>
            <a:effectRef idx="0"/>
            <a:fontRef idx="minor"/>
          </p:style>
        </p:sp>
      </p:grpSp>
      <p:grpSp>
        <p:nvGrpSpPr>
          <p:cNvPr id="1423" name="Group 5"/>
          <p:cNvGrpSpPr/>
          <p:nvPr/>
        </p:nvGrpSpPr>
        <p:grpSpPr>
          <a:xfrm>
            <a:off x="3411360" y="1069920"/>
            <a:ext cx="1297080" cy="968040"/>
            <a:chOff x="3411360" y="1069920"/>
            <a:chExt cx="1297080" cy="968040"/>
          </a:xfrm>
        </p:grpSpPr>
        <p:sp>
          <p:nvSpPr>
            <p:cNvPr id="1424" name="CustomShape 6"/>
            <p:cNvSpPr/>
            <p:nvPr/>
          </p:nvSpPr>
          <p:spPr>
            <a:xfrm>
              <a:off x="3411360" y="1069920"/>
              <a:ext cx="1297080" cy="454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ff0000"/>
                  </a:solidFill>
                  <a:latin typeface="Times New Roman"/>
                </a:rPr>
                <a:t>Youtube</a:t>
              </a:r>
              <a:endParaRPr b="0" lang="en-US" sz="2400" spc="-1" strike="noStrike">
                <a:solidFill>
                  <a:srgbClr val="000000"/>
                </a:solidFill>
                <a:latin typeface="Times New Roman"/>
              </a:endParaRPr>
            </a:p>
          </p:txBody>
        </p:sp>
        <p:sp>
          <p:nvSpPr>
            <p:cNvPr id="1425" name="Line 7"/>
            <p:cNvSpPr/>
            <p:nvPr/>
          </p:nvSpPr>
          <p:spPr>
            <a:xfrm>
              <a:off x="3827520" y="1537200"/>
              <a:ext cx="15840" cy="500760"/>
            </a:xfrm>
            <a:prstGeom prst="line">
              <a:avLst/>
            </a:prstGeom>
            <a:ln w="36720">
              <a:solidFill>
                <a:srgbClr val="ff0000"/>
              </a:solidFill>
              <a:round/>
              <a:tailEnd len="med" type="triangle" w="med"/>
            </a:ln>
          </p:spPr>
          <p:style>
            <a:lnRef idx="0"/>
            <a:fillRef idx="0"/>
            <a:effectRef idx="0"/>
            <a:fontRef idx="minor"/>
          </p:style>
        </p:sp>
      </p:gr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26" name="TextShape 1"/>
          <p:cNvSpPr txBox="1"/>
          <p:nvPr/>
        </p:nvSpPr>
        <p:spPr>
          <a:xfrm>
            <a:off x="864720" y="442440"/>
            <a:ext cx="7954920" cy="10969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De “China Telecom Hijack” 8 april 2010 </a:t>
            </a:r>
            <a:endParaRPr b="1" lang="en-US" sz="2800" spc="-1" strike="noStrike">
              <a:solidFill>
                <a:srgbClr val="000000"/>
              </a:solidFill>
              <a:latin typeface="Arial Narrow"/>
            </a:endParaRPr>
          </a:p>
        </p:txBody>
      </p:sp>
      <p:sp>
        <p:nvSpPr>
          <p:cNvPr id="1427" name="TextShape 2"/>
          <p:cNvSpPr txBox="1"/>
          <p:nvPr/>
        </p:nvSpPr>
        <p:spPr>
          <a:xfrm>
            <a:off x="823680" y="1523880"/>
            <a:ext cx="7995960" cy="45259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China Telecom zorgt er “per ongeluk” voor dat ALLE verkeer naar us.gov en us.mil  via China wordt gestuurd</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China claimt 15% van alle internet adressen</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000" spc="-1" strike="noStrike">
                <a:solidFill>
                  <a:srgbClr val="000000"/>
                </a:solidFill>
                <a:latin typeface="Times New Roman"/>
              </a:rPr>
              <a:t>China telecom kan 15% van alle internet verkeer verwerken!</a:t>
            </a:r>
            <a:endParaRPr b="0" lang="en-US" sz="20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Na 18 minuten wordt de “fout” rechtgezet</a:t>
            </a:r>
            <a:endParaRPr b="0"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 </a:t>
            </a:r>
            <a:endParaRPr b="1" lang="en-US" sz="2400" spc="-1" strike="noStrike">
              <a:solidFill>
                <a:srgbClr val="000000"/>
              </a:solidFill>
              <a:latin typeface="Times New Roman"/>
            </a:endParaRPr>
          </a:p>
        </p:txBody>
      </p:sp>
      <p:pic>
        <p:nvPicPr>
          <p:cNvPr id="1428" name="" descr=""/>
          <p:cNvPicPr/>
          <p:nvPr/>
        </p:nvPicPr>
        <p:blipFill>
          <a:blip r:embed="rId1"/>
          <a:stretch/>
        </p:blipFill>
        <p:spPr>
          <a:xfrm>
            <a:off x="2309760" y="3591000"/>
            <a:ext cx="3606840" cy="1966680"/>
          </a:xfrm>
          <a:prstGeom prst="rect">
            <a:avLst/>
          </a:prstGeom>
          <a:ln>
            <a:noFill/>
          </a:ln>
        </p:spPr>
      </p:pic>
      <p:sp>
        <p:nvSpPr>
          <p:cNvPr id="1429"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30" name="TextShape 1"/>
          <p:cNvSpPr txBox="1"/>
          <p:nvPr/>
        </p:nvSpPr>
        <p:spPr>
          <a:xfrm>
            <a:off x="864720" y="442440"/>
            <a:ext cx="7954920" cy="10969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traceroute Londen - USA tijdens attack</a:t>
            </a:r>
            <a:endParaRPr b="1" lang="en-US" sz="2800" spc="-1" strike="noStrike">
              <a:solidFill>
                <a:srgbClr val="000000"/>
              </a:solidFill>
              <a:latin typeface="Arial Narrow"/>
            </a:endParaRPr>
          </a:p>
        </p:txBody>
      </p:sp>
      <p:sp>
        <p:nvSpPr>
          <p:cNvPr id="1431" name="TextShape 2"/>
          <p:cNvSpPr txBox="1"/>
          <p:nvPr/>
        </p:nvSpPr>
        <p:spPr>
          <a:xfrm>
            <a:off x="823680" y="1523520"/>
            <a:ext cx="7995960" cy="4557960"/>
          </a:xfrm>
          <a:prstGeom prst="rect">
            <a:avLst/>
          </a:prstGeom>
          <a:noFill/>
          <a:ln>
            <a:noFill/>
          </a:ln>
        </p:spPr>
        <p:txBody>
          <a:bodyPr lIns="0" rIns="0" tIns="12600" bIns="0">
            <a:normAutofit fontScale="97000"/>
          </a:bodyPr>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 &lt;our host&gt; </a:t>
            </a:r>
            <a:r>
              <a:rPr b="1" lang="en-US" sz="1400" spc="-1" strike="noStrike">
                <a:solidFill>
                  <a:srgbClr val="000000"/>
                </a:solidFill>
                <a:latin typeface="Times New Roman"/>
              </a:rPr>
              <a:t>	</a:t>
            </a:r>
            <a:r>
              <a:rPr b="1" lang="en-US" sz="1400" spc="-1" strike="noStrike">
                <a:solidFill>
                  <a:srgbClr val="000000"/>
                </a:solidFill>
                <a:latin typeface="Times New Roman"/>
              </a:rPr>
              <a:t>0.785ms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London</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2. 195.66.248.229 </a:t>
            </a:r>
            <a:r>
              <a:rPr b="1" lang="en-US" sz="1400" spc="-1" strike="noStrike">
                <a:solidFill>
                  <a:srgbClr val="000000"/>
                </a:solidFill>
                <a:latin typeface="Times New Roman"/>
              </a:rPr>
              <a:t>	</a:t>
            </a:r>
            <a:r>
              <a:rPr b="1" lang="en-US" sz="1400" spc="-1" strike="noStrike">
                <a:solidFill>
                  <a:srgbClr val="000000"/>
                </a:solidFill>
                <a:latin typeface="Times New Roman"/>
              </a:rPr>
              <a:t>1.752ms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London</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3. 195.66.225.54 </a:t>
            </a:r>
            <a:r>
              <a:rPr b="1" lang="en-US" sz="1400" spc="-1" strike="noStrike">
                <a:solidFill>
                  <a:srgbClr val="000000"/>
                </a:solidFill>
                <a:latin typeface="Times New Roman"/>
              </a:rPr>
              <a:t>	</a:t>
            </a:r>
            <a:r>
              <a:rPr b="1" lang="en-US" sz="1400" spc="-1" strike="noStrike">
                <a:solidFill>
                  <a:srgbClr val="000000"/>
                </a:solidFill>
                <a:latin typeface="Times New Roman"/>
              </a:rPr>
              <a:t>1.371ms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London</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4. 202.97.52.101 </a:t>
            </a:r>
            <a:r>
              <a:rPr b="1" lang="en-US" sz="1400" spc="-1" strike="noStrike">
                <a:solidFill>
                  <a:srgbClr val="000000"/>
                </a:solidFill>
                <a:latin typeface="Times New Roman"/>
              </a:rPr>
              <a:t>	</a:t>
            </a:r>
            <a:r>
              <a:rPr b="1" lang="en-US" sz="1400" spc="-1" strike="noStrike">
                <a:solidFill>
                  <a:srgbClr val="000000"/>
                </a:solidFill>
                <a:latin typeface="Times New Roman"/>
              </a:rPr>
              <a:t>399.707ms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China Telecom</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5. 202.97.60.6 </a:t>
            </a:r>
            <a:r>
              <a:rPr b="1" lang="en-US" sz="1400" spc="-1" strike="noStrike">
                <a:solidFill>
                  <a:srgbClr val="000000"/>
                </a:solidFill>
                <a:latin typeface="Times New Roman"/>
              </a:rPr>
              <a:t>	</a:t>
            </a:r>
            <a:r>
              <a:rPr b="1" lang="en-US" sz="1400" spc="-1" strike="noStrike">
                <a:solidFill>
                  <a:srgbClr val="000000"/>
                </a:solidFill>
                <a:latin typeface="Times New Roman"/>
              </a:rPr>
              <a:t>408.006ms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China Telecom</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6. 202.97.53.121 </a:t>
            </a:r>
            <a:r>
              <a:rPr b="1" lang="en-US" sz="1400" spc="-1" strike="noStrike">
                <a:solidFill>
                  <a:srgbClr val="000000"/>
                </a:solidFill>
                <a:latin typeface="Times New Roman"/>
              </a:rPr>
              <a:t>	</a:t>
            </a:r>
            <a:r>
              <a:rPr b="1" lang="en-US" sz="1400" spc="-1" strike="noStrike">
                <a:solidFill>
                  <a:srgbClr val="000000"/>
                </a:solidFill>
                <a:latin typeface="Times New Roman"/>
              </a:rPr>
              <a:t>432.204ms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China Telecom</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7. 4.71.114.101 </a:t>
            </a:r>
            <a:r>
              <a:rPr b="1" lang="en-US" sz="1400" spc="-1" strike="noStrike">
                <a:solidFill>
                  <a:srgbClr val="000000"/>
                </a:solidFill>
                <a:latin typeface="Times New Roman"/>
              </a:rPr>
              <a:t>	</a:t>
            </a:r>
            <a:r>
              <a:rPr b="1" lang="en-US" sz="1400" spc="-1" strike="noStrike">
                <a:solidFill>
                  <a:srgbClr val="000000"/>
                </a:solidFill>
                <a:latin typeface="Times New Roman"/>
              </a:rPr>
              <a:t>323.690ms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Level3</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8. 4.68.18.254 </a:t>
            </a:r>
            <a:r>
              <a:rPr b="1" lang="en-US" sz="1400" spc="-1" strike="noStrike">
                <a:solidFill>
                  <a:srgbClr val="000000"/>
                </a:solidFill>
                <a:latin typeface="Times New Roman"/>
              </a:rPr>
              <a:t>	</a:t>
            </a:r>
            <a:r>
              <a:rPr b="1" lang="en-US" sz="1400" spc="-1" strike="noStrike">
                <a:solidFill>
                  <a:srgbClr val="000000"/>
                </a:solidFill>
                <a:latin typeface="Times New Roman"/>
              </a:rPr>
              <a:t>357.566ms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Level3</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9. 4.69.134.221 </a:t>
            </a:r>
            <a:r>
              <a:rPr b="1" lang="en-US" sz="1400" spc="-1" strike="noStrike">
                <a:solidFill>
                  <a:srgbClr val="000000"/>
                </a:solidFill>
                <a:latin typeface="Times New Roman"/>
              </a:rPr>
              <a:t>	</a:t>
            </a:r>
            <a:r>
              <a:rPr b="1" lang="en-US" sz="1400" spc="-1" strike="noStrike">
                <a:solidFill>
                  <a:srgbClr val="000000"/>
                </a:solidFill>
                <a:latin typeface="Times New Roman"/>
              </a:rPr>
              <a:t>481.273ms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Level3</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10. 4.69.132.14 </a:t>
            </a:r>
            <a:r>
              <a:rPr b="1" lang="en-US" sz="1400" spc="-1" strike="noStrike">
                <a:solidFill>
                  <a:srgbClr val="000000"/>
                </a:solidFill>
                <a:latin typeface="Times New Roman"/>
              </a:rPr>
              <a:t>	</a:t>
            </a:r>
            <a:r>
              <a:rPr b="1" lang="en-US" sz="1400" spc="-1" strike="noStrike">
                <a:solidFill>
                  <a:srgbClr val="000000"/>
                </a:solidFill>
                <a:latin typeface="Times New Roman"/>
              </a:rPr>
              <a:t>506.159ms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Level3</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11. 4.69.132.78 </a:t>
            </a:r>
            <a:r>
              <a:rPr b="1" lang="en-US" sz="1400" spc="-1" strike="noStrike">
                <a:solidFill>
                  <a:srgbClr val="000000"/>
                </a:solidFill>
                <a:latin typeface="Times New Roman"/>
              </a:rPr>
              <a:t>	</a:t>
            </a:r>
            <a:r>
              <a:rPr b="1" lang="en-US" sz="1400" spc="-1" strike="noStrike">
                <a:solidFill>
                  <a:srgbClr val="000000"/>
                </a:solidFill>
                <a:latin typeface="Times New Roman"/>
              </a:rPr>
              <a:t>463.024ms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Level3</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12. 4.71.170.78 </a:t>
            </a:r>
            <a:r>
              <a:rPr b="1" lang="en-US" sz="1400" spc="-1" strike="noStrike">
                <a:solidFill>
                  <a:srgbClr val="000000"/>
                </a:solidFill>
                <a:latin typeface="Times New Roman"/>
              </a:rPr>
              <a:t>	</a:t>
            </a:r>
            <a:r>
              <a:rPr b="1" lang="en-US" sz="1400" spc="-1" strike="noStrike">
                <a:solidFill>
                  <a:srgbClr val="000000"/>
                </a:solidFill>
                <a:latin typeface="Times New Roman"/>
              </a:rPr>
              <a:t>449.416ms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Level3</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13. 66.174.98.66 </a:t>
            </a:r>
            <a:r>
              <a:rPr b="1" lang="en-US" sz="1400" spc="-1" strike="noStrike">
                <a:solidFill>
                  <a:srgbClr val="000000"/>
                </a:solidFill>
                <a:latin typeface="Times New Roman"/>
              </a:rPr>
              <a:t>	</a:t>
            </a:r>
            <a:r>
              <a:rPr b="1" lang="en-US" sz="1400" spc="-1" strike="noStrike">
                <a:solidFill>
                  <a:srgbClr val="000000"/>
                </a:solidFill>
                <a:latin typeface="Times New Roman"/>
              </a:rPr>
              <a:t>456.970ms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Verizon</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14. 66.174.105.24 </a:t>
            </a:r>
            <a:r>
              <a:rPr b="1" lang="en-US" sz="1400" spc="-1" strike="noStrike">
                <a:solidFill>
                  <a:srgbClr val="000000"/>
                </a:solidFill>
                <a:latin typeface="Times New Roman"/>
              </a:rPr>
              <a:t>	</a:t>
            </a:r>
            <a:r>
              <a:rPr b="1" lang="en-US" sz="1400" spc="-1" strike="noStrike">
                <a:solidFill>
                  <a:srgbClr val="000000"/>
                </a:solidFill>
                <a:latin typeface="Times New Roman"/>
              </a:rPr>
              <a:t>459.652ms</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Verizon</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19. 69.83.32.3 </a:t>
            </a:r>
            <a:r>
              <a:rPr b="1" lang="en-US" sz="1400" spc="-1" strike="noStrike">
                <a:solidFill>
                  <a:srgbClr val="000000"/>
                </a:solidFill>
                <a:latin typeface="Times New Roman"/>
              </a:rPr>
              <a:t>	</a:t>
            </a:r>
            <a:r>
              <a:rPr b="1" lang="en-US" sz="1400" spc="-1" strike="noStrike">
                <a:solidFill>
                  <a:srgbClr val="000000"/>
                </a:solidFill>
                <a:latin typeface="Times New Roman"/>
              </a:rPr>
              <a:t>508.757ms</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Verizon</a:t>
            </a:r>
            <a:endParaRPr b="1" lang="en-US" sz="1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1400" spc="-1" strike="noStrike">
                <a:solidFill>
                  <a:srgbClr val="000000"/>
                </a:solidFill>
                <a:latin typeface="Times New Roman"/>
              </a:rPr>
              <a:t>20. &lt;last hop&gt; </a:t>
            </a:r>
            <a:r>
              <a:rPr b="1" lang="en-US" sz="1400" spc="-1" strike="noStrike">
                <a:solidFill>
                  <a:srgbClr val="000000"/>
                </a:solidFill>
                <a:latin typeface="Times New Roman"/>
              </a:rPr>
              <a:t>	</a:t>
            </a:r>
            <a:r>
              <a:rPr b="1" lang="en-US" sz="1400" spc="-1" strike="noStrike">
                <a:solidFill>
                  <a:srgbClr val="000000"/>
                </a:solidFill>
                <a:latin typeface="Times New Roman"/>
              </a:rPr>
              <a:t>516.006ms </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Verizon</a:t>
            </a:r>
            <a:endParaRPr b="1" lang="en-US" sz="1400" spc="-1" strike="noStrike">
              <a:solidFill>
                <a:srgbClr val="000000"/>
              </a:solidFill>
              <a:latin typeface="Times New Roman"/>
            </a:endParaRPr>
          </a:p>
        </p:txBody>
      </p:sp>
      <p:sp>
        <p:nvSpPr>
          <p:cNvPr id="1432"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433" name="" descr=""/>
          <p:cNvPicPr/>
          <p:nvPr/>
        </p:nvPicPr>
        <p:blipFill>
          <a:blip r:embed="rId1"/>
          <a:stretch/>
        </p:blipFill>
        <p:spPr>
          <a:xfrm>
            <a:off x="4826160" y="2914560"/>
            <a:ext cx="3047760" cy="2705040"/>
          </a:xfrm>
          <a:prstGeom prst="rect">
            <a:avLst/>
          </a:prstGeom>
          <a:ln>
            <a:noFill/>
          </a:ln>
        </p:spPr>
      </p:pic>
      <p:sp>
        <p:nvSpPr>
          <p:cNvPr id="1434"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Gevolg</a:t>
            </a:r>
            <a:endParaRPr b="1" lang="en-US" sz="2800" spc="-1" strike="noStrike">
              <a:solidFill>
                <a:srgbClr val="000000"/>
              </a:solidFill>
              <a:latin typeface="Arial Narrow"/>
            </a:endParaRPr>
          </a:p>
        </p:txBody>
      </p:sp>
      <p:sp>
        <p:nvSpPr>
          <p:cNvPr id="1435"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De grootste zekerheid voor een AS geeft het doorsturen van al je adressen als een /24</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Deze kunnen dan niet meer overschreven worden</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Maar dat maakt routing tabellen heel groot</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Het BGP routing domein is heel internet !!!</a:t>
            </a:r>
            <a:endParaRPr b="1" lang="en-US" sz="2400" spc="-1" strike="noStrike">
              <a:solidFill>
                <a:srgbClr val="000000"/>
              </a:solidFill>
              <a:latin typeface="Times New Roman"/>
            </a:endParaRPr>
          </a:p>
        </p:txBody>
      </p:sp>
      <p:sp>
        <p:nvSpPr>
          <p:cNvPr id="1436"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37" name="TextShape 1"/>
          <p:cNvSpPr txBox="1"/>
          <p:nvPr/>
        </p:nvSpPr>
        <p:spPr>
          <a:xfrm>
            <a:off x="864720" y="442800"/>
            <a:ext cx="7954920" cy="10987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Grootte BGP routing tabel</a:t>
            </a:r>
            <a:endParaRPr b="1" lang="en-US" sz="2800" spc="-1" strike="noStrike">
              <a:solidFill>
                <a:srgbClr val="000000"/>
              </a:solidFill>
              <a:latin typeface="Arial Narrow"/>
            </a:endParaRPr>
          </a:p>
        </p:txBody>
      </p:sp>
      <p:sp>
        <p:nvSpPr>
          <p:cNvPr id="1438" name="CustomShape 2"/>
          <p:cNvSpPr/>
          <p:nvPr/>
        </p:nvSpPr>
        <p:spPr>
          <a:xfrm>
            <a:off x="3156120" y="6373800"/>
            <a:ext cx="2776320" cy="273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200" spc="-1" strike="noStrike">
                <a:solidFill>
                  <a:srgbClr val="000000"/>
                </a:solidFill>
                <a:latin typeface="Times New Roman"/>
              </a:rPr>
              <a:t>Bron: </a:t>
            </a:r>
            <a:r>
              <a:rPr b="0" lang="en-US" sz="1200" spc="-1" strike="noStrike" u="sng">
                <a:solidFill>
                  <a:srgbClr val="ccccff"/>
                </a:solidFill>
                <a:uFillTx/>
                <a:latin typeface="Times New Roman"/>
                <a:hlinkClick r:id="rId1"/>
              </a:rPr>
              <a:t>http://bgp.potaroo.net/</a:t>
            </a:r>
            <a:r>
              <a:rPr b="0" lang="en-US" sz="1200" spc="-1" strike="noStrike">
                <a:solidFill>
                  <a:srgbClr val="000000"/>
                </a:solidFill>
                <a:latin typeface="Times New Roman"/>
              </a:rPr>
              <a:t> oktober 2017</a:t>
            </a:r>
            <a:endParaRPr b="0" lang="en-US" sz="1200" spc="-1" strike="noStrike">
              <a:solidFill>
                <a:srgbClr val="000000"/>
              </a:solidFill>
              <a:latin typeface="Times New Roman"/>
            </a:endParaRPr>
          </a:p>
        </p:txBody>
      </p:sp>
      <p:sp>
        <p:nvSpPr>
          <p:cNvPr id="1439"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pic>
        <p:nvPicPr>
          <p:cNvPr id="1440" name="" descr=""/>
          <p:cNvPicPr/>
          <p:nvPr/>
        </p:nvPicPr>
        <p:blipFill>
          <a:blip r:embed="rId2"/>
          <a:stretch/>
        </p:blipFill>
        <p:spPr>
          <a:xfrm>
            <a:off x="1098720" y="1557360"/>
            <a:ext cx="6521400" cy="438156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41"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Youtube hijacken en verder</a:t>
            </a:r>
            <a:endParaRPr b="1" lang="en-US" sz="2800" spc="-1" strike="noStrike">
              <a:solidFill>
                <a:srgbClr val="000000"/>
              </a:solidFill>
              <a:latin typeface="Arial Narrow"/>
            </a:endParaRPr>
          </a:p>
        </p:txBody>
      </p:sp>
      <p:sp>
        <p:nvSpPr>
          <p:cNvPr id="1442" name="TextShape 2"/>
          <p:cNvSpPr txBox="1"/>
          <p:nvPr/>
        </p:nvSpPr>
        <p:spPr>
          <a:xfrm>
            <a:off x="823680" y="1523880"/>
            <a:ext cx="7995960" cy="59688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Beginsituatie</a:t>
            </a:r>
            <a:endParaRPr b="1" lang="en-US" sz="2400" spc="-1" strike="noStrike">
              <a:solidFill>
                <a:srgbClr val="000000"/>
              </a:solidFill>
              <a:latin typeface="Times New Roman"/>
            </a:endParaRPr>
          </a:p>
        </p:txBody>
      </p:sp>
      <p:sp>
        <p:nvSpPr>
          <p:cNvPr id="1443" name="Line 3"/>
          <p:cNvSpPr/>
          <p:nvPr/>
        </p:nvSpPr>
        <p:spPr>
          <a:xfrm>
            <a:off x="5257800" y="2705040"/>
            <a:ext cx="1244520" cy="622440"/>
          </a:xfrm>
          <a:prstGeom prst="line">
            <a:avLst/>
          </a:prstGeom>
          <a:ln w="54720">
            <a:solidFill>
              <a:srgbClr val="000066"/>
            </a:solidFill>
            <a:round/>
          </a:ln>
        </p:spPr>
        <p:style>
          <a:lnRef idx="0"/>
          <a:fillRef idx="0"/>
          <a:effectRef idx="0"/>
          <a:fontRef idx="minor"/>
        </p:style>
      </p:sp>
      <p:sp>
        <p:nvSpPr>
          <p:cNvPr id="1444" name="Line 4"/>
          <p:cNvSpPr/>
          <p:nvPr/>
        </p:nvSpPr>
        <p:spPr>
          <a:xfrm flipH="1">
            <a:off x="4849920" y="2806560"/>
            <a:ext cx="15840" cy="609840"/>
          </a:xfrm>
          <a:prstGeom prst="line">
            <a:avLst/>
          </a:prstGeom>
          <a:ln w="54720">
            <a:solidFill>
              <a:srgbClr val="000066"/>
            </a:solidFill>
            <a:round/>
          </a:ln>
        </p:spPr>
        <p:style>
          <a:lnRef idx="0"/>
          <a:fillRef idx="0"/>
          <a:effectRef idx="0"/>
          <a:fontRef idx="minor"/>
        </p:style>
      </p:sp>
      <p:sp>
        <p:nvSpPr>
          <p:cNvPr id="1445" name="Line 5"/>
          <p:cNvSpPr/>
          <p:nvPr/>
        </p:nvSpPr>
        <p:spPr>
          <a:xfrm>
            <a:off x="6400800" y="3797280"/>
            <a:ext cx="1440" cy="558720"/>
          </a:xfrm>
          <a:prstGeom prst="line">
            <a:avLst/>
          </a:prstGeom>
          <a:ln w="54720">
            <a:solidFill>
              <a:srgbClr val="000066"/>
            </a:solidFill>
            <a:round/>
          </a:ln>
        </p:spPr>
        <p:style>
          <a:lnRef idx="0"/>
          <a:fillRef idx="0"/>
          <a:effectRef idx="0"/>
          <a:fontRef idx="minor"/>
        </p:style>
      </p:sp>
      <p:sp>
        <p:nvSpPr>
          <p:cNvPr id="1446" name="Line 6"/>
          <p:cNvSpPr/>
          <p:nvPr/>
        </p:nvSpPr>
        <p:spPr>
          <a:xfrm>
            <a:off x="4863960" y="3772080"/>
            <a:ext cx="1800" cy="558720"/>
          </a:xfrm>
          <a:prstGeom prst="line">
            <a:avLst/>
          </a:prstGeom>
          <a:ln w="54720">
            <a:solidFill>
              <a:srgbClr val="000066"/>
            </a:solidFill>
            <a:round/>
          </a:ln>
        </p:spPr>
        <p:style>
          <a:lnRef idx="0"/>
          <a:fillRef idx="0"/>
          <a:effectRef idx="0"/>
          <a:fontRef idx="minor"/>
        </p:style>
      </p:sp>
      <p:sp>
        <p:nvSpPr>
          <p:cNvPr id="1447" name="Line 7"/>
          <p:cNvSpPr/>
          <p:nvPr/>
        </p:nvSpPr>
        <p:spPr>
          <a:xfrm flipH="1">
            <a:off x="4265640" y="4610160"/>
            <a:ext cx="473040" cy="812880"/>
          </a:xfrm>
          <a:prstGeom prst="line">
            <a:avLst/>
          </a:prstGeom>
          <a:ln w="54720">
            <a:solidFill>
              <a:srgbClr val="000066"/>
            </a:solidFill>
            <a:round/>
          </a:ln>
        </p:spPr>
        <p:style>
          <a:lnRef idx="0"/>
          <a:fillRef idx="0"/>
          <a:effectRef idx="0"/>
          <a:fontRef idx="minor"/>
        </p:style>
      </p:sp>
      <p:sp>
        <p:nvSpPr>
          <p:cNvPr id="1448" name="Line 8"/>
          <p:cNvSpPr/>
          <p:nvPr/>
        </p:nvSpPr>
        <p:spPr>
          <a:xfrm>
            <a:off x="3378240" y="4508640"/>
            <a:ext cx="355680" cy="863640"/>
          </a:xfrm>
          <a:prstGeom prst="line">
            <a:avLst/>
          </a:prstGeom>
          <a:ln w="54720">
            <a:solidFill>
              <a:srgbClr val="000066"/>
            </a:solidFill>
            <a:round/>
          </a:ln>
        </p:spPr>
        <p:style>
          <a:lnRef idx="0"/>
          <a:fillRef idx="0"/>
          <a:effectRef idx="0"/>
          <a:fontRef idx="minor"/>
        </p:style>
      </p:sp>
      <p:sp>
        <p:nvSpPr>
          <p:cNvPr id="1449" name="Line 9"/>
          <p:cNvSpPr/>
          <p:nvPr/>
        </p:nvSpPr>
        <p:spPr>
          <a:xfrm>
            <a:off x="3327480" y="3746520"/>
            <a:ext cx="1440" cy="558720"/>
          </a:xfrm>
          <a:prstGeom prst="line">
            <a:avLst/>
          </a:prstGeom>
          <a:ln w="54720">
            <a:solidFill>
              <a:srgbClr val="000066"/>
            </a:solidFill>
            <a:round/>
          </a:ln>
        </p:spPr>
        <p:style>
          <a:lnRef idx="0"/>
          <a:fillRef idx="0"/>
          <a:effectRef idx="0"/>
          <a:fontRef idx="minor"/>
        </p:style>
      </p:sp>
      <p:sp>
        <p:nvSpPr>
          <p:cNvPr id="1450" name="Line 10"/>
          <p:cNvSpPr/>
          <p:nvPr/>
        </p:nvSpPr>
        <p:spPr>
          <a:xfrm>
            <a:off x="3695760" y="4508640"/>
            <a:ext cx="2489040" cy="12600"/>
          </a:xfrm>
          <a:prstGeom prst="line">
            <a:avLst/>
          </a:prstGeom>
          <a:ln w="54720">
            <a:solidFill>
              <a:srgbClr val="000066"/>
            </a:solidFill>
            <a:round/>
          </a:ln>
        </p:spPr>
        <p:style>
          <a:lnRef idx="0"/>
          <a:fillRef idx="0"/>
          <a:effectRef idx="0"/>
          <a:fontRef idx="minor"/>
        </p:style>
      </p:sp>
      <p:sp>
        <p:nvSpPr>
          <p:cNvPr id="1451" name="Line 11"/>
          <p:cNvSpPr/>
          <p:nvPr/>
        </p:nvSpPr>
        <p:spPr>
          <a:xfrm flipH="1">
            <a:off x="3503160" y="2743200"/>
            <a:ext cx="981000" cy="558720"/>
          </a:xfrm>
          <a:prstGeom prst="line">
            <a:avLst/>
          </a:prstGeom>
          <a:ln w="54720">
            <a:solidFill>
              <a:srgbClr val="000066"/>
            </a:solidFill>
            <a:round/>
          </a:ln>
        </p:spPr>
        <p:style>
          <a:lnRef idx="0"/>
          <a:fillRef idx="0"/>
          <a:effectRef idx="0"/>
          <a:fontRef idx="minor"/>
        </p:style>
      </p:sp>
      <p:sp>
        <p:nvSpPr>
          <p:cNvPr id="1452" name="Line 12"/>
          <p:cNvSpPr/>
          <p:nvPr/>
        </p:nvSpPr>
        <p:spPr>
          <a:xfrm>
            <a:off x="6400800" y="3797280"/>
            <a:ext cx="1440" cy="558720"/>
          </a:xfrm>
          <a:prstGeom prst="line">
            <a:avLst/>
          </a:prstGeom>
          <a:ln w="54720">
            <a:solidFill>
              <a:srgbClr val="000066"/>
            </a:solidFill>
            <a:round/>
          </a:ln>
        </p:spPr>
        <p:style>
          <a:lnRef idx="0"/>
          <a:fillRef idx="0"/>
          <a:effectRef idx="0"/>
          <a:fontRef idx="minor"/>
        </p:style>
      </p:sp>
      <p:grpSp>
        <p:nvGrpSpPr>
          <p:cNvPr id="1453" name="Group 13"/>
          <p:cNvGrpSpPr/>
          <p:nvPr/>
        </p:nvGrpSpPr>
        <p:grpSpPr>
          <a:xfrm>
            <a:off x="2706840" y="2298600"/>
            <a:ext cx="4467240" cy="3605400"/>
            <a:chOff x="2706840" y="2298600"/>
            <a:chExt cx="4467240" cy="3605400"/>
          </a:xfrm>
        </p:grpSpPr>
        <p:sp>
          <p:nvSpPr>
            <p:cNvPr id="1454" name="CustomShape 14"/>
            <p:cNvSpPr/>
            <p:nvPr/>
          </p:nvSpPr>
          <p:spPr>
            <a:xfrm>
              <a:off x="4308480" y="2298600"/>
              <a:ext cx="1165320" cy="587520"/>
            </a:xfrm>
            <a:prstGeom prst="ellipse">
              <a:avLst/>
            </a:prstGeom>
            <a:solidFill>
              <a:srgbClr val="000066"/>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ffff"/>
                  </a:solidFill>
                  <a:latin typeface="Times New Roman"/>
                </a:rPr>
                <a:t>AS 100</a:t>
              </a:r>
              <a:endParaRPr b="0" lang="en-US" sz="2400" spc="-1" strike="noStrike">
                <a:solidFill>
                  <a:srgbClr val="000000"/>
                </a:solidFill>
                <a:latin typeface="Times New Roman"/>
              </a:endParaRPr>
            </a:p>
          </p:txBody>
        </p:sp>
        <p:sp>
          <p:nvSpPr>
            <p:cNvPr id="1455" name="CustomShape 15"/>
            <p:cNvSpPr/>
            <p:nvPr/>
          </p:nvSpPr>
          <p:spPr>
            <a:xfrm>
              <a:off x="2762280" y="3244680"/>
              <a:ext cx="116532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10</a:t>
              </a:r>
              <a:endParaRPr b="0" lang="en-US" sz="2400" spc="-1" strike="noStrike">
                <a:solidFill>
                  <a:srgbClr val="000000"/>
                </a:solidFill>
                <a:latin typeface="Times New Roman"/>
              </a:endParaRPr>
            </a:p>
          </p:txBody>
        </p:sp>
        <p:sp>
          <p:nvSpPr>
            <p:cNvPr id="1456" name="CustomShape 16"/>
            <p:cNvSpPr/>
            <p:nvPr/>
          </p:nvSpPr>
          <p:spPr>
            <a:xfrm>
              <a:off x="2706840" y="4170240"/>
              <a:ext cx="116496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20</a:t>
              </a:r>
              <a:endParaRPr b="0" lang="en-US" sz="2400" spc="-1" strike="noStrike">
                <a:solidFill>
                  <a:srgbClr val="000000"/>
                </a:solidFill>
                <a:latin typeface="Times New Roman"/>
              </a:endParaRPr>
            </a:p>
          </p:txBody>
        </p:sp>
        <p:sp>
          <p:nvSpPr>
            <p:cNvPr id="1457" name="CustomShape 17"/>
            <p:cNvSpPr/>
            <p:nvPr/>
          </p:nvSpPr>
          <p:spPr>
            <a:xfrm>
              <a:off x="4319640" y="3265560"/>
              <a:ext cx="1165320" cy="58716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40</a:t>
              </a:r>
              <a:endParaRPr b="0" lang="en-US" sz="2400" spc="-1" strike="noStrike">
                <a:solidFill>
                  <a:srgbClr val="000000"/>
                </a:solidFill>
                <a:latin typeface="Times New Roman"/>
              </a:endParaRPr>
            </a:p>
          </p:txBody>
        </p:sp>
        <p:sp>
          <p:nvSpPr>
            <p:cNvPr id="1458" name="CustomShape 18"/>
            <p:cNvSpPr/>
            <p:nvPr/>
          </p:nvSpPr>
          <p:spPr>
            <a:xfrm>
              <a:off x="4264200" y="4191120"/>
              <a:ext cx="1164960" cy="58716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30</a:t>
              </a:r>
              <a:endParaRPr b="0" lang="en-US" sz="2400" spc="-1" strike="noStrike">
                <a:solidFill>
                  <a:srgbClr val="000000"/>
                </a:solidFill>
                <a:latin typeface="Times New Roman"/>
              </a:endParaRPr>
            </a:p>
          </p:txBody>
        </p:sp>
        <p:sp>
          <p:nvSpPr>
            <p:cNvPr id="1459" name="CustomShape 19"/>
            <p:cNvSpPr/>
            <p:nvPr/>
          </p:nvSpPr>
          <p:spPr>
            <a:xfrm>
              <a:off x="6008760" y="3265560"/>
              <a:ext cx="1165320" cy="58716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60</a:t>
              </a:r>
              <a:endParaRPr b="0" lang="en-US" sz="2400" spc="-1" strike="noStrike">
                <a:solidFill>
                  <a:srgbClr val="000000"/>
                </a:solidFill>
                <a:latin typeface="Times New Roman"/>
              </a:endParaRPr>
            </a:p>
          </p:txBody>
        </p:sp>
        <p:sp>
          <p:nvSpPr>
            <p:cNvPr id="1460" name="CustomShape 20"/>
            <p:cNvSpPr/>
            <p:nvPr/>
          </p:nvSpPr>
          <p:spPr>
            <a:xfrm>
              <a:off x="5952960" y="4191120"/>
              <a:ext cx="1165320" cy="58716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50</a:t>
              </a:r>
              <a:endParaRPr b="0" lang="en-US" sz="2400" spc="-1" strike="noStrike">
                <a:solidFill>
                  <a:srgbClr val="000000"/>
                </a:solidFill>
                <a:latin typeface="Times New Roman"/>
              </a:endParaRPr>
            </a:p>
          </p:txBody>
        </p:sp>
        <p:sp>
          <p:nvSpPr>
            <p:cNvPr id="1461" name="CustomShape 21"/>
            <p:cNvSpPr/>
            <p:nvPr/>
          </p:nvSpPr>
          <p:spPr>
            <a:xfrm>
              <a:off x="3395520" y="5316480"/>
              <a:ext cx="1165320" cy="587520"/>
            </a:xfrm>
            <a:prstGeom prst="ellipse">
              <a:avLst/>
            </a:prstGeom>
            <a:solidFill>
              <a:srgbClr val="ff0000"/>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ffff"/>
                  </a:solidFill>
                  <a:latin typeface="Times New Roman"/>
                </a:rPr>
                <a:t>AS 200</a:t>
              </a:r>
              <a:endParaRPr b="0" lang="en-US" sz="2400" spc="-1" strike="noStrike">
                <a:solidFill>
                  <a:srgbClr val="000000"/>
                </a:solidFill>
                <a:latin typeface="Times New Roman"/>
              </a:endParaRPr>
            </a:p>
          </p:txBody>
        </p:sp>
      </p:grpSp>
      <p:sp>
        <p:nvSpPr>
          <p:cNvPr id="1462" name="CustomShape 22"/>
          <p:cNvSpPr/>
          <p:nvPr/>
        </p:nvSpPr>
        <p:spPr>
          <a:xfrm>
            <a:off x="2481120" y="2705040"/>
            <a:ext cx="1455840" cy="2781360"/>
          </a:xfrm>
          <a:custGeom>
            <a:avLst/>
            <a:gdLst/>
            <a:ahLst/>
            <a:rect l="l" t="t" r="r" b="b"/>
            <a:pathLst>
              <a:path w="4042" h="7725">
                <a:moveTo>
                  <a:pt x="4042" y="0"/>
                </a:moveTo>
                <a:cubicBezTo>
                  <a:pt x="3712" y="262"/>
                  <a:pt x="3362" y="552"/>
                  <a:pt x="2913" y="599"/>
                </a:cubicBezTo>
                <a:cubicBezTo>
                  <a:pt x="2490" y="643"/>
                  <a:pt x="2170" y="983"/>
                  <a:pt x="1749" y="1058"/>
                </a:cubicBezTo>
                <a:cubicBezTo>
                  <a:pt x="1278" y="1142"/>
                  <a:pt x="959" y="1540"/>
                  <a:pt x="656" y="1869"/>
                </a:cubicBezTo>
                <a:cubicBezTo>
                  <a:pt x="389" y="2158"/>
                  <a:pt x="155" y="2503"/>
                  <a:pt x="91" y="2928"/>
                </a:cubicBezTo>
                <a:cubicBezTo>
                  <a:pt x="30" y="3334"/>
                  <a:pt x="44" y="3727"/>
                  <a:pt x="21" y="4127"/>
                </a:cubicBezTo>
                <a:cubicBezTo>
                  <a:pt x="0" y="4493"/>
                  <a:pt x="48" y="4863"/>
                  <a:pt x="126" y="5221"/>
                </a:cubicBezTo>
                <a:cubicBezTo>
                  <a:pt x="216" y="5635"/>
                  <a:pt x="469" y="5977"/>
                  <a:pt x="656" y="6350"/>
                </a:cubicBezTo>
                <a:cubicBezTo>
                  <a:pt x="879" y="6796"/>
                  <a:pt x="1326" y="7078"/>
                  <a:pt x="1573" y="7514"/>
                </a:cubicBezTo>
                <a:lnTo>
                  <a:pt x="1926" y="7690"/>
                </a:lnTo>
                <a:lnTo>
                  <a:pt x="1961" y="7725"/>
                </a:lnTo>
              </a:path>
            </a:pathLst>
          </a:custGeom>
          <a:noFill/>
          <a:ln w="73080">
            <a:solidFill>
              <a:srgbClr val="99ff33"/>
            </a:solidFill>
            <a:prstDash val="lgDash"/>
            <a:round/>
            <a:tailEnd len="med" type="triangle" w="med"/>
          </a:ln>
        </p:spPr>
        <p:style>
          <a:lnRef idx="0"/>
          <a:fillRef idx="0"/>
          <a:effectRef idx="0"/>
          <a:fontRef idx="minor"/>
        </p:style>
      </p:sp>
      <p:sp>
        <p:nvSpPr>
          <p:cNvPr id="1463" name="CustomShape 23"/>
          <p:cNvSpPr/>
          <p:nvPr/>
        </p:nvSpPr>
        <p:spPr>
          <a:xfrm>
            <a:off x="4559400" y="3886200"/>
            <a:ext cx="793800" cy="1434960"/>
          </a:xfrm>
          <a:custGeom>
            <a:avLst/>
            <a:gdLst/>
            <a:ahLst/>
            <a:rect l="l" t="t" r="r" b="b"/>
            <a:pathLst>
              <a:path w="2202" h="3987">
                <a:moveTo>
                  <a:pt x="2116" y="0"/>
                </a:moveTo>
                <a:cubicBezTo>
                  <a:pt x="2116" y="352"/>
                  <a:pt x="2146" y="708"/>
                  <a:pt x="2116" y="1059"/>
                </a:cubicBezTo>
                <a:cubicBezTo>
                  <a:pt x="2084" y="1439"/>
                  <a:pt x="2202" y="1914"/>
                  <a:pt x="1905" y="2188"/>
                </a:cubicBezTo>
                <a:cubicBezTo>
                  <a:pt x="1562" y="2504"/>
                  <a:pt x="1656" y="3045"/>
                  <a:pt x="1093" y="3140"/>
                </a:cubicBezTo>
                <a:cubicBezTo>
                  <a:pt x="618" y="3220"/>
                  <a:pt x="530" y="3869"/>
                  <a:pt x="35" y="3951"/>
                </a:cubicBezTo>
                <a:lnTo>
                  <a:pt x="0" y="3987"/>
                </a:lnTo>
              </a:path>
            </a:pathLst>
          </a:custGeom>
          <a:noFill/>
          <a:ln w="73080">
            <a:solidFill>
              <a:srgbClr val="99ff33"/>
            </a:solidFill>
            <a:prstDash val="lgDash"/>
            <a:round/>
            <a:tailEnd len="med" type="triangle" w="med"/>
          </a:ln>
        </p:spPr>
        <p:style>
          <a:lnRef idx="0"/>
          <a:fillRef idx="0"/>
          <a:effectRef idx="0"/>
          <a:fontRef idx="minor"/>
        </p:style>
      </p:sp>
      <p:sp>
        <p:nvSpPr>
          <p:cNvPr id="1464" name="CustomShape 24"/>
          <p:cNvSpPr/>
          <p:nvPr/>
        </p:nvSpPr>
        <p:spPr>
          <a:xfrm>
            <a:off x="4699080" y="3911760"/>
            <a:ext cx="2252520" cy="1485720"/>
          </a:xfrm>
          <a:custGeom>
            <a:avLst/>
            <a:gdLst/>
            <a:ahLst/>
            <a:rect l="l" t="t" r="r" b="b"/>
            <a:pathLst>
              <a:path w="6257" h="4127">
                <a:moveTo>
                  <a:pt x="6173" y="0"/>
                </a:moveTo>
                <a:cubicBezTo>
                  <a:pt x="6198" y="361"/>
                  <a:pt x="6257" y="738"/>
                  <a:pt x="6103" y="1094"/>
                </a:cubicBezTo>
                <a:cubicBezTo>
                  <a:pt x="5932" y="1489"/>
                  <a:pt x="5776" y="1893"/>
                  <a:pt x="5538" y="2258"/>
                </a:cubicBezTo>
                <a:cubicBezTo>
                  <a:pt x="5282" y="2651"/>
                  <a:pt x="4828" y="2771"/>
                  <a:pt x="4480" y="3034"/>
                </a:cubicBezTo>
                <a:cubicBezTo>
                  <a:pt x="4131" y="3298"/>
                  <a:pt x="3732" y="3289"/>
                  <a:pt x="3351" y="3387"/>
                </a:cubicBezTo>
                <a:cubicBezTo>
                  <a:pt x="2921" y="3498"/>
                  <a:pt x="2500" y="3679"/>
                  <a:pt x="2046" y="3669"/>
                </a:cubicBezTo>
                <a:cubicBezTo>
                  <a:pt x="1614" y="3659"/>
                  <a:pt x="1207" y="3843"/>
                  <a:pt x="776" y="3845"/>
                </a:cubicBezTo>
                <a:lnTo>
                  <a:pt x="423" y="3986"/>
                </a:lnTo>
                <a:lnTo>
                  <a:pt x="70" y="4127"/>
                </a:lnTo>
                <a:lnTo>
                  <a:pt x="0" y="4127"/>
                </a:lnTo>
              </a:path>
            </a:pathLst>
          </a:custGeom>
          <a:noFill/>
          <a:ln w="73080">
            <a:solidFill>
              <a:srgbClr val="99ff33"/>
            </a:solidFill>
            <a:prstDash val="lgDash"/>
            <a:round/>
            <a:tailEnd len="med" type="triangle" w="med"/>
          </a:ln>
        </p:spPr>
        <p:style>
          <a:lnRef idx="0"/>
          <a:fillRef idx="0"/>
          <a:effectRef idx="0"/>
          <a:fontRef idx="minor"/>
        </p:style>
      </p:sp>
      <p:sp>
        <p:nvSpPr>
          <p:cNvPr id="1465" name="CustomShape 25"/>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66"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Youtube hijacken en verder</a:t>
            </a:r>
            <a:endParaRPr b="1" lang="en-US" sz="2800" spc="-1" strike="noStrike">
              <a:solidFill>
                <a:srgbClr val="000000"/>
              </a:solidFill>
              <a:latin typeface="Arial Narrow"/>
            </a:endParaRPr>
          </a:p>
        </p:txBody>
      </p:sp>
      <p:sp>
        <p:nvSpPr>
          <p:cNvPr id="1467" name="TextShape 2"/>
          <p:cNvSpPr txBox="1"/>
          <p:nvPr/>
        </p:nvSpPr>
        <p:spPr>
          <a:xfrm>
            <a:off x="824040" y="1523520"/>
            <a:ext cx="53481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Als je zelf een AS nummer hebt, kan je de routing tabellen van internet dus ook manipuleren</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Geef zelf met een /24 een betere route door van een bestaande range. De route gaat beter langs jou </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Bij BGP geef je een “beter” pad met AS een op.</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Bij ons geven we een beter AS_PATH 10 20 200 op</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000" spc="-1" strike="noStrike">
                <a:solidFill>
                  <a:srgbClr val="000000"/>
                </a:solidFill>
                <a:latin typeface="Times New Roman"/>
              </a:rPr>
              <a:t>router map gahierlangs permit 10</a:t>
            </a:r>
            <a:br/>
            <a:r>
              <a:rPr b="0" lang="en-US" sz="2000" spc="-1" strike="noStrike">
                <a:solidFill>
                  <a:srgbClr val="000000"/>
                </a:solidFill>
                <a:latin typeface="Times New Roman"/>
              </a:rPr>
              <a:t>match ip address prefix list onzelijst</a:t>
            </a:r>
            <a:br/>
            <a:r>
              <a:rPr b="0" lang="en-US" sz="2000" spc="-1" strike="noStrike">
                <a:solidFill>
                  <a:srgbClr val="000000"/>
                </a:solidFill>
                <a:latin typeface="Times New Roman"/>
              </a:rPr>
              <a:t>set as-path prepend 10 20 200</a:t>
            </a:r>
            <a:endParaRPr b="0" lang="en-US" sz="2000" spc="-1" strike="noStrike">
              <a:solidFill>
                <a:srgbClr val="000000"/>
              </a:solidFill>
              <a:latin typeface="Times New Roman"/>
            </a:endParaRPr>
          </a:p>
        </p:txBody>
      </p:sp>
      <p:sp>
        <p:nvSpPr>
          <p:cNvPr id="1468" name="Line 3"/>
          <p:cNvSpPr/>
          <p:nvPr/>
        </p:nvSpPr>
        <p:spPr>
          <a:xfrm>
            <a:off x="6959520" y="4356000"/>
            <a:ext cx="355680" cy="863640"/>
          </a:xfrm>
          <a:prstGeom prst="line">
            <a:avLst/>
          </a:prstGeom>
          <a:ln w="54720">
            <a:solidFill>
              <a:srgbClr val="000066"/>
            </a:solidFill>
            <a:round/>
          </a:ln>
        </p:spPr>
        <p:style>
          <a:lnRef idx="0"/>
          <a:fillRef idx="0"/>
          <a:effectRef idx="0"/>
          <a:fontRef idx="minor"/>
        </p:style>
      </p:sp>
      <p:sp>
        <p:nvSpPr>
          <p:cNvPr id="1469" name="Line 4"/>
          <p:cNvSpPr/>
          <p:nvPr/>
        </p:nvSpPr>
        <p:spPr>
          <a:xfrm>
            <a:off x="6908760" y="3594240"/>
            <a:ext cx="1800" cy="558720"/>
          </a:xfrm>
          <a:prstGeom prst="line">
            <a:avLst/>
          </a:prstGeom>
          <a:ln w="54720">
            <a:solidFill>
              <a:srgbClr val="000066"/>
            </a:solidFill>
            <a:round/>
          </a:ln>
        </p:spPr>
        <p:style>
          <a:lnRef idx="0"/>
          <a:fillRef idx="0"/>
          <a:effectRef idx="0"/>
          <a:fontRef idx="minor"/>
        </p:style>
      </p:sp>
      <p:sp>
        <p:nvSpPr>
          <p:cNvPr id="1470" name="Line 5"/>
          <p:cNvSpPr/>
          <p:nvPr/>
        </p:nvSpPr>
        <p:spPr>
          <a:xfrm flipH="1">
            <a:off x="7084800" y="2590920"/>
            <a:ext cx="981000" cy="558720"/>
          </a:xfrm>
          <a:prstGeom prst="line">
            <a:avLst/>
          </a:prstGeom>
          <a:ln w="54720">
            <a:solidFill>
              <a:srgbClr val="000066"/>
            </a:solidFill>
            <a:round/>
          </a:ln>
        </p:spPr>
        <p:style>
          <a:lnRef idx="0"/>
          <a:fillRef idx="0"/>
          <a:effectRef idx="0"/>
          <a:fontRef idx="minor"/>
        </p:style>
      </p:sp>
      <p:sp>
        <p:nvSpPr>
          <p:cNvPr id="1471" name="CustomShape 6"/>
          <p:cNvSpPr/>
          <p:nvPr/>
        </p:nvSpPr>
        <p:spPr>
          <a:xfrm>
            <a:off x="7888320" y="2146320"/>
            <a:ext cx="1166760" cy="588960"/>
          </a:xfrm>
          <a:prstGeom prst="ellipse">
            <a:avLst/>
          </a:prstGeom>
          <a:solidFill>
            <a:srgbClr val="000066"/>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ffff"/>
                </a:solidFill>
                <a:latin typeface="Times New Roman"/>
              </a:rPr>
              <a:t>AS 100</a:t>
            </a:r>
            <a:endParaRPr b="0" lang="en-US" sz="2400" spc="-1" strike="noStrike">
              <a:solidFill>
                <a:srgbClr val="000000"/>
              </a:solidFill>
              <a:latin typeface="Times New Roman"/>
            </a:endParaRPr>
          </a:p>
        </p:txBody>
      </p:sp>
      <p:sp>
        <p:nvSpPr>
          <p:cNvPr id="1472" name="CustomShape 7"/>
          <p:cNvSpPr/>
          <p:nvPr/>
        </p:nvSpPr>
        <p:spPr>
          <a:xfrm>
            <a:off x="6343560" y="3092400"/>
            <a:ext cx="1166760" cy="58896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10</a:t>
            </a:r>
            <a:endParaRPr b="0" lang="en-US" sz="2400" spc="-1" strike="noStrike">
              <a:solidFill>
                <a:srgbClr val="000000"/>
              </a:solidFill>
              <a:latin typeface="Times New Roman"/>
            </a:endParaRPr>
          </a:p>
        </p:txBody>
      </p:sp>
      <p:sp>
        <p:nvSpPr>
          <p:cNvPr id="1473" name="CustomShape 8"/>
          <p:cNvSpPr/>
          <p:nvPr/>
        </p:nvSpPr>
        <p:spPr>
          <a:xfrm>
            <a:off x="6288120" y="4017960"/>
            <a:ext cx="1166760" cy="58896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20</a:t>
            </a:r>
            <a:endParaRPr b="0" lang="en-US" sz="2400" spc="-1" strike="noStrike">
              <a:solidFill>
                <a:srgbClr val="000000"/>
              </a:solidFill>
              <a:latin typeface="Times New Roman"/>
            </a:endParaRPr>
          </a:p>
        </p:txBody>
      </p:sp>
      <p:sp>
        <p:nvSpPr>
          <p:cNvPr id="1474" name="CustomShape 9"/>
          <p:cNvSpPr/>
          <p:nvPr/>
        </p:nvSpPr>
        <p:spPr>
          <a:xfrm>
            <a:off x="6977160" y="5164200"/>
            <a:ext cx="1166760" cy="588960"/>
          </a:xfrm>
          <a:prstGeom prst="ellipse">
            <a:avLst/>
          </a:prstGeom>
          <a:solidFill>
            <a:srgbClr val="ff0000"/>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ffff"/>
                </a:solidFill>
                <a:latin typeface="Times New Roman"/>
              </a:rPr>
              <a:t>AS 200</a:t>
            </a:r>
            <a:endParaRPr b="0" lang="en-US" sz="2400" spc="-1" strike="noStrike">
              <a:solidFill>
                <a:srgbClr val="000000"/>
              </a:solidFill>
              <a:latin typeface="Times New Roman"/>
            </a:endParaRPr>
          </a:p>
        </p:txBody>
      </p:sp>
      <p:sp>
        <p:nvSpPr>
          <p:cNvPr id="1475" name="CustomShape 10"/>
          <p:cNvSpPr/>
          <p:nvPr/>
        </p:nvSpPr>
        <p:spPr>
          <a:xfrm>
            <a:off x="6062760" y="2552760"/>
            <a:ext cx="1455480" cy="2781360"/>
          </a:xfrm>
          <a:custGeom>
            <a:avLst/>
            <a:gdLst/>
            <a:ahLst/>
            <a:rect l="l" t="t" r="r" b="b"/>
            <a:pathLst>
              <a:path w="4042" h="7725">
                <a:moveTo>
                  <a:pt x="4042" y="0"/>
                </a:moveTo>
                <a:cubicBezTo>
                  <a:pt x="3712" y="262"/>
                  <a:pt x="3362" y="552"/>
                  <a:pt x="2913" y="599"/>
                </a:cubicBezTo>
                <a:cubicBezTo>
                  <a:pt x="2490" y="643"/>
                  <a:pt x="2170" y="983"/>
                  <a:pt x="1749" y="1058"/>
                </a:cubicBezTo>
                <a:cubicBezTo>
                  <a:pt x="1278" y="1142"/>
                  <a:pt x="959" y="1540"/>
                  <a:pt x="656" y="1869"/>
                </a:cubicBezTo>
                <a:cubicBezTo>
                  <a:pt x="389" y="2158"/>
                  <a:pt x="155" y="2503"/>
                  <a:pt x="91" y="2928"/>
                </a:cubicBezTo>
                <a:cubicBezTo>
                  <a:pt x="30" y="3334"/>
                  <a:pt x="44" y="3727"/>
                  <a:pt x="21" y="4127"/>
                </a:cubicBezTo>
                <a:cubicBezTo>
                  <a:pt x="0" y="4493"/>
                  <a:pt x="48" y="4863"/>
                  <a:pt x="126" y="5221"/>
                </a:cubicBezTo>
                <a:cubicBezTo>
                  <a:pt x="216" y="5635"/>
                  <a:pt x="469" y="5977"/>
                  <a:pt x="656" y="6350"/>
                </a:cubicBezTo>
                <a:cubicBezTo>
                  <a:pt x="879" y="6796"/>
                  <a:pt x="1326" y="7078"/>
                  <a:pt x="1573" y="7514"/>
                </a:cubicBezTo>
                <a:lnTo>
                  <a:pt x="1926" y="7690"/>
                </a:lnTo>
                <a:lnTo>
                  <a:pt x="1961" y="7725"/>
                </a:lnTo>
              </a:path>
            </a:pathLst>
          </a:custGeom>
          <a:noFill/>
          <a:ln w="73080">
            <a:solidFill>
              <a:srgbClr val="99ff33"/>
            </a:solidFill>
            <a:prstDash val="lgDash"/>
            <a:round/>
            <a:tailEnd len="med" type="triangle" w="med"/>
          </a:ln>
        </p:spPr>
        <p:style>
          <a:lnRef idx="0"/>
          <a:fillRef idx="0"/>
          <a:effectRef idx="0"/>
          <a:fontRef idx="minor"/>
        </p:style>
      </p:sp>
      <p:sp>
        <p:nvSpPr>
          <p:cNvPr id="1476" name="CustomShape 11"/>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77" name="TextShape 1"/>
          <p:cNvSpPr txBox="1"/>
          <p:nvPr/>
        </p:nvSpPr>
        <p:spPr>
          <a:xfrm>
            <a:off x="864720" y="487440"/>
            <a:ext cx="7954920" cy="100800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Het verkeer kiest jou als ideale weg</a:t>
            </a:r>
            <a:endParaRPr b="1" lang="en-US" sz="2800" spc="-1" strike="noStrike">
              <a:solidFill>
                <a:srgbClr val="000000"/>
              </a:solidFill>
              <a:latin typeface="Arial Narrow"/>
            </a:endParaRPr>
          </a:p>
        </p:txBody>
      </p:sp>
      <p:sp>
        <p:nvSpPr>
          <p:cNvPr id="1478"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Je ziet dus alle verkeer én je kan aanpassen wat je wilt</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Wat je minstens aanpast is de TTL waarde, omdat anders een traceroute nogal opvalt. Dat kan met iptables</a:t>
            </a:r>
            <a:endParaRPr b="1" lang="en-US" sz="2400" spc="-1" strike="noStrike">
              <a:solidFill>
                <a:srgbClr val="000000"/>
              </a:solidFill>
              <a:latin typeface="Times New Roman"/>
            </a:endParaRPr>
          </a:p>
        </p:txBody>
      </p:sp>
      <p:grpSp>
        <p:nvGrpSpPr>
          <p:cNvPr id="1479" name="Group 3"/>
          <p:cNvGrpSpPr/>
          <p:nvPr/>
        </p:nvGrpSpPr>
        <p:grpSpPr>
          <a:xfrm>
            <a:off x="2995560" y="2813040"/>
            <a:ext cx="4685760" cy="3605400"/>
            <a:chOff x="2995560" y="2813040"/>
            <a:chExt cx="4685760" cy="3605400"/>
          </a:xfrm>
        </p:grpSpPr>
        <p:sp>
          <p:nvSpPr>
            <p:cNvPr id="1480" name="Line 4"/>
            <p:cNvSpPr/>
            <p:nvPr/>
          </p:nvSpPr>
          <p:spPr>
            <a:xfrm>
              <a:off x="5718240" y="3206880"/>
              <a:ext cx="1240920" cy="620640"/>
            </a:xfrm>
            <a:prstGeom prst="line">
              <a:avLst/>
            </a:prstGeom>
            <a:ln w="54720">
              <a:solidFill>
                <a:srgbClr val="000066"/>
              </a:solidFill>
              <a:round/>
            </a:ln>
          </p:spPr>
          <p:style>
            <a:lnRef idx="0"/>
            <a:fillRef idx="0"/>
            <a:effectRef idx="0"/>
            <a:fontRef idx="minor"/>
          </p:style>
        </p:sp>
        <p:sp>
          <p:nvSpPr>
            <p:cNvPr id="1481" name="Line 5"/>
            <p:cNvSpPr/>
            <p:nvPr/>
          </p:nvSpPr>
          <p:spPr>
            <a:xfrm flipH="1">
              <a:off x="5361120" y="3321000"/>
              <a:ext cx="14040" cy="608040"/>
            </a:xfrm>
            <a:prstGeom prst="line">
              <a:avLst/>
            </a:prstGeom>
            <a:ln w="54720">
              <a:solidFill>
                <a:srgbClr val="000066"/>
              </a:solidFill>
              <a:round/>
            </a:ln>
          </p:spPr>
          <p:style>
            <a:lnRef idx="0"/>
            <a:fillRef idx="0"/>
            <a:effectRef idx="0"/>
            <a:fontRef idx="minor"/>
          </p:style>
        </p:sp>
        <p:sp>
          <p:nvSpPr>
            <p:cNvPr id="1482" name="Line 6"/>
            <p:cNvSpPr/>
            <p:nvPr/>
          </p:nvSpPr>
          <p:spPr>
            <a:xfrm>
              <a:off x="7036920" y="4349880"/>
              <a:ext cx="0" cy="556920"/>
            </a:xfrm>
            <a:prstGeom prst="line">
              <a:avLst/>
            </a:prstGeom>
            <a:ln w="54720">
              <a:solidFill>
                <a:srgbClr val="000066"/>
              </a:solidFill>
              <a:round/>
            </a:ln>
          </p:spPr>
          <p:style>
            <a:lnRef idx="0"/>
            <a:fillRef idx="0"/>
            <a:effectRef idx="0"/>
            <a:fontRef idx="minor"/>
          </p:style>
        </p:sp>
        <p:sp>
          <p:nvSpPr>
            <p:cNvPr id="1483" name="Line 7"/>
            <p:cNvSpPr/>
            <p:nvPr/>
          </p:nvSpPr>
          <p:spPr>
            <a:xfrm>
              <a:off x="5375880" y="4286160"/>
              <a:ext cx="0" cy="557280"/>
            </a:xfrm>
            <a:prstGeom prst="line">
              <a:avLst/>
            </a:prstGeom>
            <a:ln w="54720">
              <a:solidFill>
                <a:srgbClr val="000066"/>
              </a:solidFill>
              <a:round/>
            </a:ln>
          </p:spPr>
          <p:style>
            <a:lnRef idx="0"/>
            <a:fillRef idx="0"/>
            <a:effectRef idx="0"/>
            <a:fontRef idx="minor"/>
          </p:style>
        </p:sp>
        <p:sp>
          <p:nvSpPr>
            <p:cNvPr id="1484" name="Line 8"/>
            <p:cNvSpPr/>
            <p:nvPr/>
          </p:nvSpPr>
          <p:spPr>
            <a:xfrm flipH="1">
              <a:off x="4777920" y="5124600"/>
              <a:ext cx="470520" cy="811080"/>
            </a:xfrm>
            <a:prstGeom prst="line">
              <a:avLst/>
            </a:prstGeom>
            <a:ln w="54720">
              <a:solidFill>
                <a:srgbClr val="000066"/>
              </a:solidFill>
              <a:round/>
            </a:ln>
          </p:spPr>
          <p:style>
            <a:lnRef idx="0"/>
            <a:fillRef idx="0"/>
            <a:effectRef idx="0"/>
            <a:fontRef idx="minor"/>
          </p:style>
        </p:sp>
        <p:sp>
          <p:nvSpPr>
            <p:cNvPr id="1485" name="Line 9"/>
            <p:cNvSpPr/>
            <p:nvPr/>
          </p:nvSpPr>
          <p:spPr>
            <a:xfrm>
              <a:off x="3892320" y="5022720"/>
              <a:ext cx="353160" cy="862200"/>
            </a:xfrm>
            <a:prstGeom prst="line">
              <a:avLst/>
            </a:prstGeom>
            <a:ln w="54720">
              <a:solidFill>
                <a:srgbClr val="000066"/>
              </a:solidFill>
              <a:round/>
            </a:ln>
          </p:spPr>
          <p:style>
            <a:lnRef idx="0"/>
            <a:fillRef idx="0"/>
            <a:effectRef idx="0"/>
            <a:fontRef idx="minor"/>
          </p:style>
        </p:sp>
        <p:sp>
          <p:nvSpPr>
            <p:cNvPr id="1486" name="Line 10"/>
            <p:cNvSpPr/>
            <p:nvPr/>
          </p:nvSpPr>
          <p:spPr>
            <a:xfrm>
              <a:off x="3841920" y="4260960"/>
              <a:ext cx="0" cy="557280"/>
            </a:xfrm>
            <a:prstGeom prst="line">
              <a:avLst/>
            </a:prstGeom>
            <a:ln w="54720">
              <a:solidFill>
                <a:srgbClr val="000066"/>
              </a:solidFill>
              <a:round/>
            </a:ln>
          </p:spPr>
          <p:style>
            <a:lnRef idx="0"/>
            <a:fillRef idx="0"/>
            <a:effectRef idx="0"/>
            <a:fontRef idx="minor"/>
          </p:style>
        </p:sp>
        <p:sp>
          <p:nvSpPr>
            <p:cNvPr id="1487" name="Line 11"/>
            <p:cNvSpPr/>
            <p:nvPr/>
          </p:nvSpPr>
          <p:spPr>
            <a:xfrm>
              <a:off x="4209480" y="5022720"/>
              <a:ext cx="2483280" cy="11160"/>
            </a:xfrm>
            <a:prstGeom prst="line">
              <a:avLst/>
            </a:prstGeom>
            <a:ln w="54720">
              <a:solidFill>
                <a:srgbClr val="000066"/>
              </a:solidFill>
              <a:round/>
            </a:ln>
          </p:spPr>
          <p:style>
            <a:lnRef idx="0"/>
            <a:fillRef idx="0"/>
            <a:effectRef idx="0"/>
            <a:fontRef idx="minor"/>
          </p:style>
        </p:sp>
        <p:sp>
          <p:nvSpPr>
            <p:cNvPr id="1488" name="Line 12"/>
            <p:cNvSpPr/>
            <p:nvPr/>
          </p:nvSpPr>
          <p:spPr>
            <a:xfrm flipH="1">
              <a:off x="4017600" y="3257640"/>
              <a:ext cx="977760" cy="557280"/>
            </a:xfrm>
            <a:prstGeom prst="line">
              <a:avLst/>
            </a:prstGeom>
            <a:ln w="54720">
              <a:solidFill>
                <a:srgbClr val="000066"/>
              </a:solidFill>
              <a:round/>
            </a:ln>
          </p:spPr>
          <p:style>
            <a:lnRef idx="0"/>
            <a:fillRef idx="0"/>
            <a:effectRef idx="0"/>
            <a:fontRef idx="minor"/>
          </p:style>
        </p:sp>
        <p:grpSp>
          <p:nvGrpSpPr>
            <p:cNvPr id="1489" name="Group 13"/>
            <p:cNvGrpSpPr/>
            <p:nvPr/>
          </p:nvGrpSpPr>
          <p:grpSpPr>
            <a:xfrm>
              <a:off x="3222000" y="2813040"/>
              <a:ext cx="4459320" cy="3605400"/>
              <a:chOff x="3222000" y="2813040"/>
              <a:chExt cx="4459320" cy="3605400"/>
            </a:xfrm>
          </p:grpSpPr>
          <p:sp>
            <p:nvSpPr>
              <p:cNvPr id="1490" name="CustomShape 14"/>
              <p:cNvSpPr/>
              <p:nvPr/>
            </p:nvSpPr>
            <p:spPr>
              <a:xfrm>
                <a:off x="4820760" y="2813040"/>
                <a:ext cx="1163160" cy="587520"/>
              </a:xfrm>
              <a:prstGeom prst="ellipse">
                <a:avLst/>
              </a:prstGeom>
              <a:solidFill>
                <a:srgbClr val="000066"/>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ffff"/>
                    </a:solidFill>
                    <a:latin typeface="Times New Roman"/>
                  </a:rPr>
                  <a:t>AS 100</a:t>
                </a:r>
                <a:endParaRPr b="0" lang="en-US" sz="2400" spc="-1" strike="noStrike">
                  <a:solidFill>
                    <a:srgbClr val="000000"/>
                  </a:solidFill>
                  <a:latin typeface="Times New Roman"/>
                </a:endParaRPr>
              </a:p>
            </p:txBody>
          </p:sp>
          <p:sp>
            <p:nvSpPr>
              <p:cNvPr id="1491" name="CustomShape 15"/>
              <p:cNvSpPr/>
              <p:nvPr/>
            </p:nvSpPr>
            <p:spPr>
              <a:xfrm>
                <a:off x="3277080" y="3759120"/>
                <a:ext cx="116316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10</a:t>
                </a:r>
                <a:endParaRPr b="0" lang="en-US" sz="2400" spc="-1" strike="noStrike">
                  <a:solidFill>
                    <a:srgbClr val="000000"/>
                  </a:solidFill>
                  <a:latin typeface="Times New Roman"/>
                </a:endParaRPr>
              </a:p>
            </p:txBody>
          </p:sp>
          <p:sp>
            <p:nvSpPr>
              <p:cNvPr id="1492" name="CustomShape 16"/>
              <p:cNvSpPr/>
              <p:nvPr/>
            </p:nvSpPr>
            <p:spPr>
              <a:xfrm>
                <a:off x="3222000" y="4684680"/>
                <a:ext cx="116280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20</a:t>
                </a:r>
                <a:endParaRPr b="0" lang="en-US" sz="2400" spc="-1" strike="noStrike">
                  <a:solidFill>
                    <a:srgbClr val="000000"/>
                  </a:solidFill>
                  <a:latin typeface="Times New Roman"/>
                </a:endParaRPr>
              </a:p>
            </p:txBody>
          </p:sp>
          <p:sp>
            <p:nvSpPr>
              <p:cNvPr id="1493" name="CustomShape 17"/>
              <p:cNvSpPr/>
              <p:nvPr/>
            </p:nvSpPr>
            <p:spPr>
              <a:xfrm>
                <a:off x="4831920" y="3781440"/>
                <a:ext cx="116316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40</a:t>
                </a:r>
                <a:endParaRPr b="0" lang="en-US" sz="2400" spc="-1" strike="noStrike">
                  <a:solidFill>
                    <a:srgbClr val="000000"/>
                  </a:solidFill>
                  <a:latin typeface="Times New Roman"/>
                </a:endParaRPr>
              </a:p>
            </p:txBody>
          </p:sp>
          <p:sp>
            <p:nvSpPr>
              <p:cNvPr id="1494" name="CustomShape 18"/>
              <p:cNvSpPr/>
              <p:nvPr/>
            </p:nvSpPr>
            <p:spPr>
              <a:xfrm>
                <a:off x="4776480" y="4705200"/>
                <a:ext cx="116280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30</a:t>
                </a:r>
                <a:endParaRPr b="0" lang="en-US" sz="2400" spc="-1" strike="noStrike">
                  <a:solidFill>
                    <a:srgbClr val="000000"/>
                  </a:solidFill>
                  <a:latin typeface="Times New Roman"/>
                </a:endParaRPr>
              </a:p>
            </p:txBody>
          </p:sp>
          <p:sp>
            <p:nvSpPr>
              <p:cNvPr id="1495" name="CustomShape 19"/>
              <p:cNvSpPr/>
              <p:nvPr/>
            </p:nvSpPr>
            <p:spPr>
              <a:xfrm>
                <a:off x="6518160" y="3781440"/>
                <a:ext cx="116316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60</a:t>
                </a:r>
                <a:endParaRPr b="0" lang="en-US" sz="2400" spc="-1" strike="noStrike">
                  <a:solidFill>
                    <a:srgbClr val="000000"/>
                  </a:solidFill>
                  <a:latin typeface="Times New Roman"/>
                </a:endParaRPr>
              </a:p>
            </p:txBody>
          </p:sp>
          <p:sp>
            <p:nvSpPr>
              <p:cNvPr id="1496" name="CustomShape 20"/>
              <p:cNvSpPr/>
              <p:nvPr/>
            </p:nvSpPr>
            <p:spPr>
              <a:xfrm>
                <a:off x="6462720" y="4705200"/>
                <a:ext cx="1162800" cy="587520"/>
              </a:xfrm>
              <a:prstGeom prst="ellipse">
                <a:avLst/>
              </a:prstGeom>
              <a:solidFill>
                <a:srgbClr val="e6e6ff"/>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000000"/>
                    </a:solidFill>
                    <a:latin typeface="Times New Roman"/>
                  </a:rPr>
                  <a:t>AS 50</a:t>
                </a:r>
                <a:endParaRPr b="0" lang="en-US" sz="2400" spc="-1" strike="noStrike">
                  <a:solidFill>
                    <a:srgbClr val="000000"/>
                  </a:solidFill>
                  <a:latin typeface="Times New Roman"/>
                </a:endParaRPr>
              </a:p>
            </p:txBody>
          </p:sp>
          <p:sp>
            <p:nvSpPr>
              <p:cNvPr id="1497" name="CustomShape 21"/>
              <p:cNvSpPr/>
              <p:nvPr/>
            </p:nvSpPr>
            <p:spPr>
              <a:xfrm>
                <a:off x="3909600" y="5830920"/>
                <a:ext cx="1162800" cy="587520"/>
              </a:xfrm>
              <a:prstGeom prst="ellipse">
                <a:avLst/>
              </a:prstGeom>
              <a:solidFill>
                <a:srgbClr val="ff0000"/>
              </a:solidFill>
              <a:ln w="9360">
                <a:solidFill>
                  <a:srgbClr val="99ff33"/>
                </a:solidFill>
                <a:round/>
              </a:ln>
            </p:spPr>
            <p:style>
              <a:lnRef idx="0"/>
              <a:fillRef idx="0"/>
              <a:effectRef idx="0"/>
              <a:fontRef idx="minor"/>
            </p:style>
            <p:txBody>
              <a:bodyPr lIns="90000" rIns="90000" tIns="45000" bIns="45000" anchor="ctr" anchorCtr="1">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400" spc="-1" strike="noStrike">
                    <a:solidFill>
                      <a:srgbClr val="ffffff"/>
                    </a:solidFill>
                    <a:latin typeface="Times New Roman"/>
                  </a:rPr>
                  <a:t>AS 200</a:t>
                </a:r>
                <a:endParaRPr b="0" lang="en-US" sz="2400" spc="-1" strike="noStrike">
                  <a:solidFill>
                    <a:srgbClr val="000000"/>
                  </a:solidFill>
                  <a:latin typeface="Times New Roman"/>
                </a:endParaRPr>
              </a:p>
            </p:txBody>
          </p:sp>
        </p:grpSp>
        <p:sp>
          <p:nvSpPr>
            <p:cNvPr id="1498" name="CustomShape 22"/>
            <p:cNvSpPr/>
            <p:nvPr/>
          </p:nvSpPr>
          <p:spPr>
            <a:xfrm>
              <a:off x="2995560" y="2940120"/>
              <a:ext cx="1846080" cy="3058920"/>
            </a:xfrm>
            <a:custGeom>
              <a:avLst/>
              <a:gdLst/>
              <a:ahLst/>
              <a:rect l="l" t="t" r="r" b="b"/>
              <a:pathLst>
                <a:path w="5140" h="8502">
                  <a:moveTo>
                    <a:pt x="5140" y="0"/>
                  </a:moveTo>
                  <a:cubicBezTo>
                    <a:pt x="4720" y="288"/>
                    <a:pt x="4275" y="608"/>
                    <a:pt x="3704" y="659"/>
                  </a:cubicBezTo>
                  <a:cubicBezTo>
                    <a:pt x="3166" y="708"/>
                    <a:pt x="2759" y="1082"/>
                    <a:pt x="2224" y="1164"/>
                  </a:cubicBezTo>
                  <a:cubicBezTo>
                    <a:pt x="1625" y="1257"/>
                    <a:pt x="1220" y="1695"/>
                    <a:pt x="834" y="2057"/>
                  </a:cubicBezTo>
                  <a:cubicBezTo>
                    <a:pt x="495" y="2376"/>
                    <a:pt x="197" y="2755"/>
                    <a:pt x="116" y="3223"/>
                  </a:cubicBezTo>
                  <a:cubicBezTo>
                    <a:pt x="38" y="3669"/>
                    <a:pt x="56" y="4102"/>
                    <a:pt x="27" y="4542"/>
                  </a:cubicBezTo>
                  <a:cubicBezTo>
                    <a:pt x="0" y="4945"/>
                    <a:pt x="61" y="5352"/>
                    <a:pt x="161" y="5746"/>
                  </a:cubicBezTo>
                  <a:cubicBezTo>
                    <a:pt x="275" y="6202"/>
                    <a:pt x="597" y="6578"/>
                    <a:pt x="834" y="6989"/>
                  </a:cubicBezTo>
                  <a:cubicBezTo>
                    <a:pt x="1119" y="7479"/>
                    <a:pt x="1686" y="7790"/>
                    <a:pt x="2000" y="8270"/>
                  </a:cubicBezTo>
                  <a:lnTo>
                    <a:pt x="2449" y="8463"/>
                  </a:lnTo>
                  <a:lnTo>
                    <a:pt x="2494" y="8502"/>
                  </a:lnTo>
                </a:path>
              </a:pathLst>
            </a:custGeom>
            <a:noFill/>
            <a:ln w="73080">
              <a:solidFill>
                <a:srgbClr val="ff0000"/>
              </a:solidFill>
              <a:prstDash val="lgDash"/>
              <a:round/>
              <a:tailEnd len="med" type="triangle" w="med"/>
            </a:ln>
          </p:spPr>
          <p:style>
            <a:lnRef idx="0"/>
            <a:fillRef idx="0"/>
            <a:effectRef idx="0"/>
            <a:fontRef idx="minor"/>
          </p:style>
        </p:sp>
        <p:sp>
          <p:nvSpPr>
            <p:cNvPr id="1499" name="CustomShape 23"/>
            <p:cNvSpPr/>
            <p:nvPr/>
          </p:nvSpPr>
          <p:spPr>
            <a:xfrm>
              <a:off x="5692680" y="3282840"/>
              <a:ext cx="345600" cy="1738440"/>
            </a:xfrm>
            <a:custGeom>
              <a:avLst/>
              <a:gdLst/>
              <a:ahLst/>
              <a:rect l="l" t="t" r="r" b="b"/>
              <a:pathLst>
                <a:path w="963" h="4833">
                  <a:moveTo>
                    <a:pt x="772" y="4833"/>
                  </a:moveTo>
                  <a:cubicBezTo>
                    <a:pt x="751" y="4322"/>
                    <a:pt x="963" y="3855"/>
                    <a:pt x="908" y="3334"/>
                  </a:cubicBezTo>
                  <a:cubicBezTo>
                    <a:pt x="854" y="2822"/>
                    <a:pt x="877" y="2306"/>
                    <a:pt x="862" y="1788"/>
                  </a:cubicBezTo>
                  <a:cubicBezTo>
                    <a:pt x="843" y="1149"/>
                    <a:pt x="399" y="738"/>
                    <a:pt x="136" y="241"/>
                  </a:cubicBezTo>
                  <a:lnTo>
                    <a:pt x="0" y="0"/>
                  </a:lnTo>
                </a:path>
              </a:pathLst>
            </a:custGeom>
            <a:noFill/>
            <a:ln w="73080">
              <a:solidFill>
                <a:srgbClr val="ff0000"/>
              </a:solidFill>
              <a:prstDash val="lgDash"/>
              <a:round/>
              <a:tailEnd len="med" type="triangle" w="med"/>
            </a:ln>
          </p:spPr>
          <p:style>
            <a:lnRef idx="0"/>
            <a:fillRef idx="0"/>
            <a:effectRef idx="0"/>
            <a:fontRef idx="minor"/>
          </p:style>
        </p:sp>
        <p:sp>
          <p:nvSpPr>
            <p:cNvPr id="1500" name="CustomShape 24"/>
            <p:cNvSpPr/>
            <p:nvPr/>
          </p:nvSpPr>
          <p:spPr>
            <a:xfrm>
              <a:off x="5338080" y="3282840"/>
              <a:ext cx="315000" cy="608040"/>
            </a:xfrm>
            <a:custGeom>
              <a:avLst/>
              <a:gdLst/>
              <a:ahLst/>
              <a:rect l="l" t="t" r="r" b="b"/>
              <a:pathLst>
                <a:path w="882" h="1693">
                  <a:moveTo>
                    <a:pt x="882" y="1693"/>
                  </a:moveTo>
                  <a:lnTo>
                    <a:pt x="530" y="1092"/>
                  </a:lnTo>
                  <a:lnTo>
                    <a:pt x="265" y="491"/>
                  </a:lnTo>
                  <a:lnTo>
                    <a:pt x="0" y="0"/>
                  </a:lnTo>
                </a:path>
              </a:pathLst>
            </a:custGeom>
            <a:noFill/>
            <a:ln w="73080">
              <a:solidFill>
                <a:srgbClr val="ff0000"/>
              </a:solidFill>
              <a:prstDash val="lgDash"/>
              <a:round/>
              <a:tailEnd len="med" type="triangle" w="med"/>
            </a:ln>
          </p:spPr>
          <p:style>
            <a:lnRef idx="0"/>
            <a:fillRef idx="0"/>
            <a:effectRef idx="0"/>
            <a:fontRef idx="minor"/>
          </p:style>
        </p:sp>
        <p:sp>
          <p:nvSpPr>
            <p:cNvPr id="1501" name="CustomShape 25"/>
            <p:cNvSpPr/>
            <p:nvPr/>
          </p:nvSpPr>
          <p:spPr>
            <a:xfrm>
              <a:off x="5844960" y="3308400"/>
              <a:ext cx="944280" cy="1560600"/>
            </a:xfrm>
            <a:custGeom>
              <a:avLst/>
              <a:gdLst/>
              <a:ahLst/>
              <a:rect l="l" t="t" r="r" b="b"/>
              <a:pathLst>
                <a:path w="2632" h="4340">
                  <a:moveTo>
                    <a:pt x="2611" y="4340"/>
                  </a:moveTo>
                  <a:cubicBezTo>
                    <a:pt x="2611" y="3951"/>
                    <a:pt x="2632" y="3563"/>
                    <a:pt x="2611" y="3177"/>
                  </a:cubicBezTo>
                  <a:cubicBezTo>
                    <a:pt x="2587" y="2746"/>
                    <a:pt x="2563" y="2278"/>
                    <a:pt x="2237" y="1937"/>
                  </a:cubicBezTo>
                  <a:cubicBezTo>
                    <a:pt x="1894" y="1576"/>
                    <a:pt x="1522" y="1248"/>
                    <a:pt x="1118" y="968"/>
                  </a:cubicBezTo>
                  <a:lnTo>
                    <a:pt x="708" y="620"/>
                  </a:lnTo>
                  <a:lnTo>
                    <a:pt x="298" y="348"/>
                  </a:lnTo>
                  <a:lnTo>
                    <a:pt x="0" y="0"/>
                  </a:lnTo>
                </a:path>
              </a:pathLst>
            </a:custGeom>
            <a:noFill/>
            <a:ln w="73080">
              <a:solidFill>
                <a:srgbClr val="ff0000"/>
              </a:solidFill>
              <a:prstDash val="lgDash"/>
              <a:round/>
              <a:tailEnd len="med" type="triangle" w="med"/>
            </a:ln>
          </p:spPr>
          <p:style>
            <a:lnRef idx="0"/>
            <a:fillRef idx="0"/>
            <a:effectRef idx="0"/>
            <a:fontRef idx="minor"/>
          </p:style>
        </p:sp>
        <p:sp>
          <p:nvSpPr>
            <p:cNvPr id="1502" name="CustomShape 26"/>
            <p:cNvSpPr/>
            <p:nvPr/>
          </p:nvSpPr>
          <p:spPr>
            <a:xfrm>
              <a:off x="5984280" y="3244680"/>
              <a:ext cx="1278360" cy="595440"/>
            </a:xfrm>
            <a:custGeom>
              <a:avLst/>
              <a:gdLst/>
              <a:ahLst/>
              <a:rect l="l" t="t" r="r" b="b"/>
              <a:pathLst>
                <a:path w="3563" h="1658">
                  <a:moveTo>
                    <a:pt x="3563" y="1658"/>
                  </a:moveTo>
                  <a:cubicBezTo>
                    <a:pt x="3132" y="1339"/>
                    <a:pt x="2591" y="1233"/>
                    <a:pt x="2129" y="964"/>
                  </a:cubicBezTo>
                  <a:cubicBezTo>
                    <a:pt x="1693" y="710"/>
                    <a:pt x="1301" y="361"/>
                    <a:pt x="778" y="270"/>
                  </a:cubicBezTo>
                  <a:lnTo>
                    <a:pt x="368" y="154"/>
                  </a:lnTo>
                  <a:lnTo>
                    <a:pt x="0" y="0"/>
                  </a:lnTo>
                </a:path>
              </a:pathLst>
            </a:custGeom>
            <a:noFill/>
            <a:ln w="73080">
              <a:solidFill>
                <a:srgbClr val="ff0000"/>
              </a:solidFill>
              <a:prstDash val="lgDash"/>
              <a:round/>
              <a:tailEnd len="med" type="triangle" w="med"/>
            </a:ln>
          </p:spPr>
          <p:style>
            <a:lnRef idx="0"/>
            <a:fillRef idx="0"/>
            <a:effectRef idx="0"/>
            <a:fontRef idx="minor"/>
          </p:style>
        </p:sp>
      </p:grpSp>
      <p:sp>
        <p:nvSpPr>
          <p:cNvPr id="1503" name="CustomShape 27"/>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04" name="TextShape 1"/>
          <p:cNvSpPr txBox="1"/>
          <p:nvPr/>
        </p:nvSpPr>
        <p:spPr>
          <a:xfrm>
            <a:off x="864720" y="442800"/>
            <a:ext cx="7954920" cy="10987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Cisco.com vergeet zichzelf door te geven via BGP</a:t>
            </a:r>
            <a:endParaRPr b="1" lang="en-US" sz="2800" spc="-1" strike="noStrike">
              <a:solidFill>
                <a:srgbClr val="000000"/>
              </a:solidFill>
              <a:latin typeface="Arial Narrow"/>
            </a:endParaRPr>
          </a:p>
        </p:txBody>
      </p:sp>
      <p:sp>
        <p:nvSpPr>
          <p:cNvPr id="1505" name="CustomShape 2"/>
          <p:cNvSpPr/>
          <p:nvPr/>
        </p:nvSpPr>
        <p:spPr>
          <a:xfrm>
            <a:off x="1515960" y="5883120"/>
            <a:ext cx="650556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800" spc="-1" strike="noStrike">
                <a:solidFill>
                  <a:srgbClr val="000000"/>
                </a:solidFill>
                <a:latin typeface="Times New Roman"/>
              </a:rPr>
              <a:t>08/04/2009 cisco.com 90 minuten unavailable</a:t>
            </a:r>
            <a:endParaRPr b="0" lang="en-US" sz="1800" spc="-1" strike="noStrike">
              <a:solidFill>
                <a:srgbClr val="000000"/>
              </a:solidFill>
              <a:latin typeface="Times New Roman"/>
            </a:endParaRPr>
          </a:p>
        </p:txBody>
      </p:sp>
      <p:grpSp>
        <p:nvGrpSpPr>
          <p:cNvPr id="1506" name="Group 3"/>
          <p:cNvGrpSpPr/>
          <p:nvPr/>
        </p:nvGrpSpPr>
        <p:grpSpPr>
          <a:xfrm>
            <a:off x="4371840" y="1022400"/>
            <a:ext cx="806760" cy="968400"/>
            <a:chOff x="4371840" y="1022400"/>
            <a:chExt cx="806760" cy="968400"/>
          </a:xfrm>
        </p:grpSpPr>
        <p:sp>
          <p:nvSpPr>
            <p:cNvPr id="1507" name="CustomShape 4"/>
            <p:cNvSpPr/>
            <p:nvPr/>
          </p:nvSpPr>
          <p:spPr>
            <a:xfrm>
              <a:off x="4371840" y="1022400"/>
              <a:ext cx="806760" cy="453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ff0000"/>
                  </a:solidFill>
                  <a:latin typeface="Times New Roman"/>
                </a:rPr>
                <a:t>cisco</a:t>
              </a:r>
              <a:endParaRPr b="0" lang="en-US" sz="2400" spc="-1" strike="noStrike">
                <a:solidFill>
                  <a:srgbClr val="000000"/>
                </a:solidFill>
                <a:latin typeface="Times New Roman"/>
              </a:endParaRPr>
            </a:p>
          </p:txBody>
        </p:sp>
        <p:sp>
          <p:nvSpPr>
            <p:cNvPr id="1508" name="Line 5"/>
            <p:cNvSpPr/>
            <p:nvPr/>
          </p:nvSpPr>
          <p:spPr>
            <a:xfrm>
              <a:off x="4788000" y="1490760"/>
              <a:ext cx="15840" cy="500040"/>
            </a:xfrm>
            <a:prstGeom prst="line">
              <a:avLst/>
            </a:prstGeom>
            <a:ln w="36720">
              <a:solidFill>
                <a:srgbClr val="ff0000"/>
              </a:solidFill>
              <a:round/>
              <a:tailEnd len="med" type="triangle" w="med"/>
            </a:ln>
          </p:spPr>
          <p:style>
            <a:lnRef idx="0"/>
            <a:fillRef idx="0"/>
            <a:effectRef idx="0"/>
            <a:fontRef idx="minor"/>
          </p:style>
        </p:sp>
      </p:grpSp>
      <p:sp>
        <p:nvSpPr>
          <p:cNvPr id="1509" name="CustomShape 6"/>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10" name="TextShape 1"/>
          <p:cNvSpPr txBox="1"/>
          <p:nvPr/>
        </p:nvSpPr>
        <p:spPr>
          <a:xfrm>
            <a:off x="864720" y="442800"/>
            <a:ext cx="7954920" cy="1098720"/>
          </a:xfrm>
          <a:prstGeom prst="rect">
            <a:avLst/>
          </a:prstGeom>
          <a:noFill/>
          <a:ln>
            <a:noFill/>
          </a:ln>
        </p:spPr>
        <p:txBody>
          <a:bodyPr lIns="0" rIns="0" tIns="14400" bIns="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Referenties</a:t>
            </a:r>
            <a:endParaRPr b="1" lang="en-US" sz="2800" spc="-1" strike="noStrike">
              <a:solidFill>
                <a:srgbClr val="000000"/>
              </a:solidFill>
              <a:latin typeface="Arial Narrow"/>
            </a:endParaRPr>
          </a:p>
        </p:txBody>
      </p:sp>
      <p:sp>
        <p:nvSpPr>
          <p:cNvPr id="1511" name="TextShape 2"/>
          <p:cNvSpPr txBox="1"/>
          <p:nvPr/>
        </p:nvSpPr>
        <p:spPr>
          <a:xfrm>
            <a:off x="823680" y="1523520"/>
            <a:ext cx="7995960" cy="463572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A Border Gateway Protocol 4</a:t>
            </a:r>
            <a:endParaRPr b="1"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http://www.ietf.org/rfc/rfc4271.txt (RFC 1771 = oud)</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Stealing the internet, Defcon 16, Anton Kapela &amp; Alex Pilosov: http://www.defcon.org</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BGP, Border Gateway Protocol</a:t>
            </a:r>
            <a:endParaRPr b="1"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http://www.bgp4.as/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CIDR Address Strategy</a:t>
            </a:r>
            <a:endParaRPr b="1"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http://www.ietf.org/rfc/rfc4632.txt </a:t>
            </a:r>
            <a:endParaRPr b="1" lang="en-US" sz="2400" spc="-1" strike="noStrike">
              <a:solidFill>
                <a:srgbClr val="000000"/>
              </a:solidFill>
              <a:latin typeface="Times New Roman"/>
            </a:endParaRPr>
          </a:p>
        </p:txBody>
      </p:sp>
      <p:sp>
        <p:nvSpPr>
          <p:cNvPr id="1512"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BGP</a:t>
            </a:r>
            <a:endParaRPr b="0" lang="en-US" sz="1600" spc="-1" strike="noStrike">
              <a:solidFill>
                <a:srgbClr val="000000"/>
              </a:solid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2"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Negotiated Service Connection</a:t>
            </a:r>
            <a:endParaRPr b="1" lang="en-US" sz="2800" spc="-1" strike="noStrike">
              <a:solidFill>
                <a:srgbClr val="000000"/>
              </a:solidFill>
              <a:latin typeface="Arial Narrow"/>
            </a:endParaRPr>
          </a:p>
        </p:txBody>
      </p:sp>
      <p:sp>
        <p:nvSpPr>
          <p:cNvPr id="93"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Vóór een verbinding moet er een traffic contract vastgelegd worden met volgende parameters :</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Peak Cell Rate </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000" spc="-1" strike="noStrike">
                <a:solidFill>
                  <a:srgbClr val="000000"/>
                </a:solidFill>
                <a:latin typeface="Times New Roman"/>
              </a:rPr>
              <a:t>Maximum snelheid voor piekverkeer</a:t>
            </a:r>
            <a:endParaRPr b="0" lang="en-US" sz="20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Average Cell Rate</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000" spc="-1" strike="noStrike">
                <a:solidFill>
                  <a:srgbClr val="000000"/>
                </a:solidFill>
                <a:latin typeface="Times New Roman"/>
              </a:rPr>
              <a:t>Gemiddelde snelheid</a:t>
            </a:r>
            <a:endParaRPr b="0" lang="en-US" sz="20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QoS (Quality of Service)</a:t>
            </a:r>
            <a:endParaRPr b="0" lang="en-US" sz="2400" spc="-1" strike="noStrike">
              <a:solidFill>
                <a:srgbClr val="000000"/>
              </a:solidFill>
              <a:latin typeface="Times New Roman"/>
            </a:endParaRPr>
          </a:p>
          <a:p>
            <a:pPr lvl="2" marL="1143000" indent="-228600">
              <a:lnSpc>
                <a:spcPct val="93000"/>
              </a:lnSpc>
              <a:spcBef>
                <a:spcPts val="499"/>
              </a:spcBef>
              <a:buClr>
                <a:srgbClr val="00cc99"/>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000" spc="-1" strike="noStrike">
                <a:solidFill>
                  <a:srgbClr val="000000"/>
                </a:solidFill>
                <a:latin typeface="Times New Roman"/>
              </a:rPr>
              <a:t>Vertraging en verlies van cellen</a:t>
            </a:r>
            <a:endParaRPr b="0" lang="en-US" sz="20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p:txBody>
      </p:sp>
      <p:sp>
        <p:nvSpPr>
          <p:cNvPr id="94"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513" name="" descr=""/>
          <p:cNvPicPr/>
          <p:nvPr/>
        </p:nvPicPr>
        <p:blipFill>
          <a:blip r:embed="rId1"/>
          <a:stretch/>
        </p:blipFill>
        <p:spPr>
          <a:xfrm>
            <a:off x="0" y="0"/>
            <a:ext cx="9144000" cy="6858000"/>
          </a:xfrm>
          <a:prstGeom prst="rect">
            <a:avLst/>
          </a:prstGeom>
          <a:ln>
            <a:noFill/>
          </a:ln>
        </p:spPr>
      </p:pic>
      <p:sp>
        <p:nvSpPr>
          <p:cNvPr id="1514" name="TextShape 1"/>
          <p:cNvSpPr txBox="1"/>
          <p:nvPr/>
        </p:nvSpPr>
        <p:spPr>
          <a:xfrm>
            <a:off x="949320" y="2620440"/>
            <a:ext cx="7772400" cy="1143000"/>
          </a:xfrm>
          <a:prstGeom prst="rect">
            <a:avLst/>
          </a:prstGeom>
          <a:noFill/>
          <a:ln>
            <a:noFill/>
          </a:ln>
        </p:spPr>
        <p:txBody>
          <a:bodyPr lIns="90000" rIns="90000" tIns="86040" bIns="46800" anchor="ctr">
            <a:noAutofit/>
          </a:bodyPr>
          <a:p>
            <a:pPr algn="ct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Frame Relay inleiding</a:t>
            </a:r>
            <a:endParaRPr b="1" lang="en-US" sz="2800" spc="-1" strike="noStrike">
              <a:solidFill>
                <a:srgbClr val="000000"/>
              </a:solidFill>
              <a:latin typeface="Arial Narrow"/>
            </a:endParaRPr>
          </a:p>
        </p:txBody>
      </p:sp>
      <p:sp>
        <p:nvSpPr>
          <p:cNvPr id="1515" name="TextShape 2"/>
          <p:cNvSpPr txBox="1"/>
          <p:nvPr/>
        </p:nvSpPr>
        <p:spPr>
          <a:xfrm>
            <a:off x="1252080" y="3580920"/>
            <a:ext cx="6782040" cy="1752840"/>
          </a:xfrm>
          <a:prstGeom prst="rect">
            <a:avLst/>
          </a:prstGeom>
          <a:noFill/>
          <a:ln>
            <a:noFill/>
          </a:ln>
        </p:spPr>
        <p:txBody>
          <a:bodyPr lIns="90000" rIns="90000" tIns="83520" bIns="46800">
            <a:noAutofit/>
          </a:bodyPr>
          <a:p>
            <a:pPr algn="ctr">
              <a:lnSpc>
                <a:spcPct val="93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00"/>
                </a:solidFill>
                <a:latin typeface="Times New Roman"/>
              </a:rPr>
              <a:t>WAN Protocol</a:t>
            </a:r>
            <a:endParaRPr b="1" lang="en-US" sz="2400" spc="-1" strike="noStrike">
              <a:solidFill>
                <a:srgbClr val="000000"/>
              </a:solidFill>
              <a:latin typeface="Times New Roman"/>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16" name="TextShape 1"/>
          <p:cNvSpPr txBox="1"/>
          <p:nvPr/>
        </p:nvSpPr>
        <p:spPr>
          <a:xfrm>
            <a:off x="865080" y="689040"/>
            <a:ext cx="7770960" cy="6048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Point to point</a:t>
            </a:r>
            <a:endParaRPr b="1" lang="en-US" sz="2800" spc="-1" strike="noStrike">
              <a:solidFill>
                <a:srgbClr val="000000"/>
              </a:solidFill>
              <a:latin typeface="Arial Narrow"/>
            </a:endParaRPr>
          </a:p>
        </p:txBody>
      </p:sp>
      <p:sp>
        <p:nvSpPr>
          <p:cNvPr id="1517" name="TextShape 2"/>
          <p:cNvSpPr txBox="1"/>
          <p:nvPr/>
        </p:nvSpPr>
        <p:spPr>
          <a:xfrm>
            <a:off x="824040" y="1523520"/>
            <a:ext cx="7632720" cy="47307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Wat je "ziet" als een verbinding van 1 node naar andere node</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Bv Leased Line</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Meestal gesimuleerd door een Packet Switched of een Circuit switched Netwerk</a:t>
            </a:r>
            <a:endParaRPr b="1" lang="en-US" sz="2400" spc="-1" strike="noStrike">
              <a:solidFill>
                <a:srgbClr val="000000"/>
              </a:solidFill>
              <a:latin typeface="Times New Roman"/>
            </a:endParaRPr>
          </a:p>
        </p:txBody>
      </p:sp>
      <p:sp>
        <p:nvSpPr>
          <p:cNvPr id="1518" name="CustomShape 3"/>
          <p:cNvSpPr/>
          <p:nvPr/>
        </p:nvSpPr>
        <p:spPr>
          <a:xfrm>
            <a:off x="6421320" y="160200"/>
            <a:ext cx="1752840" cy="373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19" name="TextShape 1"/>
          <p:cNvSpPr txBox="1"/>
          <p:nvPr/>
        </p:nvSpPr>
        <p:spPr>
          <a:xfrm>
            <a:off x="865080" y="689040"/>
            <a:ext cx="7770960" cy="6048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X.25</a:t>
            </a:r>
            <a:endParaRPr b="1" lang="en-US" sz="2800" spc="-1" strike="noStrike">
              <a:solidFill>
                <a:srgbClr val="000000"/>
              </a:solidFill>
              <a:latin typeface="Arial Narrow"/>
            </a:endParaRPr>
          </a:p>
        </p:txBody>
      </p:sp>
      <p:sp>
        <p:nvSpPr>
          <p:cNvPr id="1520" name="TextShape 2"/>
          <p:cNvSpPr txBox="1"/>
          <p:nvPr/>
        </p:nvSpPr>
        <p:spPr>
          <a:xfrm>
            <a:off x="824040" y="1523520"/>
            <a:ext cx="7632720" cy="47307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1970s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Werkt vooral op analoge en ISDN lijnen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Data Terminal Equipment (DTE)</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Data Circuit-terminating Equipment (DCE) </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DCE (provider) voorziet kloksnelheid</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Packet Switched netwerkdienst</a:t>
            </a:r>
            <a:endParaRPr b="1"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PAD</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Packet Assembler/Disassembler</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Omvormer naar X.25 pakketten</a:t>
            </a:r>
            <a:endParaRPr b="0"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521" name="CustomShape 3"/>
          <p:cNvSpPr/>
          <p:nvPr/>
        </p:nvSpPr>
        <p:spPr>
          <a:xfrm>
            <a:off x="6450120" y="3684600"/>
            <a:ext cx="2289240" cy="395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000" spc="-1" strike="noStrike">
                <a:solidFill>
                  <a:srgbClr val="ff0000"/>
                </a:solidFill>
                <a:latin typeface="Times New Roman"/>
              </a:rPr>
              <a:t>dit ken je van Cisco!</a:t>
            </a:r>
            <a:endParaRPr b="0" lang="en-US" sz="2000" spc="-1" strike="noStrike">
              <a:solidFill>
                <a:srgbClr val="000000"/>
              </a:solidFill>
              <a:latin typeface="Times New Roman"/>
            </a:endParaRPr>
          </a:p>
        </p:txBody>
      </p:sp>
      <p:sp>
        <p:nvSpPr>
          <p:cNvPr id="1522" name="Line 4"/>
          <p:cNvSpPr/>
          <p:nvPr/>
        </p:nvSpPr>
        <p:spPr>
          <a:xfrm flipH="1" flipV="1">
            <a:off x="5584320" y="3606480"/>
            <a:ext cx="808200" cy="312840"/>
          </a:xfrm>
          <a:prstGeom prst="line">
            <a:avLst/>
          </a:prstGeom>
          <a:ln w="9360">
            <a:solidFill>
              <a:srgbClr val="ff0000"/>
            </a:solidFill>
            <a:round/>
            <a:tailEnd len="med" type="triangle" w="med"/>
          </a:ln>
        </p:spPr>
        <p:style>
          <a:lnRef idx="0"/>
          <a:fillRef idx="0"/>
          <a:effectRef idx="0"/>
          <a:fontRef idx="minor"/>
        </p:style>
      </p:sp>
      <p:sp>
        <p:nvSpPr>
          <p:cNvPr id="1523" name="CustomShape 5"/>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524" name="" descr=""/>
          <p:cNvPicPr/>
          <p:nvPr/>
        </p:nvPicPr>
        <p:blipFill>
          <a:blip r:embed="rId1"/>
          <a:stretch/>
        </p:blipFill>
        <p:spPr>
          <a:xfrm>
            <a:off x="2736720" y="2671920"/>
            <a:ext cx="5616720" cy="2981160"/>
          </a:xfrm>
          <a:prstGeom prst="rect">
            <a:avLst/>
          </a:prstGeom>
          <a:ln>
            <a:noFill/>
          </a:ln>
        </p:spPr>
      </p:pic>
      <p:sp>
        <p:nvSpPr>
          <p:cNvPr id="1525" name="TextShape 1"/>
          <p:cNvSpPr txBox="1"/>
          <p:nvPr/>
        </p:nvSpPr>
        <p:spPr>
          <a:xfrm>
            <a:off x="865080" y="689040"/>
            <a:ext cx="7770960" cy="6048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X.25 netwerk</a:t>
            </a:r>
            <a:endParaRPr b="1" lang="en-US" sz="2800" spc="-1" strike="noStrike">
              <a:solidFill>
                <a:srgbClr val="000000"/>
              </a:solidFill>
              <a:latin typeface="Arial Narrow"/>
            </a:endParaRPr>
          </a:p>
        </p:txBody>
      </p:sp>
      <p:sp>
        <p:nvSpPr>
          <p:cNvPr id="1526" name="TextShape 2"/>
          <p:cNvSpPr txBox="1"/>
          <p:nvPr/>
        </p:nvSpPr>
        <p:spPr>
          <a:xfrm>
            <a:off x="824040" y="1523520"/>
            <a:ext cx="7632720" cy="47307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Verbinden met een X.25 netwerk gebeurt via een domme terminal (DTE).</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Deze belt een X.25 service provider op, die doorverbindt met de rest van de wereld</a:t>
            </a:r>
            <a:br/>
            <a:r>
              <a:rPr b="1" lang="nl-BE" sz="2400" spc="-1" strike="noStrike">
                <a:solidFill>
                  <a:srgbClr val="000000"/>
                </a:solidFill>
                <a:latin typeface="Times New Roman"/>
              </a:rPr>
              <a:t>(=&gt; lokale connectiekost) </a:t>
            </a:r>
            <a:endParaRPr b="1" lang="en-US" sz="2400" spc="-1" strike="noStrike">
              <a:solidFill>
                <a:srgbClr val="000000"/>
              </a:solidFill>
              <a:latin typeface="Times New Roman"/>
            </a:endParaRPr>
          </a:p>
        </p:txBody>
      </p:sp>
      <p:sp>
        <p:nvSpPr>
          <p:cNvPr id="1527" name="CustomShape 3"/>
          <p:cNvSpPr/>
          <p:nvPr/>
        </p:nvSpPr>
        <p:spPr>
          <a:xfrm>
            <a:off x="1187280" y="5445000"/>
            <a:ext cx="4572000" cy="7333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400" spc="-1" strike="noStrike">
                <a:solidFill>
                  <a:srgbClr val="000000"/>
                </a:solidFill>
                <a:latin typeface="Times New Roman"/>
              </a:rPr>
              <a:t>Data Terminal Equipment (DTE)</a:t>
            </a:r>
            <a:endParaRPr b="0" lang="en-US" sz="14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400" spc="-1" strike="noStrike">
                <a:solidFill>
                  <a:srgbClr val="000000"/>
                </a:solidFill>
                <a:latin typeface="Times New Roman"/>
              </a:rPr>
              <a:t>Data Circuit-terminating Equipment (DCE) </a:t>
            </a:r>
            <a:endParaRPr b="0" lang="en-US" sz="14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400" spc="-1" strike="noStrike">
                <a:solidFill>
                  <a:srgbClr val="000000"/>
                </a:solidFill>
                <a:latin typeface="Times New Roman"/>
              </a:rPr>
              <a:t>Packet Switching Exchange (PSE)</a:t>
            </a:r>
            <a:endParaRPr b="0" lang="en-US" sz="1400" spc="-1" strike="noStrike">
              <a:solidFill>
                <a:srgbClr val="000000"/>
              </a:solidFill>
              <a:latin typeface="Times New Roman"/>
            </a:endParaRPr>
          </a:p>
        </p:txBody>
      </p:sp>
      <p:sp>
        <p:nvSpPr>
          <p:cNvPr id="1528" name="CustomShape 4"/>
          <p:cNvSpPr/>
          <p:nvPr/>
        </p:nvSpPr>
        <p:spPr>
          <a:xfrm>
            <a:off x="3772080" y="4807080"/>
            <a:ext cx="522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1200" spc="-1" strike="noStrike">
                <a:solidFill>
                  <a:srgbClr val="000000"/>
                </a:solidFill>
                <a:latin typeface="Arial Unicode MS"/>
              </a:rPr>
              <a:t>DCE</a:t>
            </a:r>
            <a:endParaRPr b="0" lang="en-US" sz="1200" spc="-1" strike="noStrike">
              <a:solidFill>
                <a:srgbClr val="000000"/>
              </a:solidFill>
              <a:latin typeface="Times New Roman"/>
            </a:endParaRPr>
          </a:p>
        </p:txBody>
      </p:sp>
      <p:sp>
        <p:nvSpPr>
          <p:cNvPr id="1529" name="CustomShape 5"/>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30" name="CustomShape 1"/>
          <p:cNvSpPr/>
          <p:nvPr/>
        </p:nvSpPr>
        <p:spPr>
          <a:xfrm>
            <a:off x="6877080" y="5086440"/>
            <a:ext cx="1440000" cy="431640"/>
          </a:xfrm>
          <a:prstGeom prst="rect">
            <a:avLst/>
          </a:prstGeom>
          <a:solidFill>
            <a:srgbClr val="99ff33"/>
          </a:solid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1600" spc="-1" strike="noStrike">
                <a:solidFill>
                  <a:srgbClr val="ffffff"/>
                </a:solidFill>
                <a:latin typeface="Times New Roman"/>
              </a:rPr>
              <a:t>PLP pakket</a:t>
            </a:r>
            <a:endParaRPr b="0" lang="en-US" sz="1600" spc="-1" strike="noStrike">
              <a:solidFill>
                <a:srgbClr val="000000"/>
              </a:solidFill>
              <a:latin typeface="Times New Roman"/>
            </a:endParaRPr>
          </a:p>
        </p:txBody>
      </p:sp>
      <p:sp>
        <p:nvSpPr>
          <p:cNvPr id="1531" name="CustomShape 2"/>
          <p:cNvSpPr/>
          <p:nvPr/>
        </p:nvSpPr>
        <p:spPr>
          <a:xfrm>
            <a:off x="5508720" y="4149720"/>
            <a:ext cx="3384360" cy="576360"/>
          </a:xfrm>
          <a:prstGeom prst="rect">
            <a:avLst/>
          </a:prstGeom>
          <a:solidFill>
            <a:srgbClr val="000099"/>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1600" spc="-1" strike="noStrike">
                <a:solidFill>
                  <a:srgbClr val="ffffff"/>
                </a:solidFill>
                <a:latin typeface="Times New Roman"/>
              </a:rPr>
              <a:t>LAP-B frame</a:t>
            </a:r>
            <a:endParaRPr b="0" lang="en-US" sz="1600" spc="-1" strike="noStrike">
              <a:solidFill>
                <a:srgbClr val="000000"/>
              </a:solidFill>
              <a:latin typeface="Times New Roman"/>
            </a:endParaRPr>
          </a:p>
        </p:txBody>
      </p:sp>
      <p:sp>
        <p:nvSpPr>
          <p:cNvPr id="1532" name="TextShape 3"/>
          <p:cNvSpPr txBox="1"/>
          <p:nvPr/>
        </p:nvSpPr>
        <p:spPr>
          <a:xfrm>
            <a:off x="865080" y="689040"/>
            <a:ext cx="7770960" cy="6048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X25 lagen</a:t>
            </a:r>
            <a:endParaRPr b="1" lang="en-US" sz="2800" spc="-1" strike="noStrike">
              <a:solidFill>
                <a:srgbClr val="000000"/>
              </a:solidFill>
              <a:latin typeface="Arial Narrow"/>
            </a:endParaRPr>
          </a:p>
        </p:txBody>
      </p:sp>
      <p:sp>
        <p:nvSpPr>
          <p:cNvPr id="1533" name="TextShape 4"/>
          <p:cNvSpPr txBox="1"/>
          <p:nvPr/>
        </p:nvSpPr>
        <p:spPr>
          <a:xfrm>
            <a:off x="824040" y="1523520"/>
            <a:ext cx="7632720" cy="47307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OSI laag 1 tot 3</a:t>
            </a:r>
            <a:endParaRPr b="1" lang="en-US" sz="2400" spc="-1" strike="noStrike">
              <a:solidFill>
                <a:srgbClr val="000000"/>
              </a:solidFill>
              <a:latin typeface="Times New Roman"/>
            </a:endParaRPr>
          </a:p>
          <a:p>
            <a:pPr lvl="1" marL="741240" indent="-284040">
              <a:lnSpc>
                <a:spcPct val="93000"/>
              </a:lnSpc>
              <a:spcBef>
                <a:spcPts val="598"/>
              </a:spcBef>
              <a:buClr>
                <a:srgbClr val="000066"/>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X25 past niet helemaal in het OSI model, het werd vóór het OSI model ontworpen</a:t>
            </a:r>
            <a:endParaRPr b="0"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LAAG 3 (netwerk)</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1600" spc="-1" strike="noStrike">
                <a:solidFill>
                  <a:srgbClr val="000000"/>
                </a:solidFill>
                <a:latin typeface="Times New Roman"/>
              </a:rPr>
              <a:t>PLP (Packet Layer Protocol)</a:t>
            </a:r>
            <a:endParaRPr b="0" lang="en-US" sz="16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1600" spc="-1" strike="noStrike">
                <a:solidFill>
                  <a:srgbClr val="000000"/>
                </a:solidFill>
                <a:latin typeface="Times New Roman"/>
              </a:rPr>
              <a:t>Adressering (Virtuele Circuits)</a:t>
            </a:r>
            <a:endParaRPr b="0" lang="en-US" sz="16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LAAG 2 (Datalink)</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1600" spc="-1" strike="noStrike">
                <a:solidFill>
                  <a:srgbClr val="000000"/>
                </a:solidFill>
                <a:latin typeface="Times New Roman"/>
              </a:rPr>
              <a:t>LAP-B (Link Access Procedure, Balanced)</a:t>
            </a:r>
            <a:endParaRPr b="0" lang="en-US" sz="16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1600" spc="-1" strike="noStrike">
                <a:solidFill>
                  <a:srgbClr val="000000"/>
                </a:solidFill>
                <a:latin typeface="Times New Roman"/>
              </a:rPr>
              <a:t>Voorziet UITGEBREIDE error correctie</a:t>
            </a:r>
            <a:endParaRPr b="0" lang="en-US" sz="16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X.21 bis Fysische Laag</a:t>
            </a:r>
            <a:endParaRPr b="1" lang="en-US" sz="2400" spc="-1" strike="noStrike">
              <a:solidFill>
                <a:srgbClr val="000000"/>
              </a:solidFill>
              <a:latin typeface="Times New Roman"/>
            </a:endParaRPr>
          </a:p>
        </p:txBody>
      </p:sp>
      <p:sp>
        <p:nvSpPr>
          <p:cNvPr id="1534" name="CustomShape 5"/>
          <p:cNvSpPr/>
          <p:nvPr/>
        </p:nvSpPr>
        <p:spPr>
          <a:xfrm>
            <a:off x="6877080" y="3321000"/>
            <a:ext cx="1440000" cy="432000"/>
          </a:xfrm>
          <a:prstGeom prst="rect">
            <a:avLst/>
          </a:prstGeom>
          <a:solidFill>
            <a:srgbClr val="99ff33"/>
          </a:solid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1600" spc="-1" strike="noStrike">
                <a:solidFill>
                  <a:srgbClr val="ffffff"/>
                </a:solidFill>
                <a:latin typeface="Times New Roman"/>
              </a:rPr>
              <a:t>PLP pakket</a:t>
            </a:r>
            <a:endParaRPr b="0" lang="en-US" sz="1600" spc="-1" strike="noStrike">
              <a:solidFill>
                <a:srgbClr val="000000"/>
              </a:solidFill>
              <a:latin typeface="Times New Roman"/>
            </a:endParaRPr>
          </a:p>
        </p:txBody>
      </p:sp>
      <p:sp>
        <p:nvSpPr>
          <p:cNvPr id="1535" name="CustomShape 6"/>
          <p:cNvSpPr/>
          <p:nvPr/>
        </p:nvSpPr>
        <p:spPr>
          <a:xfrm>
            <a:off x="6877080" y="4222800"/>
            <a:ext cx="1440000" cy="431640"/>
          </a:xfrm>
          <a:prstGeom prst="rect">
            <a:avLst/>
          </a:prstGeom>
          <a:solidFill>
            <a:srgbClr val="99ff33"/>
          </a:solid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1600" spc="-1" strike="noStrike">
                <a:solidFill>
                  <a:srgbClr val="ffffff"/>
                </a:solidFill>
                <a:latin typeface="Times New Roman"/>
              </a:rPr>
              <a:t>PLP pakket</a:t>
            </a:r>
            <a:endParaRPr b="0" lang="en-US" sz="1600" spc="-1" strike="noStrike">
              <a:solidFill>
                <a:srgbClr val="000000"/>
              </a:solidFill>
              <a:latin typeface="Times New Roman"/>
            </a:endParaRPr>
          </a:p>
        </p:txBody>
      </p:sp>
      <p:sp>
        <p:nvSpPr>
          <p:cNvPr id="1536" name="CustomShape 7"/>
          <p:cNvSpPr/>
          <p:nvPr/>
        </p:nvSpPr>
        <p:spPr>
          <a:xfrm>
            <a:off x="5508720" y="5013360"/>
            <a:ext cx="3384360" cy="576360"/>
          </a:xfrm>
          <a:prstGeom prst="rect">
            <a:avLst/>
          </a:prstGeom>
          <a:solidFill>
            <a:srgbClr val="000099">
              <a:alpha val="50000"/>
            </a:srgbClr>
          </a:solid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400" spc="-1" strike="noStrike">
                <a:solidFill>
                  <a:srgbClr val="ffffff"/>
                </a:solidFill>
                <a:latin typeface="Times New Roman"/>
              </a:rPr>
              <a:t>X.21 BITSTROOM</a:t>
            </a:r>
            <a:endParaRPr b="0" lang="en-US" sz="2400" spc="-1" strike="noStrike">
              <a:solidFill>
                <a:srgbClr val="000000"/>
              </a:solidFill>
              <a:latin typeface="Times New Roman"/>
            </a:endParaRPr>
          </a:p>
        </p:txBody>
      </p:sp>
      <p:sp>
        <p:nvSpPr>
          <p:cNvPr id="1537" name="CustomShape 8"/>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38" name="TextShape 1"/>
          <p:cNvSpPr txBox="1"/>
          <p:nvPr/>
        </p:nvSpPr>
        <p:spPr>
          <a:xfrm>
            <a:off x="865080" y="689040"/>
            <a:ext cx="7770960" cy="6048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Frame Relay</a:t>
            </a:r>
            <a:endParaRPr b="1" lang="en-US" sz="2800" spc="-1" strike="noStrike">
              <a:solidFill>
                <a:srgbClr val="000000"/>
              </a:solidFill>
              <a:latin typeface="Arial Narrow"/>
            </a:endParaRPr>
          </a:p>
        </p:txBody>
      </p:sp>
      <p:sp>
        <p:nvSpPr>
          <p:cNvPr id="1539" name="TextShape 2"/>
          <p:cNvSpPr txBox="1"/>
          <p:nvPr/>
        </p:nvSpPr>
        <p:spPr>
          <a:xfrm>
            <a:off x="824040" y="1523520"/>
            <a:ext cx="7632720" cy="47307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X.25 "lite" versie</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Zonder extensieve foutcontrole</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Verschil met X.25</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Niet zo robuust</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Gaat uit van een betrouwbare verbindingsmedium</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Geen hertransmissie van verloren data</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Geen sliding windows</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Foutafhandeling moet door hogere lagen</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Hogere performantie </a:t>
            </a:r>
            <a:endParaRPr b="0" lang="en-US" sz="2400" spc="-1" strike="noStrike">
              <a:solidFill>
                <a:srgbClr val="000000"/>
              </a:solidFill>
              <a:latin typeface="Times New Roman"/>
            </a:endParaRPr>
          </a:p>
        </p:txBody>
      </p:sp>
      <p:sp>
        <p:nvSpPr>
          <p:cNvPr id="1540"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1" name="TextShape 1"/>
          <p:cNvSpPr txBox="1"/>
          <p:nvPr/>
        </p:nvSpPr>
        <p:spPr>
          <a:xfrm>
            <a:off x="865080" y="725400"/>
            <a:ext cx="7772400" cy="533520"/>
          </a:xfrm>
          <a:prstGeom prst="rect">
            <a:avLst/>
          </a:prstGeom>
          <a:noFill/>
          <a:ln>
            <a:noFill/>
          </a:ln>
        </p:spPr>
        <p:txBody>
          <a:bodyPr lIns="90000" rIns="90000" tIns="86040" bIns="4680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Gebruik Frame Relay</a:t>
            </a:r>
            <a:endParaRPr b="1" lang="en-US" sz="2800" spc="-1" strike="noStrike">
              <a:solidFill>
                <a:srgbClr val="000000"/>
              </a:solidFill>
              <a:latin typeface="Arial Narrow"/>
            </a:endParaRPr>
          </a:p>
        </p:txBody>
      </p:sp>
      <p:sp>
        <p:nvSpPr>
          <p:cNvPr id="1542" name="TextShape 2"/>
          <p:cNvSpPr txBox="1"/>
          <p:nvPr/>
        </p:nvSpPr>
        <p:spPr>
          <a:xfrm>
            <a:off x="824040" y="1523880"/>
            <a:ext cx="7634160" cy="4732560"/>
          </a:xfrm>
          <a:prstGeom prst="rect">
            <a:avLst/>
          </a:prstGeom>
          <a:noFill/>
          <a:ln>
            <a:noFill/>
          </a:ln>
        </p:spPr>
        <p:txBody>
          <a:bodyPr lIns="90000" rIns="90000" tIns="8352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Frame Relay is een gestandaardiseerde verbindings-dienst voor WAN's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Het wordt vaak gebruikt om verschillende LAN's met elkaar te verbinden.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Je kan deze dienst bij Belgacom aanvragen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Frame Relay werkt op laag 2 van het OSI model (data link laag)</a:t>
            </a:r>
            <a:endParaRPr b="1" lang="en-US" sz="2400" spc="-1" strike="noStrike">
              <a:solidFill>
                <a:srgbClr val="000000"/>
              </a:solidFill>
              <a:latin typeface="Times New Roman"/>
            </a:endParaRPr>
          </a:p>
        </p:txBody>
      </p:sp>
      <p:sp>
        <p:nvSpPr>
          <p:cNvPr id="1543"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4" name="TextShape 1"/>
          <p:cNvSpPr txBox="1"/>
          <p:nvPr/>
        </p:nvSpPr>
        <p:spPr>
          <a:xfrm>
            <a:off x="865080" y="725400"/>
            <a:ext cx="7772400" cy="533520"/>
          </a:xfrm>
          <a:prstGeom prst="rect">
            <a:avLst/>
          </a:prstGeom>
          <a:noFill/>
          <a:ln>
            <a:noFill/>
          </a:ln>
        </p:spPr>
        <p:txBody>
          <a:bodyPr lIns="90000" rIns="90000" tIns="86040" bIns="4680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Voorbeeld FR netwerk</a:t>
            </a:r>
            <a:endParaRPr b="1" lang="en-US" sz="2800" spc="-1" strike="noStrike">
              <a:solidFill>
                <a:srgbClr val="000000"/>
              </a:solidFill>
              <a:latin typeface="Arial Narrow"/>
            </a:endParaRPr>
          </a:p>
        </p:txBody>
      </p:sp>
      <p:sp>
        <p:nvSpPr>
          <p:cNvPr id="1545" name="TextShape 2"/>
          <p:cNvSpPr txBox="1"/>
          <p:nvPr/>
        </p:nvSpPr>
        <p:spPr>
          <a:xfrm>
            <a:off x="824040" y="1523880"/>
            <a:ext cx="7634160" cy="4732560"/>
          </a:xfrm>
          <a:prstGeom prst="rect">
            <a:avLst/>
          </a:prstGeom>
          <a:noFill/>
          <a:ln>
            <a:noFill/>
          </a:ln>
        </p:spPr>
        <p:txBody>
          <a:bodyPr lIns="90000" rIns="90000" tIns="8352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Het eigenlijke Frame Relay netwerk (meestal bij Belgacom) bestaat uit FR switches die doorverbinden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De verschillende LAN's connecteren met hun DTE naar het netwerk (bellen dus binnen bij hun Frame Relay provider)</a:t>
            </a:r>
            <a:endParaRPr b="1" lang="en-US" sz="2400" spc="-1" strike="noStrike">
              <a:solidFill>
                <a:srgbClr val="000000"/>
              </a:solidFill>
              <a:latin typeface="Times New Roman"/>
            </a:endParaRPr>
          </a:p>
        </p:txBody>
      </p:sp>
      <p:graphicFrame>
        <p:nvGraphicFramePr>
          <p:cNvPr id="1546" name="Object 3"/>
          <p:cNvGraphicFramePr/>
          <p:nvPr/>
        </p:nvGraphicFramePr>
        <p:xfrm>
          <a:off x="3414600" y="3041640"/>
          <a:ext cx="4678560" cy="2995560"/>
        </p:xfrm>
        <a:graphic>
          <a:graphicData uri="http://schemas.openxmlformats.org/presentationml/2006/ole">
            <p:oleObj r:id="rId1" spid="">
              <p:embed/>
              <p:pic>
                <p:nvPicPr>
                  <p:cNvPr id="1547" name="" descr=""/>
                  <p:cNvPicPr/>
                  <p:nvPr/>
                </p:nvPicPr>
                <p:blipFill>
                  <a:blip r:embed="rId2"/>
                  <a:stretch/>
                </p:blipFill>
                <p:spPr>
                  <a:xfrm>
                    <a:off x="3414600" y="3041640"/>
                    <a:ext cx="4678560" cy="2995560"/>
                  </a:xfrm>
                  <a:prstGeom prst="rect">
                    <a:avLst/>
                  </a:prstGeom>
                  <a:ln>
                    <a:noFill/>
                  </a:ln>
                </p:spPr>
              </p:pic>
            </p:oleObj>
          </a:graphicData>
        </a:graphic>
      </p:graphicFrame>
      <p:sp>
        <p:nvSpPr>
          <p:cNvPr id="1548" name="CustomShape 4"/>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9" name="TextShape 1"/>
          <p:cNvSpPr txBox="1"/>
          <p:nvPr/>
        </p:nvSpPr>
        <p:spPr>
          <a:xfrm>
            <a:off x="865080" y="689040"/>
            <a:ext cx="7772400" cy="606240"/>
          </a:xfrm>
          <a:prstGeom prst="rect">
            <a:avLst/>
          </a:prstGeom>
          <a:noFill/>
          <a:ln>
            <a:noFill/>
          </a:ln>
        </p:spPr>
        <p:txBody>
          <a:bodyPr lIns="0" rIns="0" tIns="39240" bIns="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Virtueel Circuit</a:t>
            </a:r>
            <a:endParaRPr b="1" lang="en-US" sz="2800" spc="-1" strike="noStrike">
              <a:solidFill>
                <a:srgbClr val="000000"/>
              </a:solidFill>
              <a:latin typeface="Arial Narrow"/>
            </a:endParaRPr>
          </a:p>
        </p:txBody>
      </p:sp>
      <p:sp>
        <p:nvSpPr>
          <p:cNvPr id="1550" name="TextShape 2"/>
          <p:cNvSpPr txBox="1"/>
          <p:nvPr/>
        </p:nvSpPr>
        <p:spPr>
          <a:xfrm>
            <a:off x="824040" y="1523880"/>
            <a:ext cx="7634160" cy="4734000"/>
          </a:xfrm>
          <a:prstGeom prst="rect">
            <a:avLst/>
          </a:prstGeom>
          <a:noFill/>
          <a:ln>
            <a:noFill/>
          </a:ln>
        </p:spPr>
        <p:txBody>
          <a:bodyPr lIns="0" rIns="0" tIns="3672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Wanneer 2 DTE 's via het FR netwerk met elkaar verbonden worden spreekt men van een Virtual Circuit.</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Hiervan bestaan er 2 soorten:</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SVC: Switched </a:t>
            </a:r>
            <a:br/>
            <a:r>
              <a:rPr b="0" lang="en-GB" sz="2400" spc="-1" strike="noStrike">
                <a:solidFill>
                  <a:srgbClr val="000000"/>
                </a:solidFill>
                <a:latin typeface="Times New Roman"/>
              </a:rPr>
              <a:t>Virtual Circuit </a:t>
            </a:r>
            <a:br/>
            <a:r>
              <a:rPr b="0" lang="en-GB" sz="2400" spc="-1" strike="noStrike">
                <a:solidFill>
                  <a:srgbClr val="000000"/>
                </a:solidFill>
                <a:latin typeface="Times New Roman"/>
              </a:rPr>
              <a:t>(cfr telefoongesprek)</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PVC: Permanent</a:t>
            </a:r>
            <a:br/>
            <a:r>
              <a:rPr b="0" lang="en-GB" sz="2400" spc="-1" strike="noStrike">
                <a:solidFill>
                  <a:srgbClr val="000000"/>
                </a:solidFill>
                <a:latin typeface="Times New Roman"/>
              </a:rPr>
              <a:t>Virtual Circuit</a:t>
            </a:r>
            <a:br/>
            <a:r>
              <a:rPr b="0" lang="en-GB" sz="2400" spc="-1" strike="noStrike">
                <a:solidFill>
                  <a:srgbClr val="000000"/>
                </a:solidFill>
                <a:latin typeface="Times New Roman"/>
              </a:rPr>
              <a:t>(cfr Leased Line)</a:t>
            </a:r>
            <a:endParaRPr b="0" lang="en-US" sz="2400" spc="-1" strike="noStrike">
              <a:solidFill>
                <a:srgbClr val="000000"/>
              </a:solidFill>
              <a:latin typeface="Times New Roman"/>
            </a:endParaRPr>
          </a:p>
        </p:txBody>
      </p:sp>
      <p:pic>
        <p:nvPicPr>
          <p:cNvPr id="1551" name="" descr=""/>
          <p:cNvPicPr/>
          <p:nvPr/>
        </p:nvPicPr>
        <p:blipFill>
          <a:blip r:embed="rId1"/>
          <a:stretch/>
        </p:blipFill>
        <p:spPr>
          <a:xfrm>
            <a:off x="4356000" y="2889360"/>
            <a:ext cx="4300560" cy="3225600"/>
          </a:xfrm>
          <a:prstGeom prst="rect">
            <a:avLst/>
          </a:prstGeom>
          <a:ln>
            <a:noFill/>
          </a:ln>
        </p:spPr>
      </p:pic>
      <p:sp>
        <p:nvSpPr>
          <p:cNvPr id="1552"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53" name="TextShape 1"/>
          <p:cNvSpPr txBox="1"/>
          <p:nvPr/>
        </p:nvSpPr>
        <p:spPr>
          <a:xfrm>
            <a:off x="865080" y="689040"/>
            <a:ext cx="7772400" cy="606240"/>
          </a:xfrm>
          <a:prstGeom prst="rect">
            <a:avLst/>
          </a:prstGeom>
          <a:noFill/>
          <a:ln>
            <a:noFill/>
          </a:ln>
        </p:spPr>
        <p:txBody>
          <a:bodyPr lIns="0" rIns="0" tIns="39240" bIns="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DLCI</a:t>
            </a:r>
            <a:endParaRPr b="1" lang="en-US" sz="2800" spc="-1" strike="noStrike">
              <a:solidFill>
                <a:srgbClr val="000000"/>
              </a:solidFill>
              <a:latin typeface="Arial Narrow"/>
            </a:endParaRPr>
          </a:p>
        </p:txBody>
      </p:sp>
      <p:sp>
        <p:nvSpPr>
          <p:cNvPr id="1554" name="TextShape 2"/>
          <p:cNvSpPr txBox="1"/>
          <p:nvPr/>
        </p:nvSpPr>
        <p:spPr>
          <a:xfrm>
            <a:off x="824040" y="1523880"/>
            <a:ext cx="7634160" cy="4734000"/>
          </a:xfrm>
          <a:prstGeom prst="rect">
            <a:avLst/>
          </a:prstGeom>
          <a:noFill/>
          <a:ln>
            <a:noFill/>
          </a:ln>
        </p:spPr>
        <p:txBody>
          <a:bodyPr lIns="0" rIns="0" tIns="3672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Op één fysieke verbinding kunnen er verschillende virtuele circuits staan. </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De verschillende VC's worden onderscheiden door een unieke DLCI of Data Link Channel Identifier </a:t>
            </a:r>
            <a:endParaRPr b="1" lang="en-US" sz="2400" spc="-1" strike="noStrike">
              <a:solidFill>
                <a:srgbClr val="000000"/>
              </a:solidFill>
              <a:latin typeface="Times New Roman"/>
            </a:endParaRPr>
          </a:p>
        </p:txBody>
      </p:sp>
      <p:graphicFrame>
        <p:nvGraphicFramePr>
          <p:cNvPr id="1555" name="Object 3"/>
          <p:cNvGraphicFramePr/>
          <p:nvPr/>
        </p:nvGraphicFramePr>
        <p:xfrm>
          <a:off x="1616040" y="3189240"/>
          <a:ext cx="4838760" cy="3040200"/>
        </p:xfrm>
        <a:graphic>
          <a:graphicData uri="http://schemas.openxmlformats.org/presentationml/2006/ole">
            <p:oleObj r:id="rId1" spid="">
              <p:embed/>
              <p:pic>
                <p:nvPicPr>
                  <p:cNvPr id="1556" name="" descr=""/>
                  <p:cNvPicPr/>
                  <p:nvPr/>
                </p:nvPicPr>
                <p:blipFill>
                  <a:blip r:embed="rId2"/>
                  <a:stretch/>
                </p:blipFill>
                <p:spPr>
                  <a:xfrm>
                    <a:off x="1616040" y="3189240"/>
                    <a:ext cx="4838760" cy="3040200"/>
                  </a:xfrm>
                  <a:prstGeom prst="rect">
                    <a:avLst/>
                  </a:prstGeom>
                  <a:ln>
                    <a:noFill/>
                  </a:ln>
                </p:spPr>
              </p:pic>
            </p:oleObj>
          </a:graphicData>
        </a:graphic>
      </p:graphicFrame>
      <p:sp>
        <p:nvSpPr>
          <p:cNvPr id="1557" name="CustomShape 4"/>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5" name="CustomShape 1"/>
          <p:cNvSpPr/>
          <p:nvPr/>
        </p:nvSpPr>
        <p:spPr>
          <a:xfrm>
            <a:off x="5710320" y="2986200"/>
            <a:ext cx="136440" cy="39600"/>
          </a:xfrm>
          <a:custGeom>
            <a:avLst/>
            <a:gdLst/>
            <a:ahLst/>
            <a:rect l="l" t="t" r="r" b="b"/>
            <a:pathLst>
              <a:path w="180" h="50">
                <a:moveTo>
                  <a:pt x="180" y="0"/>
                </a:moveTo>
                <a:lnTo>
                  <a:pt x="56" y="0"/>
                </a:lnTo>
                <a:lnTo>
                  <a:pt x="39" y="3"/>
                </a:lnTo>
                <a:lnTo>
                  <a:pt x="25" y="12"/>
                </a:lnTo>
                <a:lnTo>
                  <a:pt x="11" y="28"/>
                </a:lnTo>
                <a:lnTo>
                  <a:pt x="0" y="50"/>
                </a:lnTo>
                <a:lnTo>
                  <a:pt x="121" y="50"/>
                </a:lnTo>
                <a:lnTo>
                  <a:pt x="180" y="0"/>
                </a:lnTo>
                <a:close/>
              </a:path>
            </a:pathLst>
          </a:custGeom>
          <a:solidFill>
            <a:srgbClr val="ffffff"/>
          </a:solidFill>
          <a:ln>
            <a:noFill/>
          </a:ln>
        </p:spPr>
        <p:style>
          <a:lnRef idx="0"/>
          <a:fillRef idx="0"/>
          <a:effectRef idx="0"/>
          <a:fontRef idx="minor"/>
        </p:style>
      </p:sp>
      <p:sp>
        <p:nvSpPr>
          <p:cNvPr id="96" name="CustomShape 2"/>
          <p:cNvSpPr/>
          <p:nvPr/>
        </p:nvSpPr>
        <p:spPr>
          <a:xfrm>
            <a:off x="5802480" y="2986200"/>
            <a:ext cx="187200" cy="39600"/>
          </a:xfrm>
          <a:custGeom>
            <a:avLst/>
            <a:gdLst/>
            <a:ahLst/>
            <a:rect l="l" t="t" r="r" b="b"/>
            <a:pathLst>
              <a:path w="249" h="52">
                <a:moveTo>
                  <a:pt x="59" y="2"/>
                </a:moveTo>
                <a:lnTo>
                  <a:pt x="249" y="0"/>
                </a:lnTo>
                <a:lnTo>
                  <a:pt x="190" y="50"/>
                </a:lnTo>
                <a:lnTo>
                  <a:pt x="0" y="52"/>
                </a:lnTo>
                <a:lnTo>
                  <a:pt x="59" y="2"/>
                </a:lnTo>
                <a:close/>
              </a:path>
            </a:pathLst>
          </a:custGeom>
          <a:solidFill>
            <a:srgbClr val="fdfdfd"/>
          </a:solidFill>
          <a:ln>
            <a:noFill/>
          </a:ln>
        </p:spPr>
        <p:style>
          <a:lnRef idx="0"/>
          <a:fillRef idx="0"/>
          <a:effectRef idx="0"/>
          <a:fontRef idx="minor"/>
        </p:style>
      </p:sp>
      <p:sp>
        <p:nvSpPr>
          <p:cNvPr id="97" name="CustomShape 3"/>
          <p:cNvSpPr/>
          <p:nvPr/>
        </p:nvSpPr>
        <p:spPr>
          <a:xfrm>
            <a:off x="5943600" y="2986200"/>
            <a:ext cx="187200" cy="39600"/>
          </a:xfrm>
          <a:custGeom>
            <a:avLst/>
            <a:gdLst/>
            <a:ahLst/>
            <a:rect l="l" t="t" r="r" b="b"/>
            <a:pathLst>
              <a:path w="250" h="50">
                <a:moveTo>
                  <a:pt x="59" y="0"/>
                </a:moveTo>
                <a:lnTo>
                  <a:pt x="250" y="0"/>
                </a:lnTo>
                <a:lnTo>
                  <a:pt x="190" y="50"/>
                </a:lnTo>
                <a:lnTo>
                  <a:pt x="0" y="50"/>
                </a:lnTo>
                <a:lnTo>
                  <a:pt x="59" y="0"/>
                </a:lnTo>
                <a:close/>
              </a:path>
            </a:pathLst>
          </a:custGeom>
          <a:solidFill>
            <a:srgbClr val="fafafa"/>
          </a:solidFill>
          <a:ln>
            <a:noFill/>
          </a:ln>
        </p:spPr>
        <p:style>
          <a:lnRef idx="0"/>
          <a:fillRef idx="0"/>
          <a:effectRef idx="0"/>
          <a:fontRef idx="minor"/>
        </p:style>
      </p:sp>
      <p:sp>
        <p:nvSpPr>
          <p:cNvPr id="98" name="CustomShape 4"/>
          <p:cNvSpPr/>
          <p:nvPr/>
        </p:nvSpPr>
        <p:spPr>
          <a:xfrm>
            <a:off x="6086520" y="2986200"/>
            <a:ext cx="187200" cy="39600"/>
          </a:xfrm>
          <a:custGeom>
            <a:avLst/>
            <a:gdLst/>
            <a:ahLst/>
            <a:rect l="l" t="t" r="r" b="b"/>
            <a:pathLst>
              <a:path w="250" h="50">
                <a:moveTo>
                  <a:pt x="60" y="0"/>
                </a:moveTo>
                <a:lnTo>
                  <a:pt x="250" y="0"/>
                </a:lnTo>
                <a:lnTo>
                  <a:pt x="191" y="50"/>
                </a:lnTo>
                <a:lnTo>
                  <a:pt x="0" y="50"/>
                </a:lnTo>
                <a:lnTo>
                  <a:pt x="60" y="0"/>
                </a:lnTo>
                <a:close/>
              </a:path>
            </a:pathLst>
          </a:custGeom>
          <a:solidFill>
            <a:srgbClr val="f7f7f7"/>
          </a:solidFill>
          <a:ln>
            <a:noFill/>
          </a:ln>
        </p:spPr>
        <p:style>
          <a:lnRef idx="0"/>
          <a:fillRef idx="0"/>
          <a:effectRef idx="0"/>
          <a:fontRef idx="minor"/>
        </p:style>
      </p:sp>
      <p:sp>
        <p:nvSpPr>
          <p:cNvPr id="99" name="CustomShape 5"/>
          <p:cNvSpPr/>
          <p:nvPr/>
        </p:nvSpPr>
        <p:spPr>
          <a:xfrm>
            <a:off x="6229440" y="2986200"/>
            <a:ext cx="187200" cy="39600"/>
          </a:xfrm>
          <a:custGeom>
            <a:avLst/>
            <a:gdLst/>
            <a:ahLst/>
            <a:rect l="l" t="t" r="r" b="b"/>
            <a:pathLst>
              <a:path w="250" h="50">
                <a:moveTo>
                  <a:pt x="59" y="0"/>
                </a:moveTo>
                <a:lnTo>
                  <a:pt x="250" y="0"/>
                </a:lnTo>
                <a:lnTo>
                  <a:pt x="192" y="49"/>
                </a:lnTo>
                <a:lnTo>
                  <a:pt x="0" y="50"/>
                </a:lnTo>
                <a:lnTo>
                  <a:pt x="59" y="0"/>
                </a:lnTo>
                <a:close/>
              </a:path>
            </a:pathLst>
          </a:custGeom>
          <a:solidFill>
            <a:srgbClr val="f5f5f5"/>
          </a:solidFill>
          <a:ln>
            <a:noFill/>
          </a:ln>
        </p:spPr>
        <p:style>
          <a:lnRef idx="0"/>
          <a:fillRef idx="0"/>
          <a:effectRef idx="0"/>
          <a:fontRef idx="minor"/>
        </p:style>
      </p:sp>
      <p:sp>
        <p:nvSpPr>
          <p:cNvPr id="100" name="CustomShape 6"/>
          <p:cNvSpPr/>
          <p:nvPr/>
        </p:nvSpPr>
        <p:spPr>
          <a:xfrm>
            <a:off x="6373800" y="2984400"/>
            <a:ext cx="185760" cy="39960"/>
          </a:xfrm>
          <a:custGeom>
            <a:avLst/>
            <a:gdLst/>
            <a:ahLst/>
            <a:rect l="l" t="t" r="r" b="b"/>
            <a:pathLst>
              <a:path w="248" h="50">
                <a:moveTo>
                  <a:pt x="58" y="1"/>
                </a:moveTo>
                <a:lnTo>
                  <a:pt x="248" y="0"/>
                </a:lnTo>
                <a:lnTo>
                  <a:pt x="190" y="50"/>
                </a:lnTo>
                <a:lnTo>
                  <a:pt x="0" y="50"/>
                </a:lnTo>
                <a:lnTo>
                  <a:pt x="58" y="1"/>
                </a:lnTo>
                <a:close/>
              </a:path>
            </a:pathLst>
          </a:custGeom>
          <a:solidFill>
            <a:srgbClr val="f2f2f2"/>
          </a:solidFill>
          <a:ln>
            <a:noFill/>
          </a:ln>
        </p:spPr>
        <p:style>
          <a:lnRef idx="0"/>
          <a:fillRef idx="0"/>
          <a:effectRef idx="0"/>
          <a:fontRef idx="minor"/>
        </p:style>
      </p:sp>
      <p:sp>
        <p:nvSpPr>
          <p:cNvPr id="101" name="CustomShape 7"/>
          <p:cNvSpPr/>
          <p:nvPr/>
        </p:nvSpPr>
        <p:spPr>
          <a:xfrm>
            <a:off x="6516720" y="2984400"/>
            <a:ext cx="187200" cy="39960"/>
          </a:xfrm>
          <a:custGeom>
            <a:avLst/>
            <a:gdLst/>
            <a:ahLst/>
            <a:rect l="l" t="t" r="r" b="b"/>
            <a:pathLst>
              <a:path w="248" h="50">
                <a:moveTo>
                  <a:pt x="58" y="0"/>
                </a:moveTo>
                <a:lnTo>
                  <a:pt x="248" y="0"/>
                </a:lnTo>
                <a:lnTo>
                  <a:pt x="190" y="50"/>
                </a:lnTo>
                <a:lnTo>
                  <a:pt x="0" y="50"/>
                </a:lnTo>
                <a:lnTo>
                  <a:pt x="58" y="0"/>
                </a:lnTo>
                <a:close/>
              </a:path>
            </a:pathLst>
          </a:custGeom>
          <a:solidFill>
            <a:srgbClr val="efefef"/>
          </a:solidFill>
          <a:ln>
            <a:noFill/>
          </a:ln>
        </p:spPr>
        <p:style>
          <a:lnRef idx="0"/>
          <a:fillRef idx="0"/>
          <a:effectRef idx="0"/>
          <a:fontRef idx="minor"/>
        </p:style>
      </p:sp>
      <p:sp>
        <p:nvSpPr>
          <p:cNvPr id="102" name="CustomShape 8"/>
          <p:cNvSpPr/>
          <p:nvPr/>
        </p:nvSpPr>
        <p:spPr>
          <a:xfrm>
            <a:off x="6659640" y="2984400"/>
            <a:ext cx="185760" cy="39960"/>
          </a:xfrm>
          <a:custGeom>
            <a:avLst/>
            <a:gdLst/>
            <a:ahLst/>
            <a:rect l="l" t="t" r="r" b="b"/>
            <a:pathLst>
              <a:path w="248" h="50">
                <a:moveTo>
                  <a:pt x="58" y="0"/>
                </a:moveTo>
                <a:lnTo>
                  <a:pt x="248" y="0"/>
                </a:lnTo>
                <a:lnTo>
                  <a:pt x="189" y="49"/>
                </a:lnTo>
                <a:lnTo>
                  <a:pt x="0" y="50"/>
                </a:lnTo>
                <a:lnTo>
                  <a:pt x="58" y="0"/>
                </a:lnTo>
                <a:close/>
              </a:path>
            </a:pathLst>
          </a:custGeom>
          <a:solidFill>
            <a:srgbClr val="ededed"/>
          </a:solidFill>
          <a:ln>
            <a:noFill/>
          </a:ln>
        </p:spPr>
        <p:style>
          <a:lnRef idx="0"/>
          <a:fillRef idx="0"/>
          <a:effectRef idx="0"/>
          <a:fontRef idx="minor"/>
        </p:style>
      </p:sp>
      <p:sp>
        <p:nvSpPr>
          <p:cNvPr id="103" name="CustomShape 9"/>
          <p:cNvSpPr/>
          <p:nvPr/>
        </p:nvSpPr>
        <p:spPr>
          <a:xfrm>
            <a:off x="6800760" y="2984400"/>
            <a:ext cx="189000" cy="39960"/>
          </a:xfrm>
          <a:custGeom>
            <a:avLst/>
            <a:gdLst/>
            <a:ahLst/>
            <a:rect l="l" t="t" r="r" b="b"/>
            <a:pathLst>
              <a:path w="251" h="50">
                <a:moveTo>
                  <a:pt x="59" y="1"/>
                </a:moveTo>
                <a:lnTo>
                  <a:pt x="251" y="0"/>
                </a:lnTo>
                <a:lnTo>
                  <a:pt x="192" y="50"/>
                </a:lnTo>
                <a:lnTo>
                  <a:pt x="0" y="50"/>
                </a:lnTo>
                <a:lnTo>
                  <a:pt x="59" y="1"/>
                </a:lnTo>
                <a:close/>
              </a:path>
            </a:pathLst>
          </a:custGeom>
          <a:solidFill>
            <a:srgbClr val="eaeaea"/>
          </a:solidFill>
          <a:ln>
            <a:noFill/>
          </a:ln>
        </p:spPr>
        <p:style>
          <a:lnRef idx="0"/>
          <a:fillRef idx="0"/>
          <a:effectRef idx="0"/>
          <a:fontRef idx="minor"/>
        </p:style>
      </p:sp>
      <p:sp>
        <p:nvSpPr>
          <p:cNvPr id="104" name="CustomShape 10"/>
          <p:cNvSpPr/>
          <p:nvPr/>
        </p:nvSpPr>
        <p:spPr>
          <a:xfrm>
            <a:off x="6945480" y="2984400"/>
            <a:ext cx="187200" cy="39960"/>
          </a:xfrm>
          <a:custGeom>
            <a:avLst/>
            <a:gdLst/>
            <a:ahLst/>
            <a:rect l="l" t="t" r="r" b="b"/>
            <a:pathLst>
              <a:path w="250" h="50">
                <a:moveTo>
                  <a:pt x="59" y="0"/>
                </a:moveTo>
                <a:lnTo>
                  <a:pt x="250" y="0"/>
                </a:lnTo>
                <a:lnTo>
                  <a:pt x="190" y="50"/>
                </a:lnTo>
                <a:lnTo>
                  <a:pt x="0" y="50"/>
                </a:lnTo>
                <a:lnTo>
                  <a:pt x="59" y="0"/>
                </a:lnTo>
                <a:close/>
              </a:path>
            </a:pathLst>
          </a:custGeom>
          <a:solidFill>
            <a:srgbClr val="e7e7e7"/>
          </a:solidFill>
          <a:ln>
            <a:noFill/>
          </a:ln>
        </p:spPr>
        <p:style>
          <a:lnRef idx="0"/>
          <a:fillRef idx="0"/>
          <a:effectRef idx="0"/>
          <a:fontRef idx="minor"/>
        </p:style>
      </p:sp>
      <p:sp>
        <p:nvSpPr>
          <p:cNvPr id="105" name="CustomShape 11"/>
          <p:cNvSpPr/>
          <p:nvPr/>
        </p:nvSpPr>
        <p:spPr>
          <a:xfrm>
            <a:off x="7086600" y="2984400"/>
            <a:ext cx="185760" cy="39960"/>
          </a:xfrm>
          <a:custGeom>
            <a:avLst/>
            <a:gdLst/>
            <a:ahLst/>
            <a:rect l="l" t="t" r="r" b="b"/>
            <a:pathLst>
              <a:path w="248" h="50">
                <a:moveTo>
                  <a:pt x="60" y="0"/>
                </a:moveTo>
                <a:lnTo>
                  <a:pt x="248" y="0"/>
                </a:lnTo>
                <a:lnTo>
                  <a:pt x="190" y="49"/>
                </a:lnTo>
                <a:lnTo>
                  <a:pt x="0" y="50"/>
                </a:lnTo>
                <a:lnTo>
                  <a:pt x="60" y="0"/>
                </a:lnTo>
                <a:close/>
              </a:path>
            </a:pathLst>
          </a:custGeom>
          <a:solidFill>
            <a:srgbClr val="e5e5e5"/>
          </a:solidFill>
          <a:ln>
            <a:noFill/>
          </a:ln>
        </p:spPr>
        <p:style>
          <a:lnRef idx="0"/>
          <a:fillRef idx="0"/>
          <a:effectRef idx="0"/>
          <a:fontRef idx="minor"/>
        </p:style>
      </p:sp>
      <p:sp>
        <p:nvSpPr>
          <p:cNvPr id="106" name="CustomShape 12"/>
          <p:cNvSpPr/>
          <p:nvPr/>
        </p:nvSpPr>
        <p:spPr>
          <a:xfrm>
            <a:off x="7229520" y="2982960"/>
            <a:ext cx="187200" cy="39600"/>
          </a:xfrm>
          <a:custGeom>
            <a:avLst/>
            <a:gdLst/>
            <a:ahLst/>
            <a:rect l="l" t="t" r="r" b="b"/>
            <a:pathLst>
              <a:path w="251" h="50">
                <a:moveTo>
                  <a:pt x="58" y="1"/>
                </a:moveTo>
                <a:lnTo>
                  <a:pt x="251" y="0"/>
                </a:lnTo>
                <a:lnTo>
                  <a:pt x="192" y="50"/>
                </a:lnTo>
                <a:lnTo>
                  <a:pt x="0" y="50"/>
                </a:lnTo>
                <a:lnTo>
                  <a:pt x="58" y="1"/>
                </a:lnTo>
                <a:close/>
              </a:path>
            </a:pathLst>
          </a:custGeom>
          <a:solidFill>
            <a:srgbClr val="e2e2e2"/>
          </a:solidFill>
          <a:ln>
            <a:noFill/>
          </a:ln>
        </p:spPr>
        <p:style>
          <a:lnRef idx="0"/>
          <a:fillRef idx="0"/>
          <a:effectRef idx="0"/>
          <a:fontRef idx="minor"/>
        </p:style>
      </p:sp>
      <p:sp>
        <p:nvSpPr>
          <p:cNvPr id="107" name="CustomShape 13"/>
          <p:cNvSpPr/>
          <p:nvPr/>
        </p:nvSpPr>
        <p:spPr>
          <a:xfrm>
            <a:off x="7373880" y="2982960"/>
            <a:ext cx="185760" cy="39600"/>
          </a:xfrm>
          <a:custGeom>
            <a:avLst/>
            <a:gdLst/>
            <a:ahLst/>
            <a:rect l="l" t="t" r="r" b="b"/>
            <a:pathLst>
              <a:path w="249" h="50">
                <a:moveTo>
                  <a:pt x="59" y="0"/>
                </a:moveTo>
                <a:lnTo>
                  <a:pt x="249" y="0"/>
                </a:lnTo>
                <a:lnTo>
                  <a:pt x="190" y="49"/>
                </a:lnTo>
                <a:lnTo>
                  <a:pt x="0" y="50"/>
                </a:lnTo>
                <a:lnTo>
                  <a:pt x="59" y="0"/>
                </a:lnTo>
                <a:close/>
              </a:path>
            </a:pathLst>
          </a:custGeom>
          <a:solidFill>
            <a:srgbClr val="dfdfdf"/>
          </a:solidFill>
          <a:ln>
            <a:noFill/>
          </a:ln>
        </p:spPr>
        <p:style>
          <a:lnRef idx="0"/>
          <a:fillRef idx="0"/>
          <a:effectRef idx="0"/>
          <a:fontRef idx="minor"/>
        </p:style>
      </p:sp>
      <p:sp>
        <p:nvSpPr>
          <p:cNvPr id="108" name="CustomShape 14"/>
          <p:cNvSpPr/>
          <p:nvPr/>
        </p:nvSpPr>
        <p:spPr>
          <a:xfrm>
            <a:off x="7516800" y="2982960"/>
            <a:ext cx="185760" cy="38160"/>
          </a:xfrm>
          <a:custGeom>
            <a:avLst/>
            <a:gdLst/>
            <a:ahLst/>
            <a:rect l="l" t="t" r="r" b="b"/>
            <a:pathLst>
              <a:path w="249" h="49">
                <a:moveTo>
                  <a:pt x="59" y="0"/>
                </a:moveTo>
                <a:lnTo>
                  <a:pt x="249" y="0"/>
                </a:lnTo>
                <a:lnTo>
                  <a:pt x="190" y="49"/>
                </a:lnTo>
                <a:lnTo>
                  <a:pt x="0" y="49"/>
                </a:lnTo>
                <a:lnTo>
                  <a:pt x="59" y="0"/>
                </a:lnTo>
                <a:close/>
              </a:path>
            </a:pathLst>
          </a:custGeom>
          <a:solidFill>
            <a:srgbClr val="dddddd"/>
          </a:solidFill>
          <a:ln>
            <a:noFill/>
          </a:ln>
        </p:spPr>
        <p:style>
          <a:lnRef idx="0"/>
          <a:fillRef idx="0"/>
          <a:effectRef idx="0"/>
          <a:fontRef idx="minor"/>
        </p:style>
      </p:sp>
      <p:sp>
        <p:nvSpPr>
          <p:cNvPr id="109" name="CustomShape 15"/>
          <p:cNvSpPr/>
          <p:nvPr/>
        </p:nvSpPr>
        <p:spPr>
          <a:xfrm>
            <a:off x="7658280" y="2981160"/>
            <a:ext cx="187200" cy="39960"/>
          </a:xfrm>
          <a:custGeom>
            <a:avLst/>
            <a:gdLst/>
            <a:ahLst/>
            <a:rect l="l" t="t" r="r" b="b"/>
            <a:pathLst>
              <a:path w="249" h="50">
                <a:moveTo>
                  <a:pt x="59" y="1"/>
                </a:moveTo>
                <a:lnTo>
                  <a:pt x="249" y="0"/>
                </a:lnTo>
                <a:lnTo>
                  <a:pt x="190" y="50"/>
                </a:lnTo>
                <a:lnTo>
                  <a:pt x="0" y="50"/>
                </a:lnTo>
                <a:lnTo>
                  <a:pt x="59" y="1"/>
                </a:lnTo>
                <a:close/>
              </a:path>
            </a:pathLst>
          </a:custGeom>
          <a:solidFill>
            <a:srgbClr val="dadada"/>
          </a:solidFill>
          <a:ln>
            <a:noFill/>
          </a:ln>
        </p:spPr>
        <p:style>
          <a:lnRef idx="0"/>
          <a:fillRef idx="0"/>
          <a:effectRef idx="0"/>
          <a:fontRef idx="minor"/>
        </p:style>
      </p:sp>
      <p:sp>
        <p:nvSpPr>
          <p:cNvPr id="110" name="CustomShape 16"/>
          <p:cNvSpPr/>
          <p:nvPr/>
        </p:nvSpPr>
        <p:spPr>
          <a:xfrm>
            <a:off x="7800840" y="2981160"/>
            <a:ext cx="187560" cy="39960"/>
          </a:xfrm>
          <a:custGeom>
            <a:avLst/>
            <a:gdLst/>
            <a:ahLst/>
            <a:rect l="l" t="t" r="r" b="b"/>
            <a:pathLst>
              <a:path w="250" h="50">
                <a:moveTo>
                  <a:pt x="59" y="0"/>
                </a:moveTo>
                <a:lnTo>
                  <a:pt x="250" y="0"/>
                </a:lnTo>
                <a:lnTo>
                  <a:pt x="192" y="49"/>
                </a:lnTo>
                <a:lnTo>
                  <a:pt x="0" y="50"/>
                </a:lnTo>
                <a:lnTo>
                  <a:pt x="59" y="0"/>
                </a:lnTo>
                <a:close/>
              </a:path>
            </a:pathLst>
          </a:custGeom>
          <a:solidFill>
            <a:srgbClr val="d7d7d7"/>
          </a:solidFill>
          <a:ln>
            <a:noFill/>
          </a:ln>
        </p:spPr>
        <p:style>
          <a:lnRef idx="0"/>
          <a:fillRef idx="0"/>
          <a:effectRef idx="0"/>
          <a:fontRef idx="minor"/>
        </p:style>
      </p:sp>
      <p:sp>
        <p:nvSpPr>
          <p:cNvPr id="111" name="CustomShape 17"/>
          <p:cNvSpPr/>
          <p:nvPr/>
        </p:nvSpPr>
        <p:spPr>
          <a:xfrm>
            <a:off x="7945560" y="2981160"/>
            <a:ext cx="185760" cy="39960"/>
          </a:xfrm>
          <a:custGeom>
            <a:avLst/>
            <a:gdLst/>
            <a:ahLst/>
            <a:rect l="l" t="t" r="r" b="b"/>
            <a:pathLst>
              <a:path w="248" h="49">
                <a:moveTo>
                  <a:pt x="58" y="0"/>
                </a:moveTo>
                <a:lnTo>
                  <a:pt x="248" y="0"/>
                </a:lnTo>
                <a:lnTo>
                  <a:pt x="190" y="49"/>
                </a:lnTo>
                <a:lnTo>
                  <a:pt x="0" y="49"/>
                </a:lnTo>
                <a:lnTo>
                  <a:pt x="58" y="0"/>
                </a:lnTo>
                <a:close/>
              </a:path>
            </a:pathLst>
          </a:custGeom>
          <a:solidFill>
            <a:srgbClr val="d5d5d5"/>
          </a:solidFill>
          <a:ln>
            <a:noFill/>
          </a:ln>
        </p:spPr>
        <p:style>
          <a:lnRef idx="0"/>
          <a:fillRef idx="0"/>
          <a:effectRef idx="0"/>
          <a:fontRef idx="minor"/>
        </p:style>
      </p:sp>
      <p:sp>
        <p:nvSpPr>
          <p:cNvPr id="112" name="CustomShape 18"/>
          <p:cNvSpPr/>
          <p:nvPr/>
        </p:nvSpPr>
        <p:spPr>
          <a:xfrm>
            <a:off x="8086680" y="2981160"/>
            <a:ext cx="185760" cy="39960"/>
          </a:xfrm>
          <a:custGeom>
            <a:avLst/>
            <a:gdLst/>
            <a:ahLst/>
            <a:rect l="l" t="t" r="r" b="b"/>
            <a:pathLst>
              <a:path w="248" h="49">
                <a:moveTo>
                  <a:pt x="58" y="0"/>
                </a:moveTo>
                <a:lnTo>
                  <a:pt x="248" y="0"/>
                </a:lnTo>
                <a:lnTo>
                  <a:pt x="190" y="49"/>
                </a:lnTo>
                <a:lnTo>
                  <a:pt x="0" y="49"/>
                </a:lnTo>
                <a:lnTo>
                  <a:pt x="58" y="0"/>
                </a:lnTo>
                <a:close/>
              </a:path>
            </a:pathLst>
          </a:custGeom>
          <a:solidFill>
            <a:srgbClr val="d2d2d2"/>
          </a:solidFill>
          <a:ln>
            <a:noFill/>
          </a:ln>
        </p:spPr>
        <p:style>
          <a:lnRef idx="0"/>
          <a:fillRef idx="0"/>
          <a:effectRef idx="0"/>
          <a:fontRef idx="minor"/>
        </p:style>
      </p:sp>
      <p:sp>
        <p:nvSpPr>
          <p:cNvPr id="113" name="CustomShape 19"/>
          <p:cNvSpPr/>
          <p:nvPr/>
        </p:nvSpPr>
        <p:spPr>
          <a:xfrm>
            <a:off x="8229600" y="2981160"/>
            <a:ext cx="187200" cy="39960"/>
          </a:xfrm>
          <a:custGeom>
            <a:avLst/>
            <a:gdLst/>
            <a:ahLst/>
            <a:rect l="l" t="t" r="r" b="b"/>
            <a:pathLst>
              <a:path w="251" h="50">
                <a:moveTo>
                  <a:pt x="58" y="1"/>
                </a:moveTo>
                <a:lnTo>
                  <a:pt x="251" y="0"/>
                </a:lnTo>
                <a:lnTo>
                  <a:pt x="192" y="49"/>
                </a:lnTo>
                <a:lnTo>
                  <a:pt x="0" y="50"/>
                </a:lnTo>
                <a:lnTo>
                  <a:pt x="58" y="1"/>
                </a:lnTo>
                <a:close/>
              </a:path>
            </a:pathLst>
          </a:custGeom>
          <a:solidFill>
            <a:srgbClr val="cfcfcf"/>
          </a:solidFill>
          <a:ln>
            <a:noFill/>
          </a:ln>
        </p:spPr>
        <p:style>
          <a:lnRef idx="0"/>
          <a:fillRef idx="0"/>
          <a:effectRef idx="0"/>
          <a:fontRef idx="minor"/>
        </p:style>
      </p:sp>
      <p:sp>
        <p:nvSpPr>
          <p:cNvPr id="114" name="CustomShape 20"/>
          <p:cNvSpPr/>
          <p:nvPr/>
        </p:nvSpPr>
        <p:spPr>
          <a:xfrm>
            <a:off x="8373960" y="2981160"/>
            <a:ext cx="135000" cy="38160"/>
          </a:xfrm>
          <a:custGeom>
            <a:avLst/>
            <a:gdLst/>
            <a:ahLst/>
            <a:rect l="l" t="t" r="r" b="b"/>
            <a:pathLst>
              <a:path w="181" h="49">
                <a:moveTo>
                  <a:pt x="59" y="0"/>
                </a:moveTo>
                <a:lnTo>
                  <a:pt x="181" y="0"/>
                </a:lnTo>
                <a:lnTo>
                  <a:pt x="164" y="3"/>
                </a:lnTo>
                <a:lnTo>
                  <a:pt x="149" y="14"/>
                </a:lnTo>
                <a:lnTo>
                  <a:pt x="135" y="28"/>
                </a:lnTo>
                <a:lnTo>
                  <a:pt x="124" y="49"/>
                </a:lnTo>
                <a:lnTo>
                  <a:pt x="0" y="49"/>
                </a:lnTo>
                <a:lnTo>
                  <a:pt x="59" y="0"/>
                </a:lnTo>
                <a:close/>
              </a:path>
            </a:pathLst>
          </a:custGeom>
          <a:solidFill>
            <a:srgbClr val="cccccc"/>
          </a:solidFill>
          <a:ln>
            <a:noFill/>
          </a:ln>
        </p:spPr>
        <p:style>
          <a:lnRef idx="0"/>
          <a:fillRef idx="0"/>
          <a:effectRef idx="0"/>
          <a:fontRef idx="minor"/>
        </p:style>
      </p:sp>
      <p:sp>
        <p:nvSpPr>
          <p:cNvPr id="115" name="CustomShape 21"/>
          <p:cNvSpPr/>
          <p:nvPr/>
        </p:nvSpPr>
        <p:spPr>
          <a:xfrm>
            <a:off x="5699160" y="3025800"/>
            <a:ext cx="136440" cy="44280"/>
          </a:xfrm>
          <a:custGeom>
            <a:avLst/>
            <a:gdLst/>
            <a:ahLst/>
            <a:rect l="l" t="t" r="r" b="b"/>
            <a:pathLst>
              <a:path w="183" h="54">
                <a:moveTo>
                  <a:pt x="183" y="0"/>
                </a:moveTo>
                <a:lnTo>
                  <a:pt x="18" y="0"/>
                </a:lnTo>
                <a:lnTo>
                  <a:pt x="10" y="24"/>
                </a:lnTo>
                <a:lnTo>
                  <a:pt x="0" y="54"/>
                </a:lnTo>
                <a:lnTo>
                  <a:pt x="165" y="54"/>
                </a:lnTo>
                <a:lnTo>
                  <a:pt x="183" y="0"/>
                </a:lnTo>
                <a:close/>
              </a:path>
            </a:pathLst>
          </a:custGeom>
          <a:solidFill>
            <a:srgbClr val="ffffff"/>
          </a:solidFill>
          <a:ln>
            <a:noFill/>
          </a:ln>
        </p:spPr>
        <p:style>
          <a:lnRef idx="0"/>
          <a:fillRef idx="0"/>
          <a:effectRef idx="0"/>
          <a:fontRef idx="minor"/>
        </p:style>
      </p:sp>
      <p:sp>
        <p:nvSpPr>
          <p:cNvPr id="116" name="CustomShape 22"/>
          <p:cNvSpPr/>
          <p:nvPr/>
        </p:nvSpPr>
        <p:spPr>
          <a:xfrm>
            <a:off x="5821200" y="3025800"/>
            <a:ext cx="152640" cy="44280"/>
          </a:xfrm>
          <a:custGeom>
            <a:avLst/>
            <a:gdLst/>
            <a:ahLst/>
            <a:rect l="l" t="t" r="r" b="b"/>
            <a:pathLst>
              <a:path w="204" h="56">
                <a:moveTo>
                  <a:pt x="18" y="2"/>
                </a:moveTo>
                <a:lnTo>
                  <a:pt x="204" y="0"/>
                </a:lnTo>
                <a:lnTo>
                  <a:pt x="185" y="55"/>
                </a:lnTo>
                <a:lnTo>
                  <a:pt x="0" y="56"/>
                </a:lnTo>
                <a:lnTo>
                  <a:pt x="18" y="2"/>
                </a:lnTo>
                <a:close/>
              </a:path>
            </a:pathLst>
          </a:custGeom>
          <a:solidFill>
            <a:srgbClr val="fdfdfd"/>
          </a:solidFill>
          <a:ln>
            <a:noFill/>
          </a:ln>
        </p:spPr>
        <p:style>
          <a:lnRef idx="0"/>
          <a:fillRef idx="0"/>
          <a:effectRef idx="0"/>
          <a:fontRef idx="minor"/>
        </p:style>
      </p:sp>
      <p:sp>
        <p:nvSpPr>
          <p:cNvPr id="117" name="CustomShape 23"/>
          <p:cNvSpPr/>
          <p:nvPr/>
        </p:nvSpPr>
        <p:spPr>
          <a:xfrm>
            <a:off x="5961240" y="3025800"/>
            <a:ext cx="152280" cy="42840"/>
          </a:xfrm>
          <a:custGeom>
            <a:avLst/>
            <a:gdLst/>
            <a:ahLst/>
            <a:rect l="l" t="t" r="r" b="b"/>
            <a:pathLst>
              <a:path w="204" h="55">
                <a:moveTo>
                  <a:pt x="19" y="0"/>
                </a:moveTo>
                <a:lnTo>
                  <a:pt x="204" y="0"/>
                </a:lnTo>
                <a:lnTo>
                  <a:pt x="186" y="55"/>
                </a:lnTo>
                <a:lnTo>
                  <a:pt x="0" y="55"/>
                </a:lnTo>
                <a:lnTo>
                  <a:pt x="19" y="0"/>
                </a:lnTo>
                <a:close/>
              </a:path>
            </a:pathLst>
          </a:custGeom>
          <a:solidFill>
            <a:srgbClr val="fafafa"/>
          </a:solidFill>
          <a:ln>
            <a:noFill/>
          </a:ln>
        </p:spPr>
        <p:style>
          <a:lnRef idx="0"/>
          <a:fillRef idx="0"/>
          <a:effectRef idx="0"/>
          <a:fontRef idx="minor"/>
        </p:style>
      </p:sp>
      <p:sp>
        <p:nvSpPr>
          <p:cNvPr id="118" name="CustomShape 24"/>
          <p:cNvSpPr/>
          <p:nvPr/>
        </p:nvSpPr>
        <p:spPr>
          <a:xfrm>
            <a:off x="6099120" y="3025800"/>
            <a:ext cx="152280" cy="42840"/>
          </a:xfrm>
          <a:custGeom>
            <a:avLst/>
            <a:gdLst/>
            <a:ahLst/>
            <a:rect l="l" t="t" r="r" b="b"/>
            <a:pathLst>
              <a:path w="204" h="55">
                <a:moveTo>
                  <a:pt x="18" y="0"/>
                </a:moveTo>
                <a:lnTo>
                  <a:pt x="204" y="0"/>
                </a:lnTo>
                <a:lnTo>
                  <a:pt x="186" y="54"/>
                </a:lnTo>
                <a:lnTo>
                  <a:pt x="0" y="55"/>
                </a:lnTo>
                <a:lnTo>
                  <a:pt x="18" y="0"/>
                </a:lnTo>
                <a:close/>
              </a:path>
            </a:pathLst>
          </a:custGeom>
          <a:solidFill>
            <a:srgbClr val="f7f7f7"/>
          </a:solidFill>
          <a:ln>
            <a:noFill/>
          </a:ln>
        </p:spPr>
        <p:style>
          <a:lnRef idx="0"/>
          <a:fillRef idx="0"/>
          <a:effectRef idx="0"/>
          <a:fontRef idx="minor"/>
        </p:style>
      </p:sp>
      <p:sp>
        <p:nvSpPr>
          <p:cNvPr id="119" name="CustomShape 25"/>
          <p:cNvSpPr/>
          <p:nvPr/>
        </p:nvSpPr>
        <p:spPr>
          <a:xfrm>
            <a:off x="6240600" y="3024360"/>
            <a:ext cx="152280" cy="42840"/>
          </a:xfrm>
          <a:custGeom>
            <a:avLst/>
            <a:gdLst/>
            <a:ahLst/>
            <a:rect l="l" t="t" r="r" b="b"/>
            <a:pathLst>
              <a:path w="204" h="55">
                <a:moveTo>
                  <a:pt x="18" y="1"/>
                </a:moveTo>
                <a:lnTo>
                  <a:pt x="204" y="0"/>
                </a:lnTo>
                <a:lnTo>
                  <a:pt x="186" y="55"/>
                </a:lnTo>
                <a:lnTo>
                  <a:pt x="0" y="55"/>
                </a:lnTo>
                <a:lnTo>
                  <a:pt x="18" y="1"/>
                </a:lnTo>
                <a:close/>
              </a:path>
            </a:pathLst>
          </a:custGeom>
          <a:solidFill>
            <a:srgbClr val="f5f5f5"/>
          </a:solidFill>
          <a:ln>
            <a:noFill/>
          </a:ln>
        </p:spPr>
        <p:style>
          <a:lnRef idx="0"/>
          <a:fillRef idx="0"/>
          <a:effectRef idx="0"/>
          <a:fontRef idx="minor"/>
        </p:style>
      </p:sp>
      <p:sp>
        <p:nvSpPr>
          <p:cNvPr id="120" name="CustomShape 26"/>
          <p:cNvSpPr/>
          <p:nvPr/>
        </p:nvSpPr>
        <p:spPr>
          <a:xfrm>
            <a:off x="6377040" y="3024360"/>
            <a:ext cx="154080" cy="42840"/>
          </a:xfrm>
          <a:custGeom>
            <a:avLst/>
            <a:gdLst/>
            <a:ahLst/>
            <a:rect l="l" t="t" r="r" b="b"/>
            <a:pathLst>
              <a:path w="204" h="55">
                <a:moveTo>
                  <a:pt x="18" y="0"/>
                </a:moveTo>
                <a:lnTo>
                  <a:pt x="204" y="0"/>
                </a:lnTo>
                <a:lnTo>
                  <a:pt x="185" y="55"/>
                </a:lnTo>
                <a:lnTo>
                  <a:pt x="0" y="55"/>
                </a:lnTo>
                <a:lnTo>
                  <a:pt x="18" y="0"/>
                </a:lnTo>
                <a:close/>
              </a:path>
            </a:pathLst>
          </a:custGeom>
          <a:solidFill>
            <a:srgbClr val="f2f2f2"/>
          </a:solidFill>
          <a:ln>
            <a:noFill/>
          </a:ln>
        </p:spPr>
        <p:style>
          <a:lnRef idx="0"/>
          <a:fillRef idx="0"/>
          <a:effectRef idx="0"/>
          <a:fontRef idx="minor"/>
        </p:style>
      </p:sp>
      <p:sp>
        <p:nvSpPr>
          <p:cNvPr id="121" name="CustomShape 27"/>
          <p:cNvSpPr/>
          <p:nvPr/>
        </p:nvSpPr>
        <p:spPr>
          <a:xfrm>
            <a:off x="6516720" y="3024360"/>
            <a:ext cx="154080" cy="42840"/>
          </a:xfrm>
          <a:custGeom>
            <a:avLst/>
            <a:gdLst/>
            <a:ahLst/>
            <a:rect l="l" t="t" r="r" b="b"/>
            <a:pathLst>
              <a:path w="205" h="55">
                <a:moveTo>
                  <a:pt x="19" y="0"/>
                </a:moveTo>
                <a:lnTo>
                  <a:pt x="205" y="0"/>
                </a:lnTo>
                <a:lnTo>
                  <a:pt x="187" y="54"/>
                </a:lnTo>
                <a:lnTo>
                  <a:pt x="0" y="55"/>
                </a:lnTo>
                <a:lnTo>
                  <a:pt x="19" y="0"/>
                </a:lnTo>
                <a:close/>
              </a:path>
            </a:pathLst>
          </a:custGeom>
          <a:solidFill>
            <a:srgbClr val="efefef"/>
          </a:solidFill>
          <a:ln>
            <a:noFill/>
          </a:ln>
        </p:spPr>
        <p:style>
          <a:lnRef idx="0"/>
          <a:fillRef idx="0"/>
          <a:effectRef idx="0"/>
          <a:fontRef idx="minor"/>
        </p:style>
      </p:sp>
      <p:sp>
        <p:nvSpPr>
          <p:cNvPr id="122" name="CustomShape 28"/>
          <p:cNvSpPr/>
          <p:nvPr/>
        </p:nvSpPr>
        <p:spPr>
          <a:xfrm>
            <a:off x="6656400" y="3024360"/>
            <a:ext cx="152280" cy="42840"/>
          </a:xfrm>
          <a:custGeom>
            <a:avLst/>
            <a:gdLst/>
            <a:ahLst/>
            <a:rect l="l" t="t" r="r" b="b"/>
            <a:pathLst>
              <a:path w="204" h="55">
                <a:moveTo>
                  <a:pt x="18" y="1"/>
                </a:moveTo>
                <a:lnTo>
                  <a:pt x="204" y="0"/>
                </a:lnTo>
                <a:lnTo>
                  <a:pt x="185" y="55"/>
                </a:lnTo>
                <a:lnTo>
                  <a:pt x="0" y="55"/>
                </a:lnTo>
                <a:lnTo>
                  <a:pt x="18" y="1"/>
                </a:lnTo>
                <a:close/>
              </a:path>
            </a:pathLst>
          </a:custGeom>
          <a:solidFill>
            <a:srgbClr val="ededed"/>
          </a:solidFill>
          <a:ln>
            <a:noFill/>
          </a:ln>
        </p:spPr>
        <p:style>
          <a:lnRef idx="0"/>
          <a:fillRef idx="0"/>
          <a:effectRef idx="0"/>
          <a:fontRef idx="minor"/>
        </p:style>
      </p:sp>
      <p:sp>
        <p:nvSpPr>
          <p:cNvPr id="123" name="CustomShape 29"/>
          <p:cNvSpPr/>
          <p:nvPr/>
        </p:nvSpPr>
        <p:spPr>
          <a:xfrm>
            <a:off x="6796080" y="3024360"/>
            <a:ext cx="152280" cy="42840"/>
          </a:xfrm>
          <a:custGeom>
            <a:avLst/>
            <a:gdLst/>
            <a:ahLst/>
            <a:rect l="l" t="t" r="r" b="b"/>
            <a:pathLst>
              <a:path w="204" h="55">
                <a:moveTo>
                  <a:pt x="19" y="0"/>
                </a:moveTo>
                <a:lnTo>
                  <a:pt x="204" y="0"/>
                </a:lnTo>
                <a:lnTo>
                  <a:pt x="186" y="54"/>
                </a:lnTo>
                <a:lnTo>
                  <a:pt x="0" y="55"/>
                </a:lnTo>
                <a:lnTo>
                  <a:pt x="19" y="0"/>
                </a:lnTo>
                <a:close/>
              </a:path>
            </a:pathLst>
          </a:custGeom>
          <a:solidFill>
            <a:srgbClr val="eaeaea"/>
          </a:solidFill>
          <a:ln>
            <a:noFill/>
          </a:ln>
        </p:spPr>
        <p:style>
          <a:lnRef idx="0"/>
          <a:fillRef idx="0"/>
          <a:effectRef idx="0"/>
          <a:fontRef idx="minor"/>
        </p:style>
      </p:sp>
      <p:sp>
        <p:nvSpPr>
          <p:cNvPr id="124" name="CustomShape 30"/>
          <p:cNvSpPr/>
          <p:nvPr/>
        </p:nvSpPr>
        <p:spPr>
          <a:xfrm>
            <a:off x="6935760" y="3024360"/>
            <a:ext cx="152280" cy="41040"/>
          </a:xfrm>
          <a:custGeom>
            <a:avLst/>
            <a:gdLst/>
            <a:ahLst/>
            <a:rect l="l" t="t" r="r" b="b"/>
            <a:pathLst>
              <a:path w="204" h="54">
                <a:moveTo>
                  <a:pt x="18" y="0"/>
                </a:moveTo>
                <a:lnTo>
                  <a:pt x="204" y="0"/>
                </a:lnTo>
                <a:lnTo>
                  <a:pt x="185" y="54"/>
                </a:lnTo>
                <a:lnTo>
                  <a:pt x="0" y="54"/>
                </a:lnTo>
                <a:lnTo>
                  <a:pt x="18" y="0"/>
                </a:lnTo>
                <a:close/>
              </a:path>
            </a:pathLst>
          </a:custGeom>
          <a:solidFill>
            <a:srgbClr val="e7e7e7"/>
          </a:solidFill>
          <a:ln>
            <a:noFill/>
          </a:ln>
        </p:spPr>
        <p:style>
          <a:lnRef idx="0"/>
          <a:fillRef idx="0"/>
          <a:effectRef idx="0"/>
          <a:fontRef idx="minor"/>
        </p:style>
      </p:sp>
      <p:sp>
        <p:nvSpPr>
          <p:cNvPr id="125" name="CustomShape 31"/>
          <p:cNvSpPr/>
          <p:nvPr/>
        </p:nvSpPr>
        <p:spPr>
          <a:xfrm>
            <a:off x="7075440" y="3022560"/>
            <a:ext cx="152280" cy="42840"/>
          </a:xfrm>
          <a:custGeom>
            <a:avLst/>
            <a:gdLst/>
            <a:ahLst/>
            <a:rect l="l" t="t" r="r" b="b"/>
            <a:pathLst>
              <a:path w="204" h="55">
                <a:moveTo>
                  <a:pt x="19" y="1"/>
                </a:moveTo>
                <a:lnTo>
                  <a:pt x="204" y="0"/>
                </a:lnTo>
                <a:lnTo>
                  <a:pt x="187" y="55"/>
                </a:lnTo>
                <a:lnTo>
                  <a:pt x="0" y="55"/>
                </a:lnTo>
                <a:lnTo>
                  <a:pt x="19" y="1"/>
                </a:lnTo>
                <a:close/>
              </a:path>
            </a:pathLst>
          </a:custGeom>
          <a:solidFill>
            <a:srgbClr val="e5e5e5"/>
          </a:solidFill>
          <a:ln>
            <a:noFill/>
          </a:ln>
        </p:spPr>
        <p:style>
          <a:lnRef idx="0"/>
          <a:fillRef idx="0"/>
          <a:effectRef idx="0"/>
          <a:fontRef idx="minor"/>
        </p:style>
      </p:sp>
      <p:sp>
        <p:nvSpPr>
          <p:cNvPr id="126" name="CustomShape 32"/>
          <p:cNvSpPr/>
          <p:nvPr/>
        </p:nvSpPr>
        <p:spPr>
          <a:xfrm>
            <a:off x="7215120" y="3022560"/>
            <a:ext cx="152640" cy="42840"/>
          </a:xfrm>
          <a:custGeom>
            <a:avLst/>
            <a:gdLst/>
            <a:ahLst/>
            <a:rect l="l" t="t" r="r" b="b"/>
            <a:pathLst>
              <a:path w="202" h="55">
                <a:moveTo>
                  <a:pt x="17" y="0"/>
                </a:moveTo>
                <a:lnTo>
                  <a:pt x="202" y="0"/>
                </a:lnTo>
                <a:lnTo>
                  <a:pt x="185" y="53"/>
                </a:lnTo>
                <a:lnTo>
                  <a:pt x="0" y="55"/>
                </a:lnTo>
                <a:lnTo>
                  <a:pt x="17" y="0"/>
                </a:lnTo>
                <a:close/>
              </a:path>
            </a:pathLst>
          </a:custGeom>
          <a:solidFill>
            <a:srgbClr val="e2e2e2"/>
          </a:solidFill>
          <a:ln>
            <a:noFill/>
          </a:ln>
        </p:spPr>
        <p:style>
          <a:lnRef idx="0"/>
          <a:fillRef idx="0"/>
          <a:effectRef idx="0"/>
          <a:fontRef idx="minor"/>
        </p:style>
      </p:sp>
      <p:sp>
        <p:nvSpPr>
          <p:cNvPr id="127" name="CustomShape 33"/>
          <p:cNvSpPr/>
          <p:nvPr/>
        </p:nvSpPr>
        <p:spPr>
          <a:xfrm>
            <a:off x="7353360" y="3021120"/>
            <a:ext cx="152280" cy="44280"/>
          </a:xfrm>
          <a:custGeom>
            <a:avLst/>
            <a:gdLst/>
            <a:ahLst/>
            <a:rect l="l" t="t" r="r" b="b"/>
            <a:pathLst>
              <a:path w="204" h="54">
                <a:moveTo>
                  <a:pt x="17" y="1"/>
                </a:moveTo>
                <a:lnTo>
                  <a:pt x="204" y="0"/>
                </a:lnTo>
                <a:lnTo>
                  <a:pt x="187" y="54"/>
                </a:lnTo>
                <a:lnTo>
                  <a:pt x="0" y="54"/>
                </a:lnTo>
                <a:lnTo>
                  <a:pt x="17" y="1"/>
                </a:lnTo>
                <a:close/>
              </a:path>
            </a:pathLst>
          </a:custGeom>
          <a:solidFill>
            <a:srgbClr val="dfdfdf"/>
          </a:solidFill>
          <a:ln>
            <a:noFill/>
          </a:ln>
        </p:spPr>
        <p:style>
          <a:lnRef idx="0"/>
          <a:fillRef idx="0"/>
          <a:effectRef idx="0"/>
          <a:fontRef idx="minor"/>
        </p:style>
      </p:sp>
      <p:sp>
        <p:nvSpPr>
          <p:cNvPr id="128" name="CustomShape 34"/>
          <p:cNvSpPr/>
          <p:nvPr/>
        </p:nvSpPr>
        <p:spPr>
          <a:xfrm>
            <a:off x="7493040" y="3021120"/>
            <a:ext cx="150840" cy="44280"/>
          </a:xfrm>
          <a:custGeom>
            <a:avLst/>
            <a:gdLst/>
            <a:ahLst/>
            <a:rect l="l" t="t" r="r" b="b"/>
            <a:pathLst>
              <a:path w="202" h="54">
                <a:moveTo>
                  <a:pt x="17" y="0"/>
                </a:moveTo>
                <a:lnTo>
                  <a:pt x="202" y="0"/>
                </a:lnTo>
                <a:lnTo>
                  <a:pt x="185" y="53"/>
                </a:lnTo>
                <a:lnTo>
                  <a:pt x="0" y="54"/>
                </a:lnTo>
                <a:lnTo>
                  <a:pt x="17" y="0"/>
                </a:lnTo>
                <a:close/>
              </a:path>
            </a:pathLst>
          </a:custGeom>
          <a:solidFill>
            <a:srgbClr val="dddddd"/>
          </a:solidFill>
          <a:ln>
            <a:noFill/>
          </a:ln>
        </p:spPr>
        <p:style>
          <a:lnRef idx="0"/>
          <a:fillRef idx="0"/>
          <a:effectRef idx="0"/>
          <a:fontRef idx="minor"/>
        </p:style>
      </p:sp>
      <p:sp>
        <p:nvSpPr>
          <p:cNvPr id="129" name="CustomShape 35"/>
          <p:cNvSpPr/>
          <p:nvPr/>
        </p:nvSpPr>
        <p:spPr>
          <a:xfrm>
            <a:off x="7632720" y="3021120"/>
            <a:ext cx="150840" cy="42840"/>
          </a:xfrm>
          <a:custGeom>
            <a:avLst/>
            <a:gdLst/>
            <a:ahLst/>
            <a:rect l="l" t="t" r="r" b="b"/>
            <a:pathLst>
              <a:path w="203" h="53">
                <a:moveTo>
                  <a:pt x="17" y="0"/>
                </a:moveTo>
                <a:lnTo>
                  <a:pt x="203" y="0"/>
                </a:lnTo>
                <a:lnTo>
                  <a:pt x="186" y="53"/>
                </a:lnTo>
                <a:lnTo>
                  <a:pt x="0" y="53"/>
                </a:lnTo>
                <a:lnTo>
                  <a:pt x="17" y="0"/>
                </a:lnTo>
                <a:close/>
              </a:path>
            </a:pathLst>
          </a:custGeom>
          <a:solidFill>
            <a:srgbClr val="dadada"/>
          </a:solidFill>
          <a:ln>
            <a:noFill/>
          </a:ln>
        </p:spPr>
        <p:style>
          <a:lnRef idx="0"/>
          <a:fillRef idx="0"/>
          <a:effectRef idx="0"/>
          <a:fontRef idx="minor"/>
        </p:style>
      </p:sp>
      <p:sp>
        <p:nvSpPr>
          <p:cNvPr id="130" name="CustomShape 36"/>
          <p:cNvSpPr/>
          <p:nvPr/>
        </p:nvSpPr>
        <p:spPr>
          <a:xfrm>
            <a:off x="7770960" y="3021120"/>
            <a:ext cx="152280" cy="42840"/>
          </a:xfrm>
          <a:custGeom>
            <a:avLst/>
            <a:gdLst/>
            <a:ahLst/>
            <a:rect l="l" t="t" r="r" b="b"/>
            <a:pathLst>
              <a:path w="202" h="54">
                <a:moveTo>
                  <a:pt x="17" y="1"/>
                </a:moveTo>
                <a:lnTo>
                  <a:pt x="202" y="0"/>
                </a:lnTo>
                <a:lnTo>
                  <a:pt x="185" y="54"/>
                </a:lnTo>
                <a:lnTo>
                  <a:pt x="0" y="54"/>
                </a:lnTo>
                <a:lnTo>
                  <a:pt x="17" y="1"/>
                </a:lnTo>
                <a:close/>
              </a:path>
            </a:pathLst>
          </a:custGeom>
          <a:solidFill>
            <a:srgbClr val="d7d7d7"/>
          </a:solidFill>
          <a:ln>
            <a:noFill/>
          </a:ln>
        </p:spPr>
        <p:style>
          <a:lnRef idx="0"/>
          <a:fillRef idx="0"/>
          <a:effectRef idx="0"/>
          <a:fontRef idx="minor"/>
        </p:style>
      </p:sp>
      <p:grpSp>
        <p:nvGrpSpPr>
          <p:cNvPr id="131" name="Group 37"/>
          <p:cNvGrpSpPr/>
          <p:nvPr/>
        </p:nvGrpSpPr>
        <p:grpSpPr>
          <a:xfrm>
            <a:off x="5694480" y="2981160"/>
            <a:ext cx="2873160" cy="273240"/>
            <a:chOff x="5694480" y="2981160"/>
            <a:chExt cx="2873160" cy="273240"/>
          </a:xfrm>
        </p:grpSpPr>
        <p:sp>
          <p:nvSpPr>
            <p:cNvPr id="132" name="CustomShape 38"/>
            <p:cNvSpPr/>
            <p:nvPr/>
          </p:nvSpPr>
          <p:spPr>
            <a:xfrm>
              <a:off x="7910640" y="3021120"/>
              <a:ext cx="150840" cy="41040"/>
            </a:xfrm>
            <a:custGeom>
              <a:avLst/>
              <a:gdLst/>
              <a:ahLst/>
              <a:rect l="l" t="t" r="r" b="b"/>
              <a:pathLst>
                <a:path w="204" h="54">
                  <a:moveTo>
                    <a:pt x="17" y="0"/>
                  </a:moveTo>
                  <a:lnTo>
                    <a:pt x="204" y="0"/>
                  </a:lnTo>
                  <a:lnTo>
                    <a:pt x="185" y="53"/>
                  </a:lnTo>
                  <a:lnTo>
                    <a:pt x="0" y="54"/>
                  </a:lnTo>
                  <a:lnTo>
                    <a:pt x="17" y="0"/>
                  </a:lnTo>
                  <a:close/>
                </a:path>
              </a:pathLst>
            </a:custGeom>
            <a:solidFill>
              <a:srgbClr val="d5d5d5"/>
            </a:solidFill>
            <a:ln>
              <a:noFill/>
            </a:ln>
          </p:spPr>
          <p:style>
            <a:lnRef idx="0"/>
            <a:fillRef idx="0"/>
            <a:effectRef idx="0"/>
            <a:fontRef idx="minor"/>
          </p:style>
        </p:sp>
        <p:sp>
          <p:nvSpPr>
            <p:cNvPr id="133" name="CustomShape 39"/>
            <p:cNvSpPr/>
            <p:nvPr/>
          </p:nvSpPr>
          <p:spPr>
            <a:xfrm>
              <a:off x="8050320" y="3021120"/>
              <a:ext cx="150840" cy="41040"/>
            </a:xfrm>
            <a:custGeom>
              <a:avLst/>
              <a:gdLst/>
              <a:ahLst/>
              <a:rect l="l" t="t" r="r" b="b"/>
              <a:pathLst>
                <a:path w="204" h="53">
                  <a:moveTo>
                    <a:pt x="19" y="0"/>
                  </a:moveTo>
                  <a:lnTo>
                    <a:pt x="204" y="0"/>
                  </a:lnTo>
                  <a:lnTo>
                    <a:pt x="186" y="53"/>
                  </a:lnTo>
                  <a:lnTo>
                    <a:pt x="0" y="53"/>
                  </a:lnTo>
                  <a:lnTo>
                    <a:pt x="19" y="0"/>
                  </a:lnTo>
                  <a:close/>
                </a:path>
              </a:pathLst>
            </a:custGeom>
            <a:solidFill>
              <a:srgbClr val="d2d2d2"/>
            </a:solidFill>
            <a:ln>
              <a:noFill/>
            </a:ln>
          </p:spPr>
          <p:style>
            <a:lnRef idx="0"/>
            <a:fillRef idx="0"/>
            <a:effectRef idx="0"/>
            <a:fontRef idx="minor"/>
          </p:style>
        </p:sp>
        <p:sp>
          <p:nvSpPr>
            <p:cNvPr id="134" name="CustomShape 40"/>
            <p:cNvSpPr/>
            <p:nvPr/>
          </p:nvSpPr>
          <p:spPr>
            <a:xfrm>
              <a:off x="8188200" y="3019320"/>
              <a:ext cx="154080" cy="42840"/>
            </a:xfrm>
            <a:custGeom>
              <a:avLst/>
              <a:gdLst/>
              <a:ahLst/>
              <a:rect l="l" t="t" r="r" b="b"/>
              <a:pathLst>
                <a:path w="205" h="54">
                  <a:moveTo>
                    <a:pt x="18" y="1"/>
                  </a:moveTo>
                  <a:lnTo>
                    <a:pt x="205" y="0"/>
                  </a:lnTo>
                  <a:lnTo>
                    <a:pt x="188" y="53"/>
                  </a:lnTo>
                  <a:lnTo>
                    <a:pt x="0" y="54"/>
                  </a:lnTo>
                  <a:lnTo>
                    <a:pt x="18" y="1"/>
                  </a:lnTo>
                  <a:close/>
                </a:path>
              </a:pathLst>
            </a:custGeom>
            <a:solidFill>
              <a:srgbClr val="cfcfcf"/>
            </a:solidFill>
            <a:ln>
              <a:noFill/>
            </a:ln>
          </p:spPr>
          <p:style>
            <a:lnRef idx="0"/>
            <a:fillRef idx="0"/>
            <a:effectRef idx="0"/>
            <a:fontRef idx="minor"/>
          </p:style>
        </p:sp>
        <p:sp>
          <p:nvSpPr>
            <p:cNvPr id="135" name="CustomShape 41"/>
            <p:cNvSpPr/>
            <p:nvPr/>
          </p:nvSpPr>
          <p:spPr>
            <a:xfrm>
              <a:off x="8329680" y="3019320"/>
              <a:ext cx="136440" cy="41400"/>
            </a:xfrm>
            <a:custGeom>
              <a:avLst/>
              <a:gdLst/>
              <a:ahLst/>
              <a:rect l="l" t="t" r="r" b="b"/>
              <a:pathLst>
                <a:path w="183" h="53">
                  <a:moveTo>
                    <a:pt x="17" y="0"/>
                  </a:moveTo>
                  <a:lnTo>
                    <a:pt x="183" y="0"/>
                  </a:lnTo>
                  <a:lnTo>
                    <a:pt x="175" y="25"/>
                  </a:lnTo>
                  <a:lnTo>
                    <a:pt x="166" y="53"/>
                  </a:lnTo>
                  <a:lnTo>
                    <a:pt x="0" y="53"/>
                  </a:lnTo>
                  <a:lnTo>
                    <a:pt x="17" y="0"/>
                  </a:lnTo>
                  <a:close/>
                </a:path>
              </a:pathLst>
            </a:custGeom>
            <a:solidFill>
              <a:srgbClr val="cccccc"/>
            </a:solidFill>
            <a:ln>
              <a:noFill/>
            </a:ln>
          </p:spPr>
          <p:style>
            <a:lnRef idx="0"/>
            <a:fillRef idx="0"/>
            <a:effectRef idx="0"/>
            <a:fontRef idx="minor"/>
          </p:style>
        </p:sp>
        <p:sp>
          <p:nvSpPr>
            <p:cNvPr id="136" name="CustomShape 42"/>
            <p:cNvSpPr/>
            <p:nvPr/>
          </p:nvSpPr>
          <p:spPr>
            <a:xfrm>
              <a:off x="5694480" y="3070080"/>
              <a:ext cx="135000" cy="51120"/>
            </a:xfrm>
            <a:custGeom>
              <a:avLst/>
              <a:gdLst/>
              <a:ahLst/>
              <a:rect l="l" t="t" r="r" b="b"/>
              <a:pathLst>
                <a:path w="184" h="67">
                  <a:moveTo>
                    <a:pt x="184" y="0"/>
                  </a:moveTo>
                  <a:lnTo>
                    <a:pt x="6" y="0"/>
                  </a:lnTo>
                  <a:lnTo>
                    <a:pt x="2" y="31"/>
                  </a:lnTo>
                  <a:lnTo>
                    <a:pt x="0" y="67"/>
                  </a:lnTo>
                  <a:lnTo>
                    <a:pt x="180" y="67"/>
                  </a:lnTo>
                  <a:lnTo>
                    <a:pt x="184" y="0"/>
                  </a:lnTo>
                  <a:close/>
                </a:path>
              </a:pathLst>
            </a:custGeom>
            <a:solidFill>
              <a:srgbClr val="ffffff"/>
            </a:solidFill>
            <a:ln>
              <a:noFill/>
            </a:ln>
          </p:spPr>
          <p:style>
            <a:lnRef idx="0"/>
            <a:fillRef idx="0"/>
            <a:effectRef idx="0"/>
            <a:fontRef idx="minor"/>
          </p:style>
        </p:sp>
        <p:sp>
          <p:nvSpPr>
            <p:cNvPr id="137" name="CustomShape 43"/>
            <p:cNvSpPr/>
            <p:nvPr/>
          </p:nvSpPr>
          <p:spPr>
            <a:xfrm>
              <a:off x="5829480" y="3068640"/>
              <a:ext cx="137880" cy="52560"/>
            </a:xfrm>
            <a:custGeom>
              <a:avLst/>
              <a:gdLst/>
              <a:ahLst/>
              <a:rect l="l" t="t" r="r" b="b"/>
              <a:pathLst>
                <a:path w="188" h="68">
                  <a:moveTo>
                    <a:pt x="4" y="1"/>
                  </a:moveTo>
                  <a:lnTo>
                    <a:pt x="188" y="0"/>
                  </a:lnTo>
                  <a:lnTo>
                    <a:pt x="183" y="66"/>
                  </a:lnTo>
                  <a:lnTo>
                    <a:pt x="0" y="68"/>
                  </a:lnTo>
                  <a:lnTo>
                    <a:pt x="4" y="1"/>
                  </a:lnTo>
                  <a:close/>
                </a:path>
              </a:pathLst>
            </a:custGeom>
            <a:solidFill>
              <a:srgbClr val="fdfdfd"/>
            </a:solidFill>
            <a:ln>
              <a:noFill/>
            </a:ln>
          </p:spPr>
          <p:style>
            <a:lnRef idx="0"/>
            <a:fillRef idx="0"/>
            <a:effectRef idx="0"/>
            <a:fontRef idx="minor"/>
          </p:style>
        </p:sp>
        <p:sp>
          <p:nvSpPr>
            <p:cNvPr id="138" name="CustomShape 44"/>
            <p:cNvSpPr/>
            <p:nvPr/>
          </p:nvSpPr>
          <p:spPr>
            <a:xfrm>
              <a:off x="5965920" y="3068640"/>
              <a:ext cx="141120" cy="50760"/>
            </a:xfrm>
            <a:custGeom>
              <a:avLst/>
              <a:gdLst/>
              <a:ahLst/>
              <a:rect l="l" t="t" r="r" b="b"/>
              <a:pathLst>
                <a:path w="189" h="66">
                  <a:moveTo>
                    <a:pt x="5" y="0"/>
                  </a:moveTo>
                  <a:lnTo>
                    <a:pt x="189" y="0"/>
                  </a:lnTo>
                  <a:lnTo>
                    <a:pt x="186" y="66"/>
                  </a:lnTo>
                  <a:lnTo>
                    <a:pt x="0" y="66"/>
                  </a:lnTo>
                  <a:lnTo>
                    <a:pt x="5" y="0"/>
                  </a:lnTo>
                  <a:close/>
                </a:path>
              </a:pathLst>
            </a:custGeom>
            <a:solidFill>
              <a:srgbClr val="fafafa"/>
            </a:solidFill>
            <a:ln>
              <a:noFill/>
            </a:ln>
          </p:spPr>
          <p:style>
            <a:lnRef idx="0"/>
            <a:fillRef idx="0"/>
            <a:effectRef idx="0"/>
            <a:fontRef idx="minor"/>
          </p:style>
        </p:sp>
        <p:sp>
          <p:nvSpPr>
            <p:cNvPr id="139" name="CustomShape 45"/>
            <p:cNvSpPr/>
            <p:nvPr/>
          </p:nvSpPr>
          <p:spPr>
            <a:xfrm>
              <a:off x="6105600" y="3067200"/>
              <a:ext cx="139680" cy="52200"/>
            </a:xfrm>
            <a:custGeom>
              <a:avLst/>
              <a:gdLst/>
              <a:ahLst/>
              <a:rect l="l" t="t" r="r" b="b"/>
              <a:pathLst>
                <a:path w="187" h="67">
                  <a:moveTo>
                    <a:pt x="3" y="1"/>
                  </a:moveTo>
                  <a:lnTo>
                    <a:pt x="187" y="0"/>
                  </a:lnTo>
                  <a:lnTo>
                    <a:pt x="184" y="67"/>
                  </a:lnTo>
                  <a:lnTo>
                    <a:pt x="0" y="67"/>
                  </a:lnTo>
                  <a:lnTo>
                    <a:pt x="3" y="1"/>
                  </a:lnTo>
                  <a:close/>
                </a:path>
              </a:pathLst>
            </a:custGeom>
            <a:solidFill>
              <a:srgbClr val="f7f7f7"/>
            </a:solidFill>
            <a:ln>
              <a:noFill/>
            </a:ln>
          </p:spPr>
          <p:style>
            <a:lnRef idx="0"/>
            <a:fillRef idx="0"/>
            <a:effectRef idx="0"/>
            <a:fontRef idx="minor"/>
          </p:style>
        </p:sp>
        <p:sp>
          <p:nvSpPr>
            <p:cNvPr id="140" name="CustomShape 46"/>
            <p:cNvSpPr/>
            <p:nvPr/>
          </p:nvSpPr>
          <p:spPr>
            <a:xfrm>
              <a:off x="6242040" y="3067200"/>
              <a:ext cx="139680" cy="52200"/>
            </a:xfrm>
            <a:custGeom>
              <a:avLst/>
              <a:gdLst/>
              <a:ahLst/>
              <a:rect l="l" t="t" r="r" b="b"/>
              <a:pathLst>
                <a:path w="188" h="67">
                  <a:moveTo>
                    <a:pt x="3" y="0"/>
                  </a:moveTo>
                  <a:lnTo>
                    <a:pt x="188" y="0"/>
                  </a:lnTo>
                  <a:lnTo>
                    <a:pt x="184" y="66"/>
                  </a:lnTo>
                  <a:lnTo>
                    <a:pt x="0" y="67"/>
                  </a:lnTo>
                  <a:lnTo>
                    <a:pt x="3" y="0"/>
                  </a:lnTo>
                  <a:close/>
                </a:path>
              </a:pathLst>
            </a:custGeom>
            <a:solidFill>
              <a:srgbClr val="f5f5f5"/>
            </a:solidFill>
            <a:ln>
              <a:noFill/>
            </a:ln>
          </p:spPr>
          <p:style>
            <a:lnRef idx="0"/>
            <a:fillRef idx="0"/>
            <a:effectRef idx="0"/>
            <a:fontRef idx="minor"/>
          </p:style>
        </p:sp>
        <p:sp>
          <p:nvSpPr>
            <p:cNvPr id="141" name="CustomShape 47"/>
            <p:cNvSpPr/>
            <p:nvPr/>
          </p:nvSpPr>
          <p:spPr>
            <a:xfrm>
              <a:off x="6381720" y="3067200"/>
              <a:ext cx="141480" cy="52200"/>
            </a:xfrm>
            <a:custGeom>
              <a:avLst/>
              <a:gdLst/>
              <a:ahLst/>
              <a:rect l="l" t="t" r="r" b="b"/>
              <a:pathLst>
                <a:path w="189" h="66">
                  <a:moveTo>
                    <a:pt x="4" y="0"/>
                  </a:moveTo>
                  <a:lnTo>
                    <a:pt x="189" y="0"/>
                  </a:lnTo>
                  <a:lnTo>
                    <a:pt x="184" y="66"/>
                  </a:lnTo>
                  <a:lnTo>
                    <a:pt x="0" y="66"/>
                  </a:lnTo>
                  <a:lnTo>
                    <a:pt x="4" y="0"/>
                  </a:lnTo>
                  <a:close/>
                </a:path>
              </a:pathLst>
            </a:custGeom>
            <a:solidFill>
              <a:srgbClr val="f2f2f2"/>
            </a:solidFill>
            <a:ln>
              <a:noFill/>
            </a:ln>
          </p:spPr>
          <p:style>
            <a:lnRef idx="0"/>
            <a:fillRef idx="0"/>
            <a:effectRef idx="0"/>
            <a:fontRef idx="minor"/>
          </p:style>
        </p:sp>
        <p:sp>
          <p:nvSpPr>
            <p:cNvPr id="142" name="CustomShape 48"/>
            <p:cNvSpPr/>
            <p:nvPr/>
          </p:nvSpPr>
          <p:spPr>
            <a:xfrm>
              <a:off x="6518160" y="3067200"/>
              <a:ext cx="141480" cy="52200"/>
            </a:xfrm>
            <a:custGeom>
              <a:avLst/>
              <a:gdLst/>
              <a:ahLst/>
              <a:rect l="l" t="t" r="r" b="b"/>
              <a:pathLst>
                <a:path w="189" h="67">
                  <a:moveTo>
                    <a:pt x="5" y="1"/>
                  </a:moveTo>
                  <a:lnTo>
                    <a:pt x="189" y="0"/>
                  </a:lnTo>
                  <a:lnTo>
                    <a:pt x="186" y="67"/>
                  </a:lnTo>
                  <a:lnTo>
                    <a:pt x="0" y="67"/>
                  </a:lnTo>
                  <a:lnTo>
                    <a:pt x="5" y="1"/>
                  </a:lnTo>
                  <a:close/>
                </a:path>
              </a:pathLst>
            </a:custGeom>
            <a:solidFill>
              <a:srgbClr val="efefef"/>
            </a:solidFill>
            <a:ln>
              <a:noFill/>
            </a:ln>
          </p:spPr>
          <p:style>
            <a:lnRef idx="0"/>
            <a:fillRef idx="0"/>
            <a:effectRef idx="0"/>
            <a:fontRef idx="minor"/>
          </p:style>
        </p:sp>
        <p:sp>
          <p:nvSpPr>
            <p:cNvPr id="143" name="CustomShape 49"/>
            <p:cNvSpPr/>
            <p:nvPr/>
          </p:nvSpPr>
          <p:spPr>
            <a:xfrm>
              <a:off x="6657840" y="3067200"/>
              <a:ext cx="138240" cy="52200"/>
            </a:xfrm>
            <a:custGeom>
              <a:avLst/>
              <a:gdLst/>
              <a:ahLst/>
              <a:rect l="l" t="t" r="r" b="b"/>
              <a:pathLst>
                <a:path w="186" h="67">
                  <a:moveTo>
                    <a:pt x="3" y="0"/>
                  </a:moveTo>
                  <a:lnTo>
                    <a:pt x="186" y="0"/>
                  </a:lnTo>
                  <a:lnTo>
                    <a:pt x="183" y="66"/>
                  </a:lnTo>
                  <a:lnTo>
                    <a:pt x="0" y="67"/>
                  </a:lnTo>
                  <a:lnTo>
                    <a:pt x="3" y="0"/>
                  </a:lnTo>
                  <a:close/>
                </a:path>
              </a:pathLst>
            </a:custGeom>
            <a:solidFill>
              <a:srgbClr val="ededed"/>
            </a:solidFill>
            <a:ln>
              <a:noFill/>
            </a:ln>
          </p:spPr>
          <p:style>
            <a:lnRef idx="0"/>
            <a:fillRef idx="0"/>
            <a:effectRef idx="0"/>
            <a:fontRef idx="minor"/>
          </p:style>
        </p:sp>
        <p:sp>
          <p:nvSpPr>
            <p:cNvPr id="144" name="CustomShape 50"/>
            <p:cNvSpPr/>
            <p:nvPr/>
          </p:nvSpPr>
          <p:spPr>
            <a:xfrm>
              <a:off x="6796080" y="3065400"/>
              <a:ext cx="139680" cy="52560"/>
            </a:xfrm>
            <a:custGeom>
              <a:avLst/>
              <a:gdLst/>
              <a:ahLst/>
              <a:rect l="l" t="t" r="r" b="b"/>
              <a:pathLst>
                <a:path w="189" h="67">
                  <a:moveTo>
                    <a:pt x="3" y="1"/>
                  </a:moveTo>
                  <a:lnTo>
                    <a:pt x="189" y="0"/>
                  </a:lnTo>
                  <a:lnTo>
                    <a:pt x="184" y="67"/>
                  </a:lnTo>
                  <a:lnTo>
                    <a:pt x="0" y="67"/>
                  </a:lnTo>
                  <a:lnTo>
                    <a:pt x="3" y="1"/>
                  </a:lnTo>
                  <a:close/>
                </a:path>
              </a:pathLst>
            </a:custGeom>
            <a:solidFill>
              <a:srgbClr val="eaeaea"/>
            </a:solidFill>
            <a:ln>
              <a:noFill/>
            </a:ln>
          </p:spPr>
          <p:style>
            <a:lnRef idx="0"/>
            <a:fillRef idx="0"/>
            <a:effectRef idx="0"/>
            <a:fontRef idx="minor"/>
          </p:style>
        </p:sp>
        <p:sp>
          <p:nvSpPr>
            <p:cNvPr id="145" name="CustomShape 51"/>
            <p:cNvSpPr/>
            <p:nvPr/>
          </p:nvSpPr>
          <p:spPr>
            <a:xfrm>
              <a:off x="6934320" y="3065400"/>
              <a:ext cx="139680" cy="52560"/>
            </a:xfrm>
            <a:custGeom>
              <a:avLst/>
              <a:gdLst/>
              <a:ahLst/>
              <a:rect l="l" t="t" r="r" b="b"/>
              <a:pathLst>
                <a:path w="189" h="67">
                  <a:moveTo>
                    <a:pt x="5" y="0"/>
                  </a:moveTo>
                  <a:lnTo>
                    <a:pt x="189" y="0"/>
                  </a:lnTo>
                  <a:lnTo>
                    <a:pt x="186" y="66"/>
                  </a:lnTo>
                  <a:lnTo>
                    <a:pt x="0" y="67"/>
                  </a:lnTo>
                  <a:lnTo>
                    <a:pt x="5" y="0"/>
                  </a:lnTo>
                  <a:close/>
                </a:path>
              </a:pathLst>
            </a:custGeom>
            <a:solidFill>
              <a:srgbClr val="e7e7e7"/>
            </a:solidFill>
            <a:ln>
              <a:noFill/>
            </a:ln>
          </p:spPr>
          <p:style>
            <a:lnRef idx="0"/>
            <a:fillRef idx="0"/>
            <a:effectRef idx="0"/>
            <a:fontRef idx="minor"/>
          </p:style>
        </p:sp>
        <p:sp>
          <p:nvSpPr>
            <p:cNvPr id="146" name="CustomShape 52"/>
            <p:cNvSpPr/>
            <p:nvPr/>
          </p:nvSpPr>
          <p:spPr>
            <a:xfrm>
              <a:off x="7072200" y="3065400"/>
              <a:ext cx="139680" cy="50760"/>
            </a:xfrm>
            <a:custGeom>
              <a:avLst/>
              <a:gdLst/>
              <a:ahLst/>
              <a:rect l="l" t="t" r="r" b="b"/>
              <a:pathLst>
                <a:path w="187" h="66">
                  <a:moveTo>
                    <a:pt x="3" y="0"/>
                  </a:moveTo>
                  <a:lnTo>
                    <a:pt x="187" y="0"/>
                  </a:lnTo>
                  <a:lnTo>
                    <a:pt x="184" y="66"/>
                  </a:lnTo>
                  <a:lnTo>
                    <a:pt x="0" y="66"/>
                  </a:lnTo>
                  <a:lnTo>
                    <a:pt x="3" y="0"/>
                  </a:lnTo>
                  <a:close/>
                </a:path>
              </a:pathLst>
            </a:custGeom>
            <a:solidFill>
              <a:srgbClr val="e5e5e5"/>
            </a:solidFill>
            <a:ln>
              <a:noFill/>
            </a:ln>
          </p:spPr>
          <p:style>
            <a:lnRef idx="0"/>
            <a:fillRef idx="0"/>
            <a:effectRef idx="0"/>
            <a:fontRef idx="minor"/>
          </p:style>
        </p:sp>
        <p:sp>
          <p:nvSpPr>
            <p:cNvPr id="147" name="CustomShape 53"/>
            <p:cNvSpPr/>
            <p:nvPr/>
          </p:nvSpPr>
          <p:spPr>
            <a:xfrm>
              <a:off x="7210440" y="3065400"/>
              <a:ext cx="141120" cy="50760"/>
            </a:xfrm>
            <a:custGeom>
              <a:avLst/>
              <a:gdLst/>
              <a:ahLst/>
              <a:rect l="l" t="t" r="r" b="b"/>
              <a:pathLst>
                <a:path w="189" h="68">
                  <a:moveTo>
                    <a:pt x="3" y="2"/>
                  </a:moveTo>
                  <a:lnTo>
                    <a:pt x="189" y="0"/>
                  </a:lnTo>
                  <a:lnTo>
                    <a:pt x="184" y="68"/>
                  </a:lnTo>
                  <a:lnTo>
                    <a:pt x="0" y="68"/>
                  </a:lnTo>
                  <a:lnTo>
                    <a:pt x="3" y="2"/>
                  </a:lnTo>
                  <a:close/>
                </a:path>
              </a:pathLst>
            </a:custGeom>
            <a:solidFill>
              <a:srgbClr val="e2e2e2"/>
            </a:solidFill>
            <a:ln>
              <a:noFill/>
            </a:ln>
          </p:spPr>
          <p:style>
            <a:lnRef idx="0"/>
            <a:fillRef idx="0"/>
            <a:effectRef idx="0"/>
            <a:fontRef idx="minor"/>
          </p:style>
        </p:sp>
        <p:sp>
          <p:nvSpPr>
            <p:cNvPr id="148" name="CustomShape 54"/>
            <p:cNvSpPr/>
            <p:nvPr/>
          </p:nvSpPr>
          <p:spPr>
            <a:xfrm>
              <a:off x="7350120" y="3065400"/>
              <a:ext cx="139680" cy="50760"/>
            </a:xfrm>
            <a:custGeom>
              <a:avLst/>
              <a:gdLst/>
              <a:ahLst/>
              <a:rect l="l" t="t" r="r" b="b"/>
              <a:pathLst>
                <a:path w="189" h="68">
                  <a:moveTo>
                    <a:pt x="5" y="0"/>
                  </a:moveTo>
                  <a:lnTo>
                    <a:pt x="189" y="0"/>
                  </a:lnTo>
                  <a:lnTo>
                    <a:pt x="185" y="67"/>
                  </a:lnTo>
                  <a:lnTo>
                    <a:pt x="0" y="68"/>
                  </a:lnTo>
                  <a:lnTo>
                    <a:pt x="5" y="0"/>
                  </a:lnTo>
                  <a:close/>
                </a:path>
              </a:pathLst>
            </a:custGeom>
            <a:solidFill>
              <a:srgbClr val="dfdfdf"/>
            </a:solidFill>
            <a:ln>
              <a:noFill/>
            </a:ln>
          </p:spPr>
          <p:style>
            <a:lnRef idx="0"/>
            <a:fillRef idx="0"/>
            <a:effectRef idx="0"/>
            <a:fontRef idx="minor"/>
          </p:style>
        </p:sp>
        <p:sp>
          <p:nvSpPr>
            <p:cNvPr id="149" name="CustomShape 55"/>
            <p:cNvSpPr/>
            <p:nvPr/>
          </p:nvSpPr>
          <p:spPr>
            <a:xfrm>
              <a:off x="7488360" y="3063960"/>
              <a:ext cx="139680" cy="52200"/>
            </a:xfrm>
            <a:custGeom>
              <a:avLst/>
              <a:gdLst/>
              <a:ahLst/>
              <a:rect l="l" t="t" r="r" b="b"/>
              <a:pathLst>
                <a:path w="187" h="68">
                  <a:moveTo>
                    <a:pt x="4" y="1"/>
                  </a:moveTo>
                  <a:lnTo>
                    <a:pt x="187" y="0"/>
                  </a:lnTo>
                  <a:lnTo>
                    <a:pt x="184" y="68"/>
                  </a:lnTo>
                  <a:lnTo>
                    <a:pt x="0" y="68"/>
                  </a:lnTo>
                  <a:lnTo>
                    <a:pt x="4" y="1"/>
                  </a:lnTo>
                  <a:close/>
                </a:path>
              </a:pathLst>
            </a:custGeom>
            <a:solidFill>
              <a:srgbClr val="dddddd"/>
            </a:solidFill>
            <a:ln>
              <a:noFill/>
            </a:ln>
          </p:spPr>
          <p:style>
            <a:lnRef idx="0"/>
            <a:fillRef idx="0"/>
            <a:effectRef idx="0"/>
            <a:fontRef idx="minor"/>
          </p:style>
        </p:sp>
        <p:sp>
          <p:nvSpPr>
            <p:cNvPr id="150" name="CustomShape 56"/>
            <p:cNvSpPr/>
            <p:nvPr/>
          </p:nvSpPr>
          <p:spPr>
            <a:xfrm>
              <a:off x="7624800" y="3063960"/>
              <a:ext cx="139680" cy="52200"/>
            </a:xfrm>
            <a:custGeom>
              <a:avLst/>
              <a:gdLst/>
              <a:ahLst/>
              <a:rect l="l" t="t" r="r" b="b"/>
              <a:pathLst>
                <a:path w="189" h="68">
                  <a:moveTo>
                    <a:pt x="3" y="0"/>
                  </a:moveTo>
                  <a:lnTo>
                    <a:pt x="189" y="0"/>
                  </a:lnTo>
                  <a:lnTo>
                    <a:pt x="184" y="68"/>
                  </a:lnTo>
                  <a:lnTo>
                    <a:pt x="0" y="68"/>
                  </a:lnTo>
                  <a:lnTo>
                    <a:pt x="3" y="0"/>
                  </a:lnTo>
                  <a:close/>
                </a:path>
              </a:pathLst>
            </a:custGeom>
            <a:solidFill>
              <a:srgbClr val="dadada"/>
            </a:solidFill>
            <a:ln>
              <a:noFill/>
            </a:ln>
          </p:spPr>
          <p:style>
            <a:lnRef idx="0"/>
            <a:fillRef idx="0"/>
            <a:effectRef idx="0"/>
            <a:fontRef idx="minor"/>
          </p:style>
        </p:sp>
        <p:sp>
          <p:nvSpPr>
            <p:cNvPr id="151" name="CustomShape 57"/>
            <p:cNvSpPr/>
            <p:nvPr/>
          </p:nvSpPr>
          <p:spPr>
            <a:xfrm>
              <a:off x="7763040" y="3063960"/>
              <a:ext cx="141120" cy="52200"/>
            </a:xfrm>
            <a:custGeom>
              <a:avLst/>
              <a:gdLst/>
              <a:ahLst/>
              <a:rect l="l" t="t" r="r" b="b"/>
              <a:pathLst>
                <a:path w="189" h="68">
                  <a:moveTo>
                    <a:pt x="5" y="0"/>
                  </a:moveTo>
                  <a:lnTo>
                    <a:pt x="189" y="0"/>
                  </a:lnTo>
                  <a:lnTo>
                    <a:pt x="184" y="67"/>
                  </a:lnTo>
                  <a:lnTo>
                    <a:pt x="0" y="68"/>
                  </a:lnTo>
                  <a:lnTo>
                    <a:pt x="5" y="0"/>
                  </a:lnTo>
                  <a:close/>
                </a:path>
              </a:pathLst>
            </a:custGeom>
            <a:solidFill>
              <a:srgbClr val="d7d7d7"/>
            </a:solidFill>
            <a:ln>
              <a:noFill/>
            </a:ln>
          </p:spPr>
          <p:style>
            <a:lnRef idx="0"/>
            <a:fillRef idx="0"/>
            <a:effectRef idx="0"/>
            <a:fontRef idx="minor"/>
          </p:style>
        </p:sp>
        <p:sp>
          <p:nvSpPr>
            <p:cNvPr id="152" name="CustomShape 58"/>
            <p:cNvSpPr/>
            <p:nvPr/>
          </p:nvSpPr>
          <p:spPr>
            <a:xfrm>
              <a:off x="7900920" y="3063960"/>
              <a:ext cx="141480" cy="50760"/>
            </a:xfrm>
            <a:custGeom>
              <a:avLst/>
              <a:gdLst/>
              <a:ahLst/>
              <a:rect l="l" t="t" r="r" b="b"/>
              <a:pathLst>
                <a:path w="189" h="68">
                  <a:moveTo>
                    <a:pt x="5" y="1"/>
                  </a:moveTo>
                  <a:lnTo>
                    <a:pt x="189" y="0"/>
                  </a:lnTo>
                  <a:lnTo>
                    <a:pt x="185" y="68"/>
                  </a:lnTo>
                  <a:lnTo>
                    <a:pt x="0" y="68"/>
                  </a:lnTo>
                  <a:lnTo>
                    <a:pt x="5" y="1"/>
                  </a:lnTo>
                  <a:close/>
                </a:path>
              </a:pathLst>
            </a:custGeom>
            <a:solidFill>
              <a:srgbClr val="d5d5d5"/>
            </a:solidFill>
            <a:ln>
              <a:noFill/>
            </a:ln>
          </p:spPr>
          <p:style>
            <a:lnRef idx="0"/>
            <a:fillRef idx="0"/>
            <a:effectRef idx="0"/>
            <a:fontRef idx="minor"/>
          </p:style>
        </p:sp>
        <p:sp>
          <p:nvSpPr>
            <p:cNvPr id="153" name="CustomShape 59"/>
            <p:cNvSpPr/>
            <p:nvPr/>
          </p:nvSpPr>
          <p:spPr>
            <a:xfrm>
              <a:off x="8039160" y="3063960"/>
              <a:ext cx="141120" cy="50760"/>
            </a:xfrm>
            <a:custGeom>
              <a:avLst/>
              <a:gdLst/>
              <a:ahLst/>
              <a:rect l="l" t="t" r="r" b="b"/>
              <a:pathLst>
                <a:path w="189" h="68">
                  <a:moveTo>
                    <a:pt x="4" y="0"/>
                  </a:moveTo>
                  <a:lnTo>
                    <a:pt x="189" y="0"/>
                  </a:lnTo>
                  <a:lnTo>
                    <a:pt x="185" y="68"/>
                  </a:lnTo>
                  <a:lnTo>
                    <a:pt x="0" y="68"/>
                  </a:lnTo>
                  <a:lnTo>
                    <a:pt x="4" y="0"/>
                  </a:lnTo>
                  <a:close/>
                </a:path>
              </a:pathLst>
            </a:custGeom>
            <a:solidFill>
              <a:srgbClr val="d2d2d2"/>
            </a:solidFill>
            <a:ln>
              <a:noFill/>
            </a:ln>
          </p:spPr>
          <p:style>
            <a:lnRef idx="0"/>
            <a:fillRef idx="0"/>
            <a:effectRef idx="0"/>
            <a:fontRef idx="minor"/>
          </p:style>
        </p:sp>
        <p:sp>
          <p:nvSpPr>
            <p:cNvPr id="154" name="CustomShape 60"/>
            <p:cNvSpPr/>
            <p:nvPr/>
          </p:nvSpPr>
          <p:spPr>
            <a:xfrm>
              <a:off x="8178840" y="3062160"/>
              <a:ext cx="141120" cy="52560"/>
            </a:xfrm>
            <a:custGeom>
              <a:avLst/>
              <a:gdLst/>
              <a:ahLst/>
              <a:rect l="l" t="t" r="r" b="b"/>
              <a:pathLst>
                <a:path w="189" h="69">
                  <a:moveTo>
                    <a:pt x="4" y="1"/>
                  </a:moveTo>
                  <a:lnTo>
                    <a:pt x="189" y="0"/>
                  </a:lnTo>
                  <a:lnTo>
                    <a:pt x="184" y="67"/>
                  </a:lnTo>
                  <a:lnTo>
                    <a:pt x="0" y="69"/>
                  </a:lnTo>
                  <a:lnTo>
                    <a:pt x="4" y="1"/>
                  </a:lnTo>
                  <a:close/>
                </a:path>
              </a:pathLst>
            </a:custGeom>
            <a:solidFill>
              <a:srgbClr val="cfcfcf"/>
            </a:solidFill>
            <a:ln>
              <a:noFill/>
            </a:ln>
          </p:spPr>
          <p:style>
            <a:lnRef idx="0"/>
            <a:fillRef idx="0"/>
            <a:effectRef idx="0"/>
            <a:fontRef idx="minor"/>
          </p:style>
        </p:sp>
        <p:sp>
          <p:nvSpPr>
            <p:cNvPr id="155" name="CustomShape 61"/>
            <p:cNvSpPr/>
            <p:nvPr/>
          </p:nvSpPr>
          <p:spPr>
            <a:xfrm>
              <a:off x="8317080" y="3062160"/>
              <a:ext cx="136440" cy="52560"/>
            </a:xfrm>
            <a:custGeom>
              <a:avLst/>
              <a:gdLst/>
              <a:ahLst/>
              <a:rect l="l" t="t" r="r" b="b"/>
              <a:pathLst>
                <a:path w="183" h="67">
                  <a:moveTo>
                    <a:pt x="5" y="0"/>
                  </a:moveTo>
                  <a:lnTo>
                    <a:pt x="183" y="0"/>
                  </a:lnTo>
                  <a:lnTo>
                    <a:pt x="179" y="34"/>
                  </a:lnTo>
                  <a:lnTo>
                    <a:pt x="178" y="67"/>
                  </a:lnTo>
                  <a:lnTo>
                    <a:pt x="0" y="67"/>
                  </a:lnTo>
                  <a:lnTo>
                    <a:pt x="5" y="0"/>
                  </a:lnTo>
                  <a:close/>
                </a:path>
              </a:pathLst>
            </a:custGeom>
            <a:solidFill>
              <a:srgbClr val="cccccc"/>
            </a:solidFill>
            <a:ln>
              <a:noFill/>
            </a:ln>
          </p:spPr>
          <p:style>
            <a:lnRef idx="0"/>
            <a:fillRef idx="0"/>
            <a:effectRef idx="0"/>
            <a:fontRef idx="minor"/>
          </p:style>
        </p:sp>
        <p:sp>
          <p:nvSpPr>
            <p:cNvPr id="156" name="CustomShape 62"/>
            <p:cNvSpPr/>
            <p:nvPr/>
          </p:nvSpPr>
          <p:spPr>
            <a:xfrm>
              <a:off x="5694480" y="3122640"/>
              <a:ext cx="135000" cy="50760"/>
            </a:xfrm>
            <a:custGeom>
              <a:avLst/>
              <a:gdLst/>
              <a:ahLst/>
              <a:rect l="l" t="t" r="r" b="b"/>
              <a:pathLst>
                <a:path w="184" h="66">
                  <a:moveTo>
                    <a:pt x="179" y="0"/>
                  </a:moveTo>
                  <a:lnTo>
                    <a:pt x="0" y="0"/>
                  </a:lnTo>
                  <a:lnTo>
                    <a:pt x="2" y="32"/>
                  </a:lnTo>
                  <a:lnTo>
                    <a:pt x="6" y="66"/>
                  </a:lnTo>
                  <a:lnTo>
                    <a:pt x="184" y="66"/>
                  </a:lnTo>
                  <a:lnTo>
                    <a:pt x="179" y="0"/>
                  </a:lnTo>
                  <a:close/>
                </a:path>
              </a:pathLst>
            </a:custGeom>
            <a:solidFill>
              <a:srgbClr val="ffffff"/>
            </a:solidFill>
            <a:ln>
              <a:noFill/>
            </a:ln>
          </p:spPr>
          <p:style>
            <a:lnRef idx="0"/>
            <a:fillRef idx="0"/>
            <a:effectRef idx="0"/>
            <a:fontRef idx="minor"/>
          </p:style>
        </p:sp>
        <p:sp>
          <p:nvSpPr>
            <p:cNvPr id="157" name="CustomShape 63"/>
            <p:cNvSpPr/>
            <p:nvPr/>
          </p:nvSpPr>
          <p:spPr>
            <a:xfrm>
              <a:off x="5827680" y="3121200"/>
              <a:ext cx="139680" cy="52200"/>
            </a:xfrm>
            <a:custGeom>
              <a:avLst/>
              <a:gdLst/>
              <a:ahLst/>
              <a:rect l="l" t="t" r="r" b="b"/>
              <a:pathLst>
                <a:path w="188" h="68">
                  <a:moveTo>
                    <a:pt x="0" y="2"/>
                  </a:moveTo>
                  <a:lnTo>
                    <a:pt x="183" y="0"/>
                  </a:lnTo>
                  <a:lnTo>
                    <a:pt x="188" y="67"/>
                  </a:lnTo>
                  <a:lnTo>
                    <a:pt x="5" y="68"/>
                  </a:lnTo>
                  <a:lnTo>
                    <a:pt x="0" y="2"/>
                  </a:lnTo>
                  <a:close/>
                </a:path>
              </a:pathLst>
            </a:custGeom>
            <a:solidFill>
              <a:srgbClr val="fdfdfd"/>
            </a:solidFill>
            <a:ln>
              <a:noFill/>
            </a:ln>
          </p:spPr>
          <p:style>
            <a:lnRef idx="0"/>
            <a:fillRef idx="0"/>
            <a:effectRef idx="0"/>
            <a:fontRef idx="minor"/>
          </p:style>
        </p:sp>
        <p:sp>
          <p:nvSpPr>
            <p:cNvPr id="158" name="CustomShape 64"/>
            <p:cNvSpPr/>
            <p:nvPr/>
          </p:nvSpPr>
          <p:spPr>
            <a:xfrm>
              <a:off x="5965920" y="3121200"/>
              <a:ext cx="141120" cy="50760"/>
            </a:xfrm>
            <a:custGeom>
              <a:avLst/>
              <a:gdLst/>
              <a:ahLst/>
              <a:rect l="l" t="t" r="r" b="b"/>
              <a:pathLst>
                <a:path w="190" h="67">
                  <a:moveTo>
                    <a:pt x="0" y="0"/>
                  </a:moveTo>
                  <a:lnTo>
                    <a:pt x="185" y="0"/>
                  </a:lnTo>
                  <a:lnTo>
                    <a:pt x="190" y="67"/>
                  </a:lnTo>
                  <a:lnTo>
                    <a:pt x="5" y="67"/>
                  </a:lnTo>
                  <a:lnTo>
                    <a:pt x="0" y="0"/>
                  </a:lnTo>
                  <a:close/>
                </a:path>
              </a:pathLst>
            </a:custGeom>
            <a:solidFill>
              <a:srgbClr val="fafafa"/>
            </a:solidFill>
            <a:ln>
              <a:noFill/>
            </a:ln>
          </p:spPr>
          <p:style>
            <a:lnRef idx="0"/>
            <a:fillRef idx="0"/>
            <a:effectRef idx="0"/>
            <a:fontRef idx="minor"/>
          </p:style>
        </p:sp>
        <p:sp>
          <p:nvSpPr>
            <p:cNvPr id="159" name="CustomShape 65"/>
            <p:cNvSpPr/>
            <p:nvPr/>
          </p:nvSpPr>
          <p:spPr>
            <a:xfrm>
              <a:off x="6103800" y="3121200"/>
              <a:ext cx="141480" cy="50760"/>
            </a:xfrm>
            <a:custGeom>
              <a:avLst/>
              <a:gdLst/>
              <a:ahLst/>
              <a:rect l="l" t="t" r="r" b="b"/>
              <a:pathLst>
                <a:path w="189" h="67">
                  <a:moveTo>
                    <a:pt x="0" y="0"/>
                  </a:moveTo>
                  <a:lnTo>
                    <a:pt x="185" y="0"/>
                  </a:lnTo>
                  <a:lnTo>
                    <a:pt x="189" y="67"/>
                  </a:lnTo>
                  <a:lnTo>
                    <a:pt x="5" y="67"/>
                  </a:lnTo>
                  <a:lnTo>
                    <a:pt x="0" y="0"/>
                  </a:lnTo>
                  <a:close/>
                </a:path>
              </a:pathLst>
            </a:custGeom>
            <a:solidFill>
              <a:srgbClr val="f7f7f7"/>
            </a:solidFill>
            <a:ln>
              <a:noFill/>
            </a:ln>
          </p:spPr>
          <p:style>
            <a:lnRef idx="0"/>
            <a:fillRef idx="0"/>
            <a:effectRef idx="0"/>
            <a:fontRef idx="minor"/>
          </p:style>
        </p:sp>
        <p:sp>
          <p:nvSpPr>
            <p:cNvPr id="160" name="CustomShape 66"/>
            <p:cNvSpPr/>
            <p:nvPr/>
          </p:nvSpPr>
          <p:spPr>
            <a:xfrm>
              <a:off x="6242040" y="3121200"/>
              <a:ext cx="141120" cy="50760"/>
            </a:xfrm>
            <a:custGeom>
              <a:avLst/>
              <a:gdLst/>
              <a:ahLst/>
              <a:rect l="l" t="t" r="r" b="b"/>
              <a:pathLst>
                <a:path w="189" h="68">
                  <a:moveTo>
                    <a:pt x="0" y="1"/>
                  </a:moveTo>
                  <a:lnTo>
                    <a:pt x="184" y="0"/>
                  </a:lnTo>
                  <a:lnTo>
                    <a:pt x="189" y="68"/>
                  </a:lnTo>
                  <a:lnTo>
                    <a:pt x="4" y="68"/>
                  </a:lnTo>
                  <a:lnTo>
                    <a:pt x="0" y="1"/>
                  </a:lnTo>
                  <a:close/>
                </a:path>
              </a:pathLst>
            </a:custGeom>
            <a:solidFill>
              <a:srgbClr val="f5f5f5"/>
            </a:solidFill>
            <a:ln>
              <a:noFill/>
            </a:ln>
          </p:spPr>
          <p:style>
            <a:lnRef idx="0"/>
            <a:fillRef idx="0"/>
            <a:effectRef idx="0"/>
            <a:fontRef idx="minor"/>
          </p:style>
        </p:sp>
        <p:sp>
          <p:nvSpPr>
            <p:cNvPr id="161" name="CustomShape 67"/>
            <p:cNvSpPr/>
            <p:nvPr/>
          </p:nvSpPr>
          <p:spPr>
            <a:xfrm>
              <a:off x="6381720" y="3121200"/>
              <a:ext cx="139680" cy="50760"/>
            </a:xfrm>
            <a:custGeom>
              <a:avLst/>
              <a:gdLst/>
              <a:ahLst/>
              <a:rect l="l" t="t" r="r" b="b"/>
              <a:pathLst>
                <a:path w="189" h="68">
                  <a:moveTo>
                    <a:pt x="0" y="0"/>
                  </a:moveTo>
                  <a:lnTo>
                    <a:pt x="184" y="0"/>
                  </a:lnTo>
                  <a:lnTo>
                    <a:pt x="189" y="67"/>
                  </a:lnTo>
                  <a:lnTo>
                    <a:pt x="5" y="68"/>
                  </a:lnTo>
                  <a:lnTo>
                    <a:pt x="0" y="0"/>
                  </a:lnTo>
                  <a:close/>
                </a:path>
              </a:pathLst>
            </a:custGeom>
            <a:solidFill>
              <a:srgbClr val="f2f2f2"/>
            </a:solidFill>
            <a:ln>
              <a:noFill/>
            </a:ln>
          </p:spPr>
          <p:style>
            <a:lnRef idx="0"/>
            <a:fillRef idx="0"/>
            <a:effectRef idx="0"/>
            <a:fontRef idx="minor"/>
          </p:style>
        </p:sp>
        <p:sp>
          <p:nvSpPr>
            <p:cNvPr id="162" name="CustomShape 68"/>
            <p:cNvSpPr/>
            <p:nvPr/>
          </p:nvSpPr>
          <p:spPr>
            <a:xfrm>
              <a:off x="6518160" y="3121200"/>
              <a:ext cx="139680" cy="50760"/>
            </a:xfrm>
            <a:custGeom>
              <a:avLst/>
              <a:gdLst/>
              <a:ahLst/>
              <a:rect l="l" t="t" r="r" b="b"/>
              <a:pathLst>
                <a:path w="189" h="67">
                  <a:moveTo>
                    <a:pt x="0" y="0"/>
                  </a:moveTo>
                  <a:lnTo>
                    <a:pt x="186" y="0"/>
                  </a:lnTo>
                  <a:lnTo>
                    <a:pt x="189" y="67"/>
                  </a:lnTo>
                  <a:lnTo>
                    <a:pt x="5" y="67"/>
                  </a:lnTo>
                  <a:lnTo>
                    <a:pt x="0" y="0"/>
                  </a:lnTo>
                  <a:close/>
                </a:path>
              </a:pathLst>
            </a:custGeom>
            <a:solidFill>
              <a:srgbClr val="efefef"/>
            </a:solidFill>
            <a:ln>
              <a:noFill/>
            </a:ln>
          </p:spPr>
          <p:style>
            <a:lnRef idx="0"/>
            <a:fillRef idx="0"/>
            <a:effectRef idx="0"/>
            <a:fontRef idx="minor"/>
          </p:style>
        </p:sp>
        <p:sp>
          <p:nvSpPr>
            <p:cNvPr id="163" name="CustomShape 69"/>
            <p:cNvSpPr/>
            <p:nvPr/>
          </p:nvSpPr>
          <p:spPr>
            <a:xfrm>
              <a:off x="6656400" y="3119400"/>
              <a:ext cx="141120" cy="52560"/>
            </a:xfrm>
            <a:custGeom>
              <a:avLst/>
              <a:gdLst/>
              <a:ahLst/>
              <a:rect l="l" t="t" r="r" b="b"/>
              <a:pathLst>
                <a:path w="189" h="68">
                  <a:moveTo>
                    <a:pt x="0" y="1"/>
                  </a:moveTo>
                  <a:lnTo>
                    <a:pt x="184" y="0"/>
                  </a:lnTo>
                  <a:lnTo>
                    <a:pt x="189" y="68"/>
                  </a:lnTo>
                  <a:lnTo>
                    <a:pt x="3" y="68"/>
                  </a:lnTo>
                  <a:lnTo>
                    <a:pt x="0" y="1"/>
                  </a:lnTo>
                  <a:close/>
                </a:path>
              </a:pathLst>
            </a:custGeom>
            <a:solidFill>
              <a:srgbClr val="ededed"/>
            </a:solidFill>
            <a:ln>
              <a:noFill/>
            </a:ln>
          </p:spPr>
          <p:style>
            <a:lnRef idx="0"/>
            <a:fillRef idx="0"/>
            <a:effectRef idx="0"/>
            <a:fontRef idx="minor"/>
          </p:style>
        </p:sp>
        <p:sp>
          <p:nvSpPr>
            <p:cNvPr id="164" name="CustomShape 70"/>
            <p:cNvSpPr/>
            <p:nvPr/>
          </p:nvSpPr>
          <p:spPr>
            <a:xfrm>
              <a:off x="6796080" y="3119400"/>
              <a:ext cx="139680" cy="52560"/>
            </a:xfrm>
            <a:custGeom>
              <a:avLst/>
              <a:gdLst/>
              <a:ahLst/>
              <a:rect l="l" t="t" r="r" b="b"/>
              <a:pathLst>
                <a:path w="189" h="68">
                  <a:moveTo>
                    <a:pt x="0" y="0"/>
                  </a:moveTo>
                  <a:lnTo>
                    <a:pt x="184" y="0"/>
                  </a:lnTo>
                  <a:lnTo>
                    <a:pt x="189" y="66"/>
                  </a:lnTo>
                  <a:lnTo>
                    <a:pt x="5" y="68"/>
                  </a:lnTo>
                  <a:lnTo>
                    <a:pt x="0" y="0"/>
                  </a:lnTo>
                  <a:close/>
                </a:path>
              </a:pathLst>
            </a:custGeom>
            <a:solidFill>
              <a:srgbClr val="eaeaea"/>
            </a:solidFill>
            <a:ln>
              <a:noFill/>
            </a:ln>
          </p:spPr>
          <p:style>
            <a:lnRef idx="0"/>
            <a:fillRef idx="0"/>
            <a:effectRef idx="0"/>
            <a:fontRef idx="minor"/>
          </p:style>
        </p:sp>
        <p:sp>
          <p:nvSpPr>
            <p:cNvPr id="165" name="CustomShape 71"/>
            <p:cNvSpPr/>
            <p:nvPr/>
          </p:nvSpPr>
          <p:spPr>
            <a:xfrm>
              <a:off x="6934320" y="3117960"/>
              <a:ext cx="139680" cy="52200"/>
            </a:xfrm>
            <a:custGeom>
              <a:avLst/>
              <a:gdLst/>
              <a:ahLst/>
              <a:rect l="l" t="t" r="r" b="b"/>
              <a:pathLst>
                <a:path w="189" h="67">
                  <a:moveTo>
                    <a:pt x="0" y="1"/>
                  </a:moveTo>
                  <a:lnTo>
                    <a:pt x="186" y="0"/>
                  </a:lnTo>
                  <a:lnTo>
                    <a:pt x="189" y="67"/>
                  </a:lnTo>
                  <a:lnTo>
                    <a:pt x="5" y="67"/>
                  </a:lnTo>
                  <a:lnTo>
                    <a:pt x="0" y="1"/>
                  </a:lnTo>
                  <a:close/>
                </a:path>
              </a:pathLst>
            </a:custGeom>
            <a:solidFill>
              <a:srgbClr val="e7e7e7"/>
            </a:solidFill>
            <a:ln>
              <a:noFill/>
            </a:ln>
          </p:spPr>
          <p:style>
            <a:lnRef idx="0"/>
            <a:fillRef idx="0"/>
            <a:effectRef idx="0"/>
            <a:fontRef idx="minor"/>
          </p:style>
        </p:sp>
        <p:sp>
          <p:nvSpPr>
            <p:cNvPr id="166" name="CustomShape 72"/>
            <p:cNvSpPr/>
            <p:nvPr/>
          </p:nvSpPr>
          <p:spPr>
            <a:xfrm>
              <a:off x="7072200" y="3117960"/>
              <a:ext cx="139680" cy="52200"/>
            </a:xfrm>
            <a:custGeom>
              <a:avLst/>
              <a:gdLst/>
              <a:ahLst/>
              <a:rect l="l" t="t" r="r" b="b"/>
              <a:pathLst>
                <a:path w="186" h="67">
                  <a:moveTo>
                    <a:pt x="0" y="0"/>
                  </a:moveTo>
                  <a:lnTo>
                    <a:pt x="183" y="0"/>
                  </a:lnTo>
                  <a:lnTo>
                    <a:pt x="186" y="67"/>
                  </a:lnTo>
                  <a:lnTo>
                    <a:pt x="3" y="67"/>
                  </a:lnTo>
                  <a:lnTo>
                    <a:pt x="0" y="0"/>
                  </a:lnTo>
                  <a:close/>
                </a:path>
              </a:pathLst>
            </a:custGeom>
            <a:solidFill>
              <a:srgbClr val="e5e5e5"/>
            </a:solidFill>
            <a:ln>
              <a:noFill/>
            </a:ln>
          </p:spPr>
          <p:style>
            <a:lnRef idx="0"/>
            <a:fillRef idx="0"/>
            <a:effectRef idx="0"/>
            <a:fontRef idx="minor"/>
          </p:style>
        </p:sp>
        <p:sp>
          <p:nvSpPr>
            <p:cNvPr id="167" name="CustomShape 73"/>
            <p:cNvSpPr/>
            <p:nvPr/>
          </p:nvSpPr>
          <p:spPr>
            <a:xfrm>
              <a:off x="7210440" y="3117960"/>
              <a:ext cx="139680" cy="52200"/>
            </a:xfrm>
            <a:custGeom>
              <a:avLst/>
              <a:gdLst/>
              <a:ahLst/>
              <a:rect l="l" t="t" r="r" b="b"/>
              <a:pathLst>
                <a:path w="188" h="67">
                  <a:moveTo>
                    <a:pt x="0" y="0"/>
                  </a:moveTo>
                  <a:lnTo>
                    <a:pt x="184" y="0"/>
                  </a:lnTo>
                  <a:lnTo>
                    <a:pt x="188" y="66"/>
                  </a:lnTo>
                  <a:lnTo>
                    <a:pt x="3" y="67"/>
                  </a:lnTo>
                  <a:lnTo>
                    <a:pt x="0" y="0"/>
                  </a:lnTo>
                  <a:close/>
                </a:path>
              </a:pathLst>
            </a:custGeom>
            <a:solidFill>
              <a:srgbClr val="e2e2e2"/>
            </a:solidFill>
            <a:ln>
              <a:noFill/>
            </a:ln>
          </p:spPr>
          <p:style>
            <a:lnRef idx="0"/>
            <a:fillRef idx="0"/>
            <a:effectRef idx="0"/>
            <a:fontRef idx="minor"/>
          </p:style>
        </p:sp>
        <p:sp>
          <p:nvSpPr>
            <p:cNvPr id="168" name="CustomShape 74"/>
            <p:cNvSpPr/>
            <p:nvPr/>
          </p:nvSpPr>
          <p:spPr>
            <a:xfrm>
              <a:off x="7348680" y="3117960"/>
              <a:ext cx="141120" cy="52200"/>
            </a:xfrm>
            <a:custGeom>
              <a:avLst/>
              <a:gdLst/>
              <a:ahLst/>
              <a:rect l="l" t="t" r="r" b="b"/>
              <a:pathLst>
                <a:path w="189" h="67">
                  <a:moveTo>
                    <a:pt x="0" y="1"/>
                  </a:moveTo>
                  <a:lnTo>
                    <a:pt x="184" y="0"/>
                  </a:lnTo>
                  <a:lnTo>
                    <a:pt x="189" y="67"/>
                  </a:lnTo>
                  <a:lnTo>
                    <a:pt x="4" y="67"/>
                  </a:lnTo>
                  <a:lnTo>
                    <a:pt x="0" y="1"/>
                  </a:lnTo>
                  <a:close/>
                </a:path>
              </a:pathLst>
            </a:custGeom>
            <a:solidFill>
              <a:srgbClr val="dfdfdf"/>
            </a:solidFill>
            <a:ln>
              <a:noFill/>
            </a:ln>
          </p:spPr>
          <p:style>
            <a:lnRef idx="0"/>
            <a:fillRef idx="0"/>
            <a:effectRef idx="0"/>
            <a:fontRef idx="minor"/>
          </p:style>
        </p:sp>
        <p:sp>
          <p:nvSpPr>
            <p:cNvPr id="169" name="CustomShape 75"/>
            <p:cNvSpPr/>
            <p:nvPr/>
          </p:nvSpPr>
          <p:spPr>
            <a:xfrm>
              <a:off x="7486560" y="3117960"/>
              <a:ext cx="141480" cy="52200"/>
            </a:xfrm>
            <a:custGeom>
              <a:avLst/>
              <a:gdLst/>
              <a:ahLst/>
              <a:rect l="l" t="t" r="r" b="b"/>
              <a:pathLst>
                <a:path w="189" h="67">
                  <a:moveTo>
                    <a:pt x="0" y="0"/>
                  </a:moveTo>
                  <a:lnTo>
                    <a:pt x="186" y="0"/>
                  </a:lnTo>
                  <a:lnTo>
                    <a:pt x="189" y="67"/>
                  </a:lnTo>
                  <a:lnTo>
                    <a:pt x="5" y="67"/>
                  </a:lnTo>
                  <a:lnTo>
                    <a:pt x="0" y="0"/>
                  </a:lnTo>
                  <a:close/>
                </a:path>
              </a:pathLst>
            </a:custGeom>
            <a:solidFill>
              <a:srgbClr val="dddddd"/>
            </a:solidFill>
            <a:ln>
              <a:noFill/>
            </a:ln>
          </p:spPr>
          <p:style>
            <a:lnRef idx="0"/>
            <a:fillRef idx="0"/>
            <a:effectRef idx="0"/>
            <a:fontRef idx="minor"/>
          </p:style>
        </p:sp>
        <p:sp>
          <p:nvSpPr>
            <p:cNvPr id="170" name="CustomShape 76"/>
            <p:cNvSpPr/>
            <p:nvPr/>
          </p:nvSpPr>
          <p:spPr>
            <a:xfrm>
              <a:off x="7624800" y="3117960"/>
              <a:ext cx="139680" cy="52200"/>
            </a:xfrm>
            <a:custGeom>
              <a:avLst/>
              <a:gdLst/>
              <a:ahLst/>
              <a:rect l="l" t="t" r="r" b="b"/>
              <a:pathLst>
                <a:path w="188" h="67">
                  <a:moveTo>
                    <a:pt x="0" y="0"/>
                  </a:moveTo>
                  <a:lnTo>
                    <a:pt x="184" y="0"/>
                  </a:lnTo>
                  <a:lnTo>
                    <a:pt x="188" y="66"/>
                  </a:lnTo>
                  <a:lnTo>
                    <a:pt x="3" y="67"/>
                  </a:lnTo>
                  <a:lnTo>
                    <a:pt x="0" y="0"/>
                  </a:lnTo>
                  <a:close/>
                </a:path>
              </a:pathLst>
            </a:custGeom>
            <a:solidFill>
              <a:srgbClr val="dadada"/>
            </a:solidFill>
            <a:ln>
              <a:noFill/>
            </a:ln>
          </p:spPr>
          <p:style>
            <a:lnRef idx="0"/>
            <a:fillRef idx="0"/>
            <a:effectRef idx="0"/>
            <a:fontRef idx="minor"/>
          </p:style>
        </p:sp>
        <p:sp>
          <p:nvSpPr>
            <p:cNvPr id="171" name="CustomShape 77"/>
            <p:cNvSpPr/>
            <p:nvPr/>
          </p:nvSpPr>
          <p:spPr>
            <a:xfrm>
              <a:off x="7763040" y="3116160"/>
              <a:ext cx="139680" cy="52560"/>
            </a:xfrm>
            <a:custGeom>
              <a:avLst/>
              <a:gdLst/>
              <a:ahLst/>
              <a:rect l="l" t="t" r="r" b="b"/>
              <a:pathLst>
                <a:path w="188" h="67">
                  <a:moveTo>
                    <a:pt x="0" y="1"/>
                  </a:moveTo>
                  <a:lnTo>
                    <a:pt x="184" y="0"/>
                  </a:lnTo>
                  <a:lnTo>
                    <a:pt x="188" y="67"/>
                  </a:lnTo>
                  <a:lnTo>
                    <a:pt x="4" y="67"/>
                  </a:lnTo>
                  <a:lnTo>
                    <a:pt x="0" y="1"/>
                  </a:lnTo>
                  <a:close/>
                </a:path>
              </a:pathLst>
            </a:custGeom>
            <a:solidFill>
              <a:srgbClr val="d7d7d7"/>
            </a:solidFill>
            <a:ln>
              <a:noFill/>
            </a:ln>
          </p:spPr>
          <p:style>
            <a:lnRef idx="0"/>
            <a:fillRef idx="0"/>
            <a:effectRef idx="0"/>
            <a:fontRef idx="minor"/>
          </p:style>
        </p:sp>
        <p:sp>
          <p:nvSpPr>
            <p:cNvPr id="172" name="CustomShape 78"/>
            <p:cNvSpPr/>
            <p:nvPr/>
          </p:nvSpPr>
          <p:spPr>
            <a:xfrm>
              <a:off x="7900920" y="3116160"/>
              <a:ext cx="139680" cy="52560"/>
            </a:xfrm>
            <a:custGeom>
              <a:avLst/>
              <a:gdLst/>
              <a:ahLst/>
              <a:rect l="l" t="t" r="r" b="b"/>
              <a:pathLst>
                <a:path w="188" h="67">
                  <a:moveTo>
                    <a:pt x="0" y="0"/>
                  </a:moveTo>
                  <a:lnTo>
                    <a:pt x="185" y="0"/>
                  </a:lnTo>
                  <a:lnTo>
                    <a:pt x="188" y="67"/>
                  </a:lnTo>
                  <a:lnTo>
                    <a:pt x="4" y="67"/>
                  </a:lnTo>
                  <a:lnTo>
                    <a:pt x="0" y="0"/>
                  </a:lnTo>
                  <a:close/>
                </a:path>
              </a:pathLst>
            </a:custGeom>
            <a:solidFill>
              <a:srgbClr val="d5d5d5"/>
            </a:solidFill>
            <a:ln>
              <a:noFill/>
            </a:ln>
          </p:spPr>
          <p:style>
            <a:lnRef idx="0"/>
            <a:fillRef idx="0"/>
            <a:effectRef idx="0"/>
            <a:fontRef idx="minor"/>
          </p:style>
        </p:sp>
        <p:sp>
          <p:nvSpPr>
            <p:cNvPr id="173" name="CustomShape 79"/>
            <p:cNvSpPr/>
            <p:nvPr/>
          </p:nvSpPr>
          <p:spPr>
            <a:xfrm>
              <a:off x="8039160" y="3116160"/>
              <a:ext cx="141120" cy="52560"/>
            </a:xfrm>
            <a:custGeom>
              <a:avLst/>
              <a:gdLst/>
              <a:ahLst/>
              <a:rect l="l" t="t" r="r" b="b"/>
              <a:pathLst>
                <a:path w="189" h="67">
                  <a:moveTo>
                    <a:pt x="0" y="0"/>
                  </a:moveTo>
                  <a:lnTo>
                    <a:pt x="185" y="0"/>
                  </a:lnTo>
                  <a:lnTo>
                    <a:pt x="189" y="67"/>
                  </a:lnTo>
                  <a:lnTo>
                    <a:pt x="3" y="67"/>
                  </a:lnTo>
                  <a:lnTo>
                    <a:pt x="0" y="0"/>
                  </a:lnTo>
                  <a:close/>
                </a:path>
              </a:pathLst>
            </a:custGeom>
            <a:solidFill>
              <a:srgbClr val="d2d2d2"/>
            </a:solidFill>
            <a:ln>
              <a:noFill/>
            </a:ln>
          </p:spPr>
          <p:style>
            <a:lnRef idx="0"/>
            <a:fillRef idx="0"/>
            <a:effectRef idx="0"/>
            <a:fontRef idx="minor"/>
          </p:style>
        </p:sp>
        <p:sp>
          <p:nvSpPr>
            <p:cNvPr id="174" name="CustomShape 80"/>
            <p:cNvSpPr/>
            <p:nvPr/>
          </p:nvSpPr>
          <p:spPr>
            <a:xfrm>
              <a:off x="8178840" y="3116160"/>
              <a:ext cx="139680" cy="52560"/>
            </a:xfrm>
            <a:custGeom>
              <a:avLst/>
              <a:gdLst/>
              <a:ahLst/>
              <a:rect l="l" t="t" r="r" b="b"/>
              <a:pathLst>
                <a:path w="188" h="69">
                  <a:moveTo>
                    <a:pt x="0" y="2"/>
                  </a:moveTo>
                  <a:lnTo>
                    <a:pt x="184" y="0"/>
                  </a:lnTo>
                  <a:lnTo>
                    <a:pt x="188" y="68"/>
                  </a:lnTo>
                  <a:lnTo>
                    <a:pt x="4" y="69"/>
                  </a:lnTo>
                  <a:lnTo>
                    <a:pt x="0" y="2"/>
                  </a:lnTo>
                  <a:close/>
                </a:path>
              </a:pathLst>
            </a:custGeom>
            <a:solidFill>
              <a:srgbClr val="cfcfcf"/>
            </a:solidFill>
            <a:ln>
              <a:noFill/>
            </a:ln>
          </p:spPr>
          <p:style>
            <a:lnRef idx="0"/>
            <a:fillRef idx="0"/>
            <a:effectRef idx="0"/>
            <a:fontRef idx="minor"/>
          </p:style>
        </p:sp>
        <p:sp>
          <p:nvSpPr>
            <p:cNvPr id="175" name="CustomShape 81"/>
            <p:cNvSpPr/>
            <p:nvPr/>
          </p:nvSpPr>
          <p:spPr>
            <a:xfrm>
              <a:off x="8317080" y="3116160"/>
              <a:ext cx="136440" cy="50760"/>
            </a:xfrm>
            <a:custGeom>
              <a:avLst/>
              <a:gdLst/>
              <a:ahLst/>
              <a:rect l="l" t="t" r="r" b="b"/>
              <a:pathLst>
                <a:path w="183" h="68">
                  <a:moveTo>
                    <a:pt x="0" y="0"/>
                  </a:moveTo>
                  <a:lnTo>
                    <a:pt x="178" y="0"/>
                  </a:lnTo>
                  <a:lnTo>
                    <a:pt x="179" y="34"/>
                  </a:lnTo>
                  <a:lnTo>
                    <a:pt x="183" y="68"/>
                  </a:lnTo>
                  <a:lnTo>
                    <a:pt x="4" y="68"/>
                  </a:lnTo>
                  <a:lnTo>
                    <a:pt x="0" y="0"/>
                  </a:lnTo>
                  <a:close/>
                </a:path>
              </a:pathLst>
            </a:custGeom>
            <a:solidFill>
              <a:srgbClr val="cccccc"/>
            </a:solidFill>
            <a:ln>
              <a:noFill/>
            </a:ln>
          </p:spPr>
          <p:style>
            <a:lnRef idx="0"/>
            <a:fillRef idx="0"/>
            <a:effectRef idx="0"/>
            <a:fontRef idx="minor"/>
          </p:style>
        </p:sp>
        <p:sp>
          <p:nvSpPr>
            <p:cNvPr id="176" name="CustomShape 82"/>
            <p:cNvSpPr/>
            <p:nvPr/>
          </p:nvSpPr>
          <p:spPr>
            <a:xfrm>
              <a:off x="5699160" y="3174840"/>
              <a:ext cx="138240" cy="57240"/>
            </a:xfrm>
            <a:custGeom>
              <a:avLst/>
              <a:gdLst/>
              <a:ahLst/>
              <a:rect l="l" t="t" r="r" b="b"/>
              <a:pathLst>
                <a:path w="187" h="74">
                  <a:moveTo>
                    <a:pt x="159" y="0"/>
                  </a:moveTo>
                  <a:lnTo>
                    <a:pt x="0" y="0"/>
                  </a:lnTo>
                  <a:lnTo>
                    <a:pt x="10" y="27"/>
                  </a:lnTo>
                  <a:lnTo>
                    <a:pt x="18" y="53"/>
                  </a:lnTo>
                  <a:lnTo>
                    <a:pt x="29" y="74"/>
                  </a:lnTo>
                  <a:lnTo>
                    <a:pt x="187" y="74"/>
                  </a:lnTo>
                  <a:lnTo>
                    <a:pt x="159" y="0"/>
                  </a:lnTo>
                  <a:close/>
                </a:path>
              </a:pathLst>
            </a:custGeom>
            <a:solidFill>
              <a:srgbClr val="ffffff"/>
            </a:solidFill>
            <a:ln>
              <a:noFill/>
            </a:ln>
          </p:spPr>
          <p:style>
            <a:lnRef idx="0"/>
            <a:fillRef idx="0"/>
            <a:effectRef idx="0"/>
            <a:fontRef idx="minor"/>
          </p:style>
        </p:sp>
        <p:sp>
          <p:nvSpPr>
            <p:cNvPr id="177" name="CustomShape 83"/>
            <p:cNvSpPr/>
            <p:nvPr/>
          </p:nvSpPr>
          <p:spPr>
            <a:xfrm>
              <a:off x="5816520" y="3173400"/>
              <a:ext cx="158760" cy="58680"/>
            </a:xfrm>
            <a:custGeom>
              <a:avLst/>
              <a:gdLst/>
              <a:ahLst/>
              <a:rect l="l" t="t" r="r" b="b"/>
              <a:pathLst>
                <a:path w="213" h="75">
                  <a:moveTo>
                    <a:pt x="0" y="1"/>
                  </a:moveTo>
                  <a:lnTo>
                    <a:pt x="185" y="0"/>
                  </a:lnTo>
                  <a:lnTo>
                    <a:pt x="213" y="74"/>
                  </a:lnTo>
                  <a:lnTo>
                    <a:pt x="28" y="75"/>
                  </a:lnTo>
                  <a:lnTo>
                    <a:pt x="0" y="1"/>
                  </a:lnTo>
                  <a:close/>
                </a:path>
              </a:pathLst>
            </a:custGeom>
            <a:solidFill>
              <a:srgbClr val="fdfdfd"/>
            </a:solidFill>
            <a:ln>
              <a:noFill/>
            </a:ln>
          </p:spPr>
          <p:style>
            <a:lnRef idx="0"/>
            <a:fillRef idx="0"/>
            <a:effectRef idx="0"/>
            <a:fontRef idx="minor"/>
          </p:style>
        </p:sp>
        <p:sp>
          <p:nvSpPr>
            <p:cNvPr id="178" name="CustomShape 84"/>
            <p:cNvSpPr/>
            <p:nvPr/>
          </p:nvSpPr>
          <p:spPr>
            <a:xfrm>
              <a:off x="5956200" y="3173400"/>
              <a:ext cx="158760" cy="58680"/>
            </a:xfrm>
            <a:custGeom>
              <a:avLst/>
              <a:gdLst/>
              <a:ahLst/>
              <a:rect l="l" t="t" r="r" b="b"/>
              <a:pathLst>
                <a:path w="215" h="74">
                  <a:moveTo>
                    <a:pt x="0" y="0"/>
                  </a:moveTo>
                  <a:lnTo>
                    <a:pt x="187" y="0"/>
                  </a:lnTo>
                  <a:lnTo>
                    <a:pt x="215" y="74"/>
                  </a:lnTo>
                  <a:lnTo>
                    <a:pt x="28" y="74"/>
                  </a:lnTo>
                  <a:lnTo>
                    <a:pt x="0" y="0"/>
                  </a:lnTo>
                  <a:close/>
                </a:path>
              </a:pathLst>
            </a:custGeom>
            <a:solidFill>
              <a:srgbClr val="fafafa"/>
            </a:solidFill>
            <a:ln>
              <a:noFill/>
            </a:ln>
          </p:spPr>
          <p:style>
            <a:lnRef idx="0"/>
            <a:fillRef idx="0"/>
            <a:effectRef idx="0"/>
            <a:fontRef idx="minor"/>
          </p:style>
        </p:sp>
        <p:sp>
          <p:nvSpPr>
            <p:cNvPr id="179" name="CustomShape 85"/>
            <p:cNvSpPr/>
            <p:nvPr/>
          </p:nvSpPr>
          <p:spPr>
            <a:xfrm>
              <a:off x="6095880" y="3173400"/>
              <a:ext cx="160560" cy="58680"/>
            </a:xfrm>
            <a:custGeom>
              <a:avLst/>
              <a:gdLst/>
              <a:ahLst/>
              <a:rect l="l" t="t" r="r" b="b"/>
              <a:pathLst>
                <a:path w="216" h="74">
                  <a:moveTo>
                    <a:pt x="0" y="0"/>
                  </a:moveTo>
                  <a:lnTo>
                    <a:pt x="188" y="0"/>
                  </a:lnTo>
                  <a:lnTo>
                    <a:pt x="216" y="74"/>
                  </a:lnTo>
                  <a:lnTo>
                    <a:pt x="28" y="74"/>
                  </a:lnTo>
                  <a:lnTo>
                    <a:pt x="0" y="0"/>
                  </a:lnTo>
                  <a:close/>
                </a:path>
              </a:pathLst>
            </a:custGeom>
            <a:solidFill>
              <a:srgbClr val="f7f7f7"/>
            </a:solidFill>
            <a:ln>
              <a:noFill/>
            </a:ln>
          </p:spPr>
          <p:style>
            <a:lnRef idx="0"/>
            <a:fillRef idx="0"/>
            <a:effectRef idx="0"/>
            <a:fontRef idx="minor"/>
          </p:style>
        </p:sp>
        <p:sp>
          <p:nvSpPr>
            <p:cNvPr id="180" name="CustomShape 86"/>
            <p:cNvSpPr/>
            <p:nvPr/>
          </p:nvSpPr>
          <p:spPr>
            <a:xfrm>
              <a:off x="6237360" y="3173400"/>
              <a:ext cx="158760" cy="58680"/>
            </a:xfrm>
            <a:custGeom>
              <a:avLst/>
              <a:gdLst/>
              <a:ahLst/>
              <a:rect l="l" t="t" r="r" b="b"/>
              <a:pathLst>
                <a:path w="213" h="74">
                  <a:moveTo>
                    <a:pt x="0" y="0"/>
                  </a:moveTo>
                  <a:lnTo>
                    <a:pt x="185" y="0"/>
                  </a:lnTo>
                  <a:lnTo>
                    <a:pt x="213" y="74"/>
                  </a:lnTo>
                  <a:lnTo>
                    <a:pt x="28" y="74"/>
                  </a:lnTo>
                  <a:lnTo>
                    <a:pt x="0" y="0"/>
                  </a:lnTo>
                  <a:close/>
                </a:path>
              </a:pathLst>
            </a:custGeom>
            <a:solidFill>
              <a:srgbClr val="f5f5f5"/>
            </a:solidFill>
            <a:ln>
              <a:noFill/>
            </a:ln>
          </p:spPr>
          <p:style>
            <a:lnRef idx="0"/>
            <a:fillRef idx="0"/>
            <a:effectRef idx="0"/>
            <a:fontRef idx="minor"/>
          </p:style>
        </p:sp>
        <p:sp>
          <p:nvSpPr>
            <p:cNvPr id="181" name="CustomShape 87"/>
            <p:cNvSpPr/>
            <p:nvPr/>
          </p:nvSpPr>
          <p:spPr>
            <a:xfrm>
              <a:off x="6377040" y="3173400"/>
              <a:ext cx="158760" cy="58680"/>
            </a:xfrm>
            <a:custGeom>
              <a:avLst/>
              <a:gdLst/>
              <a:ahLst/>
              <a:rect l="l" t="t" r="r" b="b"/>
              <a:pathLst>
                <a:path w="216" h="75">
                  <a:moveTo>
                    <a:pt x="0" y="1"/>
                  </a:moveTo>
                  <a:lnTo>
                    <a:pt x="188" y="0"/>
                  </a:lnTo>
                  <a:lnTo>
                    <a:pt x="216" y="74"/>
                  </a:lnTo>
                  <a:lnTo>
                    <a:pt x="28" y="75"/>
                  </a:lnTo>
                  <a:lnTo>
                    <a:pt x="0" y="1"/>
                  </a:lnTo>
                  <a:close/>
                </a:path>
              </a:pathLst>
            </a:custGeom>
            <a:solidFill>
              <a:srgbClr val="f2f2f2"/>
            </a:solidFill>
            <a:ln>
              <a:noFill/>
            </a:ln>
          </p:spPr>
          <p:style>
            <a:lnRef idx="0"/>
            <a:fillRef idx="0"/>
            <a:effectRef idx="0"/>
            <a:fontRef idx="minor"/>
          </p:style>
        </p:sp>
        <p:sp>
          <p:nvSpPr>
            <p:cNvPr id="182" name="CustomShape 88"/>
            <p:cNvSpPr/>
            <p:nvPr/>
          </p:nvSpPr>
          <p:spPr>
            <a:xfrm>
              <a:off x="6516720" y="3173400"/>
              <a:ext cx="160200" cy="57240"/>
            </a:xfrm>
            <a:custGeom>
              <a:avLst/>
              <a:gdLst/>
              <a:ahLst/>
              <a:rect l="l" t="t" r="r" b="b"/>
              <a:pathLst>
                <a:path w="214" h="74">
                  <a:moveTo>
                    <a:pt x="0" y="0"/>
                  </a:moveTo>
                  <a:lnTo>
                    <a:pt x="187" y="0"/>
                  </a:lnTo>
                  <a:lnTo>
                    <a:pt x="214" y="74"/>
                  </a:lnTo>
                  <a:lnTo>
                    <a:pt x="28" y="74"/>
                  </a:lnTo>
                  <a:lnTo>
                    <a:pt x="0" y="0"/>
                  </a:lnTo>
                  <a:close/>
                </a:path>
              </a:pathLst>
            </a:custGeom>
            <a:solidFill>
              <a:srgbClr val="efefef"/>
            </a:solidFill>
            <a:ln>
              <a:noFill/>
            </a:ln>
          </p:spPr>
          <p:style>
            <a:lnRef idx="0"/>
            <a:fillRef idx="0"/>
            <a:effectRef idx="0"/>
            <a:fontRef idx="minor"/>
          </p:style>
        </p:sp>
        <p:sp>
          <p:nvSpPr>
            <p:cNvPr id="183" name="CustomShape 89"/>
            <p:cNvSpPr/>
            <p:nvPr/>
          </p:nvSpPr>
          <p:spPr>
            <a:xfrm>
              <a:off x="6656400" y="3173400"/>
              <a:ext cx="157320" cy="57240"/>
            </a:xfrm>
            <a:custGeom>
              <a:avLst/>
              <a:gdLst/>
              <a:ahLst/>
              <a:rect l="l" t="t" r="r" b="b"/>
              <a:pathLst>
                <a:path w="213" h="74">
                  <a:moveTo>
                    <a:pt x="0" y="0"/>
                  </a:moveTo>
                  <a:lnTo>
                    <a:pt x="185" y="0"/>
                  </a:lnTo>
                  <a:lnTo>
                    <a:pt x="213" y="74"/>
                  </a:lnTo>
                  <a:lnTo>
                    <a:pt x="27" y="74"/>
                  </a:lnTo>
                  <a:lnTo>
                    <a:pt x="0" y="0"/>
                  </a:lnTo>
                  <a:close/>
                </a:path>
              </a:pathLst>
            </a:custGeom>
            <a:solidFill>
              <a:srgbClr val="ededed"/>
            </a:solidFill>
            <a:ln>
              <a:noFill/>
            </a:ln>
          </p:spPr>
          <p:style>
            <a:lnRef idx="0"/>
            <a:fillRef idx="0"/>
            <a:effectRef idx="0"/>
            <a:fontRef idx="minor"/>
          </p:style>
        </p:sp>
        <p:sp>
          <p:nvSpPr>
            <p:cNvPr id="184" name="CustomShape 90"/>
            <p:cNvSpPr/>
            <p:nvPr/>
          </p:nvSpPr>
          <p:spPr>
            <a:xfrm>
              <a:off x="6796080" y="3171960"/>
              <a:ext cx="158760" cy="58680"/>
            </a:xfrm>
            <a:custGeom>
              <a:avLst/>
              <a:gdLst/>
              <a:ahLst/>
              <a:rect l="l" t="t" r="r" b="b"/>
              <a:pathLst>
                <a:path w="216" h="76">
                  <a:moveTo>
                    <a:pt x="0" y="2"/>
                  </a:moveTo>
                  <a:lnTo>
                    <a:pt x="188" y="0"/>
                  </a:lnTo>
                  <a:lnTo>
                    <a:pt x="216" y="75"/>
                  </a:lnTo>
                  <a:lnTo>
                    <a:pt x="28" y="76"/>
                  </a:lnTo>
                  <a:lnTo>
                    <a:pt x="0" y="2"/>
                  </a:lnTo>
                  <a:close/>
                </a:path>
              </a:pathLst>
            </a:custGeom>
            <a:solidFill>
              <a:srgbClr val="eaeaea"/>
            </a:solidFill>
            <a:ln>
              <a:noFill/>
            </a:ln>
          </p:spPr>
          <p:style>
            <a:lnRef idx="0"/>
            <a:fillRef idx="0"/>
            <a:effectRef idx="0"/>
            <a:fontRef idx="minor"/>
          </p:style>
        </p:sp>
        <p:sp>
          <p:nvSpPr>
            <p:cNvPr id="185" name="CustomShape 91"/>
            <p:cNvSpPr/>
            <p:nvPr/>
          </p:nvSpPr>
          <p:spPr>
            <a:xfrm>
              <a:off x="6935760" y="3171960"/>
              <a:ext cx="160200" cy="56880"/>
            </a:xfrm>
            <a:custGeom>
              <a:avLst/>
              <a:gdLst/>
              <a:ahLst/>
              <a:rect l="l" t="t" r="r" b="b"/>
              <a:pathLst>
                <a:path w="214" h="75">
                  <a:moveTo>
                    <a:pt x="0" y="0"/>
                  </a:moveTo>
                  <a:lnTo>
                    <a:pt x="186" y="0"/>
                  </a:lnTo>
                  <a:lnTo>
                    <a:pt x="214" y="75"/>
                  </a:lnTo>
                  <a:lnTo>
                    <a:pt x="28" y="75"/>
                  </a:lnTo>
                  <a:lnTo>
                    <a:pt x="0" y="0"/>
                  </a:lnTo>
                  <a:close/>
                </a:path>
              </a:pathLst>
            </a:custGeom>
            <a:solidFill>
              <a:srgbClr val="e7e7e7"/>
            </a:solidFill>
            <a:ln>
              <a:noFill/>
            </a:ln>
          </p:spPr>
          <p:style>
            <a:lnRef idx="0"/>
            <a:fillRef idx="0"/>
            <a:effectRef idx="0"/>
            <a:fontRef idx="minor"/>
          </p:style>
        </p:sp>
        <p:sp>
          <p:nvSpPr>
            <p:cNvPr id="186" name="CustomShape 92"/>
            <p:cNvSpPr/>
            <p:nvPr/>
          </p:nvSpPr>
          <p:spPr>
            <a:xfrm>
              <a:off x="7077240" y="3171960"/>
              <a:ext cx="156960" cy="56880"/>
            </a:xfrm>
            <a:custGeom>
              <a:avLst/>
              <a:gdLst/>
              <a:ahLst/>
              <a:rect l="l" t="t" r="r" b="b"/>
              <a:pathLst>
                <a:path w="214" h="75">
                  <a:moveTo>
                    <a:pt x="0" y="0"/>
                  </a:moveTo>
                  <a:lnTo>
                    <a:pt x="186" y="0"/>
                  </a:lnTo>
                  <a:lnTo>
                    <a:pt x="214" y="75"/>
                  </a:lnTo>
                  <a:lnTo>
                    <a:pt x="28" y="75"/>
                  </a:lnTo>
                  <a:lnTo>
                    <a:pt x="0" y="0"/>
                  </a:lnTo>
                  <a:close/>
                </a:path>
              </a:pathLst>
            </a:custGeom>
            <a:solidFill>
              <a:srgbClr val="e5e5e5"/>
            </a:solidFill>
            <a:ln>
              <a:noFill/>
            </a:ln>
          </p:spPr>
          <p:style>
            <a:lnRef idx="0"/>
            <a:fillRef idx="0"/>
            <a:effectRef idx="0"/>
            <a:fontRef idx="minor"/>
          </p:style>
        </p:sp>
        <p:sp>
          <p:nvSpPr>
            <p:cNvPr id="187" name="CustomShape 93"/>
            <p:cNvSpPr/>
            <p:nvPr/>
          </p:nvSpPr>
          <p:spPr>
            <a:xfrm>
              <a:off x="7215120" y="3171960"/>
              <a:ext cx="160560" cy="56880"/>
            </a:xfrm>
            <a:custGeom>
              <a:avLst/>
              <a:gdLst/>
              <a:ahLst/>
              <a:rect l="l" t="t" r="r" b="b"/>
              <a:pathLst>
                <a:path w="215" h="76">
                  <a:moveTo>
                    <a:pt x="0" y="1"/>
                  </a:moveTo>
                  <a:lnTo>
                    <a:pt x="188" y="0"/>
                  </a:lnTo>
                  <a:lnTo>
                    <a:pt x="215" y="75"/>
                  </a:lnTo>
                  <a:lnTo>
                    <a:pt x="28" y="76"/>
                  </a:lnTo>
                  <a:lnTo>
                    <a:pt x="0" y="1"/>
                  </a:lnTo>
                  <a:close/>
                </a:path>
              </a:pathLst>
            </a:custGeom>
            <a:solidFill>
              <a:srgbClr val="e2e2e2"/>
            </a:solidFill>
            <a:ln>
              <a:noFill/>
            </a:ln>
          </p:spPr>
          <p:style>
            <a:lnRef idx="0"/>
            <a:fillRef idx="0"/>
            <a:effectRef idx="0"/>
            <a:fontRef idx="minor"/>
          </p:style>
        </p:sp>
        <p:sp>
          <p:nvSpPr>
            <p:cNvPr id="188" name="CustomShape 94"/>
            <p:cNvSpPr/>
            <p:nvPr/>
          </p:nvSpPr>
          <p:spPr>
            <a:xfrm>
              <a:off x="7354800" y="3171960"/>
              <a:ext cx="158760" cy="56880"/>
            </a:xfrm>
            <a:custGeom>
              <a:avLst/>
              <a:gdLst/>
              <a:ahLst/>
              <a:rect l="l" t="t" r="r" b="b"/>
              <a:pathLst>
                <a:path w="214" h="75">
                  <a:moveTo>
                    <a:pt x="0" y="0"/>
                  </a:moveTo>
                  <a:lnTo>
                    <a:pt x="186" y="0"/>
                  </a:lnTo>
                  <a:lnTo>
                    <a:pt x="214" y="75"/>
                  </a:lnTo>
                  <a:lnTo>
                    <a:pt x="27" y="75"/>
                  </a:lnTo>
                  <a:lnTo>
                    <a:pt x="0" y="0"/>
                  </a:lnTo>
                  <a:close/>
                </a:path>
              </a:pathLst>
            </a:custGeom>
            <a:solidFill>
              <a:srgbClr val="dfdfdf"/>
            </a:solidFill>
            <a:ln>
              <a:noFill/>
            </a:ln>
          </p:spPr>
          <p:style>
            <a:lnRef idx="0"/>
            <a:fillRef idx="0"/>
            <a:effectRef idx="0"/>
            <a:fontRef idx="minor"/>
          </p:style>
        </p:sp>
        <p:sp>
          <p:nvSpPr>
            <p:cNvPr id="189" name="CustomShape 95"/>
            <p:cNvSpPr/>
            <p:nvPr/>
          </p:nvSpPr>
          <p:spPr>
            <a:xfrm>
              <a:off x="7496280" y="3171960"/>
              <a:ext cx="156960" cy="56880"/>
            </a:xfrm>
            <a:custGeom>
              <a:avLst/>
              <a:gdLst/>
              <a:ahLst/>
              <a:rect l="l" t="t" r="r" b="b"/>
              <a:pathLst>
                <a:path w="213" h="75">
                  <a:moveTo>
                    <a:pt x="0" y="0"/>
                  </a:moveTo>
                  <a:lnTo>
                    <a:pt x="186" y="0"/>
                  </a:lnTo>
                  <a:lnTo>
                    <a:pt x="213" y="75"/>
                  </a:lnTo>
                  <a:lnTo>
                    <a:pt x="28" y="75"/>
                  </a:lnTo>
                  <a:lnTo>
                    <a:pt x="0" y="0"/>
                  </a:lnTo>
                  <a:close/>
                </a:path>
              </a:pathLst>
            </a:custGeom>
            <a:solidFill>
              <a:srgbClr val="dddddd"/>
            </a:solidFill>
            <a:ln>
              <a:noFill/>
            </a:ln>
          </p:spPr>
          <p:style>
            <a:lnRef idx="0"/>
            <a:fillRef idx="0"/>
            <a:effectRef idx="0"/>
            <a:fontRef idx="minor"/>
          </p:style>
        </p:sp>
        <p:sp>
          <p:nvSpPr>
            <p:cNvPr id="190" name="CustomShape 96"/>
            <p:cNvSpPr/>
            <p:nvPr/>
          </p:nvSpPr>
          <p:spPr>
            <a:xfrm>
              <a:off x="7634160" y="3170160"/>
              <a:ext cx="160560" cy="58680"/>
            </a:xfrm>
            <a:custGeom>
              <a:avLst/>
              <a:gdLst/>
              <a:ahLst/>
              <a:rect l="l" t="t" r="r" b="b"/>
              <a:pathLst>
                <a:path w="215" h="76">
                  <a:moveTo>
                    <a:pt x="0" y="1"/>
                  </a:moveTo>
                  <a:lnTo>
                    <a:pt x="187" y="0"/>
                  </a:lnTo>
                  <a:lnTo>
                    <a:pt x="215" y="74"/>
                  </a:lnTo>
                  <a:lnTo>
                    <a:pt x="27" y="76"/>
                  </a:lnTo>
                  <a:lnTo>
                    <a:pt x="0" y="1"/>
                  </a:lnTo>
                  <a:close/>
                </a:path>
              </a:pathLst>
            </a:custGeom>
            <a:solidFill>
              <a:srgbClr val="dadada"/>
            </a:solidFill>
            <a:ln>
              <a:noFill/>
            </a:ln>
          </p:spPr>
          <p:style>
            <a:lnRef idx="0"/>
            <a:fillRef idx="0"/>
            <a:effectRef idx="0"/>
            <a:fontRef idx="minor"/>
          </p:style>
        </p:sp>
        <p:sp>
          <p:nvSpPr>
            <p:cNvPr id="191" name="CustomShape 97"/>
            <p:cNvSpPr/>
            <p:nvPr/>
          </p:nvSpPr>
          <p:spPr>
            <a:xfrm>
              <a:off x="7775640" y="3170160"/>
              <a:ext cx="158760" cy="57240"/>
            </a:xfrm>
            <a:custGeom>
              <a:avLst/>
              <a:gdLst/>
              <a:ahLst/>
              <a:rect l="l" t="t" r="r" b="b"/>
              <a:pathLst>
                <a:path w="215" h="74">
                  <a:moveTo>
                    <a:pt x="0" y="0"/>
                  </a:moveTo>
                  <a:lnTo>
                    <a:pt x="187" y="0"/>
                  </a:lnTo>
                  <a:lnTo>
                    <a:pt x="215" y="74"/>
                  </a:lnTo>
                  <a:lnTo>
                    <a:pt x="28" y="74"/>
                  </a:lnTo>
                  <a:lnTo>
                    <a:pt x="0" y="0"/>
                  </a:lnTo>
                  <a:close/>
                </a:path>
              </a:pathLst>
            </a:custGeom>
            <a:solidFill>
              <a:srgbClr val="d7d7d7"/>
            </a:solidFill>
            <a:ln>
              <a:noFill/>
            </a:ln>
          </p:spPr>
          <p:style>
            <a:lnRef idx="0"/>
            <a:fillRef idx="0"/>
            <a:effectRef idx="0"/>
            <a:fontRef idx="minor"/>
          </p:style>
        </p:sp>
        <p:sp>
          <p:nvSpPr>
            <p:cNvPr id="192" name="CustomShape 98"/>
            <p:cNvSpPr/>
            <p:nvPr/>
          </p:nvSpPr>
          <p:spPr>
            <a:xfrm>
              <a:off x="7915320" y="3170160"/>
              <a:ext cx="158760" cy="57240"/>
            </a:xfrm>
            <a:custGeom>
              <a:avLst/>
              <a:gdLst/>
              <a:ahLst/>
              <a:rect l="l" t="t" r="r" b="b"/>
              <a:pathLst>
                <a:path w="213" h="74">
                  <a:moveTo>
                    <a:pt x="0" y="0"/>
                  </a:moveTo>
                  <a:lnTo>
                    <a:pt x="185" y="0"/>
                  </a:lnTo>
                  <a:lnTo>
                    <a:pt x="213" y="74"/>
                  </a:lnTo>
                  <a:lnTo>
                    <a:pt x="28" y="74"/>
                  </a:lnTo>
                  <a:lnTo>
                    <a:pt x="0" y="0"/>
                  </a:lnTo>
                  <a:close/>
                </a:path>
              </a:pathLst>
            </a:custGeom>
            <a:solidFill>
              <a:srgbClr val="d5d5d5"/>
            </a:solidFill>
            <a:ln>
              <a:noFill/>
            </a:ln>
          </p:spPr>
          <p:style>
            <a:lnRef idx="0"/>
            <a:fillRef idx="0"/>
            <a:effectRef idx="0"/>
            <a:fontRef idx="minor"/>
          </p:style>
        </p:sp>
        <p:sp>
          <p:nvSpPr>
            <p:cNvPr id="193" name="CustomShape 99"/>
            <p:cNvSpPr/>
            <p:nvPr/>
          </p:nvSpPr>
          <p:spPr>
            <a:xfrm>
              <a:off x="8055000" y="3170160"/>
              <a:ext cx="160200" cy="57240"/>
            </a:xfrm>
            <a:custGeom>
              <a:avLst/>
              <a:gdLst/>
              <a:ahLst/>
              <a:rect l="l" t="t" r="r" b="b"/>
              <a:pathLst>
                <a:path w="216" h="74">
                  <a:moveTo>
                    <a:pt x="0" y="0"/>
                  </a:moveTo>
                  <a:lnTo>
                    <a:pt x="188" y="0"/>
                  </a:lnTo>
                  <a:lnTo>
                    <a:pt x="216" y="74"/>
                  </a:lnTo>
                  <a:lnTo>
                    <a:pt x="28" y="74"/>
                  </a:lnTo>
                  <a:lnTo>
                    <a:pt x="0" y="0"/>
                  </a:lnTo>
                  <a:close/>
                </a:path>
              </a:pathLst>
            </a:custGeom>
            <a:solidFill>
              <a:srgbClr val="d2d2d2"/>
            </a:solidFill>
            <a:ln>
              <a:noFill/>
            </a:ln>
          </p:spPr>
          <p:style>
            <a:lnRef idx="0"/>
            <a:fillRef idx="0"/>
            <a:effectRef idx="0"/>
            <a:fontRef idx="minor"/>
          </p:style>
        </p:sp>
        <p:sp>
          <p:nvSpPr>
            <p:cNvPr id="194" name="CustomShape 100"/>
            <p:cNvSpPr/>
            <p:nvPr/>
          </p:nvSpPr>
          <p:spPr>
            <a:xfrm>
              <a:off x="8194680" y="3168720"/>
              <a:ext cx="158760" cy="58680"/>
            </a:xfrm>
            <a:custGeom>
              <a:avLst/>
              <a:gdLst/>
              <a:ahLst/>
              <a:rect l="l" t="t" r="r" b="b"/>
              <a:pathLst>
                <a:path w="215" h="75">
                  <a:moveTo>
                    <a:pt x="0" y="1"/>
                  </a:moveTo>
                  <a:lnTo>
                    <a:pt x="187" y="0"/>
                  </a:lnTo>
                  <a:lnTo>
                    <a:pt x="215" y="74"/>
                  </a:lnTo>
                  <a:lnTo>
                    <a:pt x="28" y="75"/>
                  </a:lnTo>
                  <a:lnTo>
                    <a:pt x="0" y="1"/>
                  </a:lnTo>
                  <a:close/>
                </a:path>
              </a:pathLst>
            </a:custGeom>
            <a:solidFill>
              <a:srgbClr val="cfcfcf"/>
            </a:solidFill>
            <a:ln>
              <a:noFill/>
            </a:ln>
          </p:spPr>
          <p:style>
            <a:lnRef idx="0"/>
            <a:fillRef idx="0"/>
            <a:effectRef idx="0"/>
            <a:fontRef idx="minor"/>
          </p:style>
        </p:sp>
        <p:sp>
          <p:nvSpPr>
            <p:cNvPr id="195" name="CustomShape 101"/>
            <p:cNvSpPr/>
            <p:nvPr/>
          </p:nvSpPr>
          <p:spPr>
            <a:xfrm>
              <a:off x="8334360" y="3168720"/>
              <a:ext cx="139680" cy="58680"/>
            </a:xfrm>
            <a:custGeom>
              <a:avLst/>
              <a:gdLst/>
              <a:ahLst/>
              <a:rect l="l" t="t" r="r" b="b"/>
              <a:pathLst>
                <a:path w="186" h="74">
                  <a:moveTo>
                    <a:pt x="0" y="0"/>
                  </a:moveTo>
                  <a:lnTo>
                    <a:pt x="158" y="0"/>
                  </a:lnTo>
                  <a:lnTo>
                    <a:pt x="167" y="28"/>
                  </a:lnTo>
                  <a:lnTo>
                    <a:pt x="175" y="51"/>
                  </a:lnTo>
                  <a:lnTo>
                    <a:pt x="186" y="74"/>
                  </a:lnTo>
                  <a:lnTo>
                    <a:pt x="28" y="74"/>
                  </a:lnTo>
                  <a:lnTo>
                    <a:pt x="0" y="0"/>
                  </a:lnTo>
                  <a:close/>
                </a:path>
              </a:pathLst>
            </a:custGeom>
            <a:solidFill>
              <a:srgbClr val="cccccc"/>
            </a:solidFill>
            <a:ln>
              <a:noFill/>
            </a:ln>
          </p:spPr>
          <p:style>
            <a:lnRef idx="0"/>
            <a:fillRef idx="0"/>
            <a:effectRef idx="0"/>
            <a:fontRef idx="minor"/>
          </p:style>
        </p:sp>
        <p:sp>
          <p:nvSpPr>
            <p:cNvPr id="196" name="CustomShape 102"/>
            <p:cNvSpPr/>
            <p:nvPr/>
          </p:nvSpPr>
          <p:spPr>
            <a:xfrm>
              <a:off x="5719680" y="3233880"/>
              <a:ext cx="139680" cy="20520"/>
            </a:xfrm>
            <a:custGeom>
              <a:avLst/>
              <a:gdLst/>
              <a:ahLst/>
              <a:rect l="l" t="t" r="r" b="b"/>
              <a:pathLst>
                <a:path w="188" h="27">
                  <a:moveTo>
                    <a:pt x="146" y="0"/>
                  </a:moveTo>
                  <a:lnTo>
                    <a:pt x="0" y="0"/>
                  </a:lnTo>
                  <a:lnTo>
                    <a:pt x="14" y="14"/>
                  </a:lnTo>
                  <a:lnTo>
                    <a:pt x="28" y="25"/>
                  </a:lnTo>
                  <a:lnTo>
                    <a:pt x="45" y="27"/>
                  </a:lnTo>
                  <a:lnTo>
                    <a:pt x="188" y="27"/>
                  </a:lnTo>
                  <a:lnTo>
                    <a:pt x="146" y="0"/>
                  </a:lnTo>
                  <a:close/>
                </a:path>
              </a:pathLst>
            </a:custGeom>
            <a:solidFill>
              <a:srgbClr val="ffffff"/>
            </a:solidFill>
            <a:ln>
              <a:noFill/>
            </a:ln>
          </p:spPr>
          <p:style>
            <a:lnRef idx="0"/>
            <a:fillRef idx="0"/>
            <a:effectRef idx="0"/>
            <a:fontRef idx="minor"/>
          </p:style>
        </p:sp>
        <p:sp>
          <p:nvSpPr>
            <p:cNvPr id="197" name="CustomShape 103"/>
            <p:cNvSpPr/>
            <p:nvPr/>
          </p:nvSpPr>
          <p:spPr>
            <a:xfrm>
              <a:off x="5829480" y="3233880"/>
              <a:ext cx="169560" cy="20520"/>
            </a:xfrm>
            <a:custGeom>
              <a:avLst/>
              <a:gdLst/>
              <a:ahLst/>
              <a:rect l="l" t="t" r="r" b="b"/>
              <a:pathLst>
                <a:path w="229" h="28">
                  <a:moveTo>
                    <a:pt x="0" y="1"/>
                  </a:moveTo>
                  <a:lnTo>
                    <a:pt x="188" y="0"/>
                  </a:lnTo>
                  <a:lnTo>
                    <a:pt x="229" y="28"/>
                  </a:lnTo>
                  <a:lnTo>
                    <a:pt x="42" y="28"/>
                  </a:lnTo>
                  <a:lnTo>
                    <a:pt x="0" y="1"/>
                  </a:lnTo>
                  <a:close/>
                </a:path>
              </a:pathLst>
            </a:custGeom>
            <a:solidFill>
              <a:srgbClr val="fdfdfd"/>
            </a:solidFill>
            <a:ln>
              <a:noFill/>
            </a:ln>
          </p:spPr>
          <p:style>
            <a:lnRef idx="0"/>
            <a:fillRef idx="0"/>
            <a:effectRef idx="0"/>
            <a:fontRef idx="minor"/>
          </p:style>
        </p:sp>
        <p:sp>
          <p:nvSpPr>
            <p:cNvPr id="198" name="CustomShape 104"/>
            <p:cNvSpPr/>
            <p:nvPr/>
          </p:nvSpPr>
          <p:spPr>
            <a:xfrm>
              <a:off x="5970600" y="3233880"/>
              <a:ext cx="171360" cy="20520"/>
            </a:xfrm>
            <a:custGeom>
              <a:avLst/>
              <a:gdLst/>
              <a:ahLst/>
              <a:rect l="l" t="t" r="r" b="b"/>
              <a:pathLst>
                <a:path w="229" h="28">
                  <a:moveTo>
                    <a:pt x="0" y="0"/>
                  </a:moveTo>
                  <a:lnTo>
                    <a:pt x="189" y="0"/>
                  </a:lnTo>
                  <a:lnTo>
                    <a:pt x="229" y="27"/>
                  </a:lnTo>
                  <a:lnTo>
                    <a:pt x="41" y="28"/>
                  </a:lnTo>
                  <a:lnTo>
                    <a:pt x="0" y="0"/>
                  </a:lnTo>
                  <a:close/>
                </a:path>
              </a:pathLst>
            </a:custGeom>
            <a:solidFill>
              <a:srgbClr val="fafafa"/>
            </a:solidFill>
            <a:ln>
              <a:noFill/>
            </a:ln>
          </p:spPr>
          <p:style>
            <a:lnRef idx="0"/>
            <a:fillRef idx="0"/>
            <a:effectRef idx="0"/>
            <a:fontRef idx="minor"/>
          </p:style>
        </p:sp>
        <p:sp>
          <p:nvSpPr>
            <p:cNvPr id="199" name="CustomShape 105"/>
            <p:cNvSpPr/>
            <p:nvPr/>
          </p:nvSpPr>
          <p:spPr>
            <a:xfrm>
              <a:off x="6110280" y="3233880"/>
              <a:ext cx="171360" cy="19080"/>
            </a:xfrm>
            <a:custGeom>
              <a:avLst/>
              <a:gdLst/>
              <a:ahLst/>
              <a:rect l="l" t="t" r="r" b="b"/>
              <a:pathLst>
                <a:path w="228" h="27">
                  <a:moveTo>
                    <a:pt x="0" y="0"/>
                  </a:moveTo>
                  <a:lnTo>
                    <a:pt x="186" y="0"/>
                  </a:lnTo>
                  <a:lnTo>
                    <a:pt x="228" y="27"/>
                  </a:lnTo>
                  <a:lnTo>
                    <a:pt x="40" y="27"/>
                  </a:lnTo>
                  <a:lnTo>
                    <a:pt x="0" y="0"/>
                  </a:lnTo>
                  <a:close/>
                </a:path>
              </a:pathLst>
            </a:custGeom>
            <a:solidFill>
              <a:srgbClr val="f7f7f7"/>
            </a:solidFill>
            <a:ln>
              <a:noFill/>
            </a:ln>
          </p:spPr>
          <p:style>
            <a:lnRef idx="0"/>
            <a:fillRef idx="0"/>
            <a:effectRef idx="0"/>
            <a:fontRef idx="minor"/>
          </p:style>
        </p:sp>
        <p:sp>
          <p:nvSpPr>
            <p:cNvPr id="200" name="CustomShape 106"/>
            <p:cNvSpPr/>
            <p:nvPr/>
          </p:nvSpPr>
          <p:spPr>
            <a:xfrm>
              <a:off x="6251400" y="3233880"/>
              <a:ext cx="171720" cy="19080"/>
            </a:xfrm>
            <a:custGeom>
              <a:avLst/>
              <a:gdLst/>
              <a:ahLst/>
              <a:rect l="l" t="t" r="r" b="b"/>
              <a:pathLst>
                <a:path w="231" h="27">
                  <a:moveTo>
                    <a:pt x="0" y="0"/>
                  </a:moveTo>
                  <a:lnTo>
                    <a:pt x="191" y="0"/>
                  </a:lnTo>
                  <a:lnTo>
                    <a:pt x="231" y="27"/>
                  </a:lnTo>
                  <a:lnTo>
                    <a:pt x="42" y="27"/>
                  </a:lnTo>
                  <a:lnTo>
                    <a:pt x="0" y="0"/>
                  </a:lnTo>
                  <a:close/>
                </a:path>
              </a:pathLst>
            </a:custGeom>
            <a:solidFill>
              <a:srgbClr val="f5f5f5"/>
            </a:solidFill>
            <a:ln>
              <a:noFill/>
            </a:ln>
          </p:spPr>
          <p:style>
            <a:lnRef idx="0"/>
            <a:fillRef idx="0"/>
            <a:effectRef idx="0"/>
            <a:fontRef idx="minor"/>
          </p:style>
        </p:sp>
        <p:sp>
          <p:nvSpPr>
            <p:cNvPr id="201" name="CustomShape 107"/>
            <p:cNvSpPr/>
            <p:nvPr/>
          </p:nvSpPr>
          <p:spPr>
            <a:xfrm>
              <a:off x="6394320" y="3232080"/>
              <a:ext cx="169920" cy="20880"/>
            </a:xfrm>
            <a:custGeom>
              <a:avLst/>
              <a:gdLst/>
              <a:ahLst/>
              <a:rect l="l" t="t" r="r" b="b"/>
              <a:pathLst>
                <a:path w="228" h="28">
                  <a:moveTo>
                    <a:pt x="0" y="1"/>
                  </a:moveTo>
                  <a:lnTo>
                    <a:pt x="186" y="0"/>
                  </a:lnTo>
                  <a:lnTo>
                    <a:pt x="228" y="28"/>
                  </a:lnTo>
                  <a:lnTo>
                    <a:pt x="40" y="28"/>
                  </a:lnTo>
                  <a:lnTo>
                    <a:pt x="0" y="1"/>
                  </a:lnTo>
                  <a:close/>
                </a:path>
              </a:pathLst>
            </a:custGeom>
            <a:solidFill>
              <a:srgbClr val="f2f2f2"/>
            </a:solidFill>
            <a:ln>
              <a:noFill/>
            </a:ln>
          </p:spPr>
          <p:style>
            <a:lnRef idx="0"/>
            <a:fillRef idx="0"/>
            <a:effectRef idx="0"/>
            <a:fontRef idx="minor"/>
          </p:style>
        </p:sp>
        <p:sp>
          <p:nvSpPr>
            <p:cNvPr id="202" name="CustomShape 108"/>
            <p:cNvSpPr/>
            <p:nvPr/>
          </p:nvSpPr>
          <p:spPr>
            <a:xfrm>
              <a:off x="6534000" y="3232080"/>
              <a:ext cx="171720" cy="20880"/>
            </a:xfrm>
            <a:custGeom>
              <a:avLst/>
              <a:gdLst/>
              <a:ahLst/>
              <a:rect l="l" t="t" r="r" b="b"/>
              <a:pathLst>
                <a:path w="231" h="28">
                  <a:moveTo>
                    <a:pt x="0" y="0"/>
                  </a:moveTo>
                  <a:lnTo>
                    <a:pt x="189" y="0"/>
                  </a:lnTo>
                  <a:lnTo>
                    <a:pt x="231" y="27"/>
                  </a:lnTo>
                  <a:lnTo>
                    <a:pt x="42" y="28"/>
                  </a:lnTo>
                  <a:lnTo>
                    <a:pt x="0" y="0"/>
                  </a:lnTo>
                  <a:close/>
                </a:path>
              </a:pathLst>
            </a:custGeom>
            <a:solidFill>
              <a:srgbClr val="efefef"/>
            </a:solidFill>
            <a:ln>
              <a:noFill/>
            </a:ln>
          </p:spPr>
          <p:style>
            <a:lnRef idx="0"/>
            <a:fillRef idx="0"/>
            <a:effectRef idx="0"/>
            <a:fontRef idx="minor"/>
          </p:style>
        </p:sp>
        <p:sp>
          <p:nvSpPr>
            <p:cNvPr id="203" name="CustomShape 109"/>
            <p:cNvSpPr/>
            <p:nvPr/>
          </p:nvSpPr>
          <p:spPr>
            <a:xfrm>
              <a:off x="6675480" y="3232080"/>
              <a:ext cx="169920" cy="19080"/>
            </a:xfrm>
            <a:custGeom>
              <a:avLst/>
              <a:gdLst/>
              <a:ahLst/>
              <a:rect l="l" t="t" r="r" b="b"/>
              <a:pathLst>
                <a:path w="230" h="27">
                  <a:moveTo>
                    <a:pt x="0" y="0"/>
                  </a:moveTo>
                  <a:lnTo>
                    <a:pt x="188" y="0"/>
                  </a:lnTo>
                  <a:lnTo>
                    <a:pt x="230" y="27"/>
                  </a:lnTo>
                  <a:lnTo>
                    <a:pt x="42" y="27"/>
                  </a:lnTo>
                  <a:lnTo>
                    <a:pt x="0" y="0"/>
                  </a:lnTo>
                  <a:close/>
                </a:path>
              </a:pathLst>
            </a:custGeom>
            <a:solidFill>
              <a:srgbClr val="ededed"/>
            </a:solidFill>
            <a:ln>
              <a:noFill/>
            </a:ln>
          </p:spPr>
          <p:style>
            <a:lnRef idx="0"/>
            <a:fillRef idx="0"/>
            <a:effectRef idx="0"/>
            <a:fontRef idx="minor"/>
          </p:style>
        </p:sp>
        <p:sp>
          <p:nvSpPr>
            <p:cNvPr id="204" name="CustomShape 110"/>
            <p:cNvSpPr/>
            <p:nvPr/>
          </p:nvSpPr>
          <p:spPr>
            <a:xfrm>
              <a:off x="6815160" y="3230640"/>
              <a:ext cx="173160" cy="20520"/>
            </a:xfrm>
            <a:custGeom>
              <a:avLst/>
              <a:gdLst/>
              <a:ahLst/>
              <a:rect l="l" t="t" r="r" b="b"/>
              <a:pathLst>
                <a:path w="230" h="28">
                  <a:moveTo>
                    <a:pt x="0" y="1"/>
                  </a:moveTo>
                  <a:lnTo>
                    <a:pt x="189" y="0"/>
                  </a:lnTo>
                  <a:lnTo>
                    <a:pt x="230" y="28"/>
                  </a:lnTo>
                  <a:lnTo>
                    <a:pt x="42" y="28"/>
                  </a:lnTo>
                  <a:lnTo>
                    <a:pt x="0" y="1"/>
                  </a:lnTo>
                  <a:close/>
                </a:path>
              </a:pathLst>
            </a:custGeom>
            <a:solidFill>
              <a:srgbClr val="eaeaea"/>
            </a:solidFill>
            <a:ln>
              <a:noFill/>
            </a:ln>
          </p:spPr>
          <p:style>
            <a:lnRef idx="0"/>
            <a:fillRef idx="0"/>
            <a:effectRef idx="0"/>
            <a:fontRef idx="minor"/>
          </p:style>
        </p:sp>
        <p:sp>
          <p:nvSpPr>
            <p:cNvPr id="205" name="CustomShape 111"/>
            <p:cNvSpPr/>
            <p:nvPr/>
          </p:nvSpPr>
          <p:spPr>
            <a:xfrm>
              <a:off x="6958080" y="3230640"/>
              <a:ext cx="171360" cy="20520"/>
            </a:xfrm>
            <a:custGeom>
              <a:avLst/>
              <a:gdLst/>
              <a:ahLst/>
              <a:rect l="l" t="t" r="r" b="b"/>
              <a:pathLst>
                <a:path w="229" h="28">
                  <a:moveTo>
                    <a:pt x="0" y="0"/>
                  </a:moveTo>
                  <a:lnTo>
                    <a:pt x="186" y="0"/>
                  </a:lnTo>
                  <a:lnTo>
                    <a:pt x="229" y="28"/>
                  </a:lnTo>
                  <a:lnTo>
                    <a:pt x="41" y="28"/>
                  </a:lnTo>
                  <a:lnTo>
                    <a:pt x="0" y="0"/>
                  </a:lnTo>
                  <a:close/>
                </a:path>
              </a:pathLst>
            </a:custGeom>
            <a:solidFill>
              <a:srgbClr val="e7e7e7"/>
            </a:solidFill>
            <a:ln>
              <a:noFill/>
            </a:ln>
          </p:spPr>
          <p:style>
            <a:lnRef idx="0"/>
            <a:fillRef idx="0"/>
            <a:effectRef idx="0"/>
            <a:fontRef idx="minor"/>
          </p:style>
        </p:sp>
        <p:sp>
          <p:nvSpPr>
            <p:cNvPr id="206" name="CustomShape 112"/>
            <p:cNvSpPr/>
            <p:nvPr/>
          </p:nvSpPr>
          <p:spPr>
            <a:xfrm>
              <a:off x="7097760" y="3230640"/>
              <a:ext cx="173160" cy="20520"/>
            </a:xfrm>
            <a:custGeom>
              <a:avLst/>
              <a:gdLst/>
              <a:ahLst/>
              <a:rect l="l" t="t" r="r" b="b"/>
              <a:pathLst>
                <a:path w="232" h="28">
                  <a:moveTo>
                    <a:pt x="0" y="0"/>
                  </a:moveTo>
                  <a:lnTo>
                    <a:pt x="190" y="0"/>
                  </a:lnTo>
                  <a:lnTo>
                    <a:pt x="232" y="27"/>
                  </a:lnTo>
                  <a:lnTo>
                    <a:pt x="43" y="28"/>
                  </a:lnTo>
                  <a:lnTo>
                    <a:pt x="0" y="0"/>
                  </a:lnTo>
                  <a:close/>
                </a:path>
              </a:pathLst>
            </a:custGeom>
            <a:solidFill>
              <a:srgbClr val="e5e5e5"/>
            </a:solidFill>
            <a:ln>
              <a:noFill/>
            </a:ln>
          </p:spPr>
          <p:style>
            <a:lnRef idx="0"/>
            <a:fillRef idx="0"/>
            <a:effectRef idx="0"/>
            <a:fontRef idx="minor"/>
          </p:style>
        </p:sp>
        <p:sp>
          <p:nvSpPr>
            <p:cNvPr id="207" name="CustomShape 113"/>
            <p:cNvSpPr/>
            <p:nvPr/>
          </p:nvSpPr>
          <p:spPr>
            <a:xfrm>
              <a:off x="7240680" y="3230640"/>
              <a:ext cx="171360" cy="20520"/>
            </a:xfrm>
            <a:custGeom>
              <a:avLst/>
              <a:gdLst/>
              <a:ahLst/>
              <a:rect l="l" t="t" r="r" b="b"/>
              <a:pathLst>
                <a:path w="230" h="28">
                  <a:moveTo>
                    <a:pt x="0" y="1"/>
                  </a:moveTo>
                  <a:lnTo>
                    <a:pt x="187" y="0"/>
                  </a:lnTo>
                  <a:lnTo>
                    <a:pt x="230" y="28"/>
                  </a:lnTo>
                  <a:lnTo>
                    <a:pt x="42" y="28"/>
                  </a:lnTo>
                  <a:lnTo>
                    <a:pt x="0" y="1"/>
                  </a:lnTo>
                  <a:close/>
                </a:path>
              </a:pathLst>
            </a:custGeom>
            <a:solidFill>
              <a:srgbClr val="e2e2e2"/>
            </a:solidFill>
            <a:ln>
              <a:noFill/>
            </a:ln>
          </p:spPr>
          <p:style>
            <a:lnRef idx="0"/>
            <a:fillRef idx="0"/>
            <a:effectRef idx="0"/>
            <a:fontRef idx="minor"/>
          </p:style>
        </p:sp>
        <p:sp>
          <p:nvSpPr>
            <p:cNvPr id="208" name="CustomShape 114"/>
            <p:cNvSpPr/>
            <p:nvPr/>
          </p:nvSpPr>
          <p:spPr>
            <a:xfrm>
              <a:off x="7380360" y="3230640"/>
              <a:ext cx="172800" cy="20520"/>
            </a:xfrm>
            <a:custGeom>
              <a:avLst/>
              <a:gdLst/>
              <a:ahLst/>
              <a:rect l="l" t="t" r="r" b="b"/>
              <a:pathLst>
                <a:path w="232" h="28">
                  <a:moveTo>
                    <a:pt x="0" y="0"/>
                  </a:moveTo>
                  <a:lnTo>
                    <a:pt x="189" y="0"/>
                  </a:lnTo>
                  <a:lnTo>
                    <a:pt x="232" y="28"/>
                  </a:lnTo>
                  <a:lnTo>
                    <a:pt x="43" y="28"/>
                  </a:lnTo>
                  <a:lnTo>
                    <a:pt x="0" y="0"/>
                  </a:lnTo>
                  <a:close/>
                </a:path>
              </a:pathLst>
            </a:custGeom>
            <a:solidFill>
              <a:srgbClr val="dfdfdf"/>
            </a:solidFill>
            <a:ln>
              <a:noFill/>
            </a:ln>
          </p:spPr>
          <p:style>
            <a:lnRef idx="0"/>
            <a:fillRef idx="0"/>
            <a:effectRef idx="0"/>
            <a:fontRef idx="minor"/>
          </p:style>
        </p:sp>
        <p:sp>
          <p:nvSpPr>
            <p:cNvPr id="209" name="CustomShape 115"/>
            <p:cNvSpPr/>
            <p:nvPr/>
          </p:nvSpPr>
          <p:spPr>
            <a:xfrm>
              <a:off x="7521480" y="3230640"/>
              <a:ext cx="171720" cy="20520"/>
            </a:xfrm>
            <a:custGeom>
              <a:avLst/>
              <a:gdLst/>
              <a:ahLst/>
              <a:rect l="l" t="t" r="r" b="b"/>
              <a:pathLst>
                <a:path w="229" h="28">
                  <a:moveTo>
                    <a:pt x="0" y="0"/>
                  </a:moveTo>
                  <a:lnTo>
                    <a:pt x="188" y="0"/>
                  </a:lnTo>
                  <a:lnTo>
                    <a:pt x="229" y="26"/>
                  </a:lnTo>
                  <a:lnTo>
                    <a:pt x="43" y="28"/>
                  </a:lnTo>
                  <a:lnTo>
                    <a:pt x="0" y="0"/>
                  </a:lnTo>
                  <a:close/>
                </a:path>
              </a:pathLst>
            </a:custGeom>
            <a:solidFill>
              <a:srgbClr val="dddddd"/>
            </a:solidFill>
            <a:ln>
              <a:noFill/>
            </a:ln>
          </p:spPr>
          <p:style>
            <a:lnRef idx="0"/>
            <a:fillRef idx="0"/>
            <a:effectRef idx="0"/>
            <a:fontRef idx="minor"/>
          </p:style>
        </p:sp>
        <p:sp>
          <p:nvSpPr>
            <p:cNvPr id="210" name="CustomShape 116"/>
            <p:cNvSpPr/>
            <p:nvPr/>
          </p:nvSpPr>
          <p:spPr>
            <a:xfrm>
              <a:off x="7662960" y="3228840"/>
              <a:ext cx="172800" cy="20880"/>
            </a:xfrm>
            <a:custGeom>
              <a:avLst/>
              <a:gdLst/>
              <a:ahLst/>
              <a:rect l="l" t="t" r="r" b="b"/>
              <a:pathLst>
                <a:path w="231" h="28">
                  <a:moveTo>
                    <a:pt x="0" y="2"/>
                  </a:moveTo>
                  <a:lnTo>
                    <a:pt x="189" y="0"/>
                  </a:lnTo>
                  <a:lnTo>
                    <a:pt x="231" y="28"/>
                  </a:lnTo>
                  <a:lnTo>
                    <a:pt x="41" y="28"/>
                  </a:lnTo>
                  <a:lnTo>
                    <a:pt x="0" y="2"/>
                  </a:lnTo>
                  <a:close/>
                </a:path>
              </a:pathLst>
            </a:custGeom>
            <a:solidFill>
              <a:srgbClr val="dadada"/>
            </a:solidFill>
            <a:ln>
              <a:noFill/>
            </a:ln>
          </p:spPr>
          <p:style>
            <a:lnRef idx="0"/>
            <a:fillRef idx="0"/>
            <a:effectRef idx="0"/>
            <a:fontRef idx="minor"/>
          </p:style>
        </p:sp>
        <p:sp>
          <p:nvSpPr>
            <p:cNvPr id="211" name="CustomShape 117"/>
            <p:cNvSpPr/>
            <p:nvPr/>
          </p:nvSpPr>
          <p:spPr>
            <a:xfrm>
              <a:off x="7804080" y="3228840"/>
              <a:ext cx="171360" cy="20880"/>
            </a:xfrm>
            <a:custGeom>
              <a:avLst/>
              <a:gdLst/>
              <a:ahLst/>
              <a:rect l="l" t="t" r="r" b="b"/>
              <a:pathLst>
                <a:path w="229" h="28">
                  <a:moveTo>
                    <a:pt x="0" y="0"/>
                  </a:moveTo>
                  <a:lnTo>
                    <a:pt x="187" y="0"/>
                  </a:lnTo>
                  <a:lnTo>
                    <a:pt x="229" y="28"/>
                  </a:lnTo>
                  <a:lnTo>
                    <a:pt x="42" y="28"/>
                  </a:lnTo>
                  <a:lnTo>
                    <a:pt x="0" y="0"/>
                  </a:lnTo>
                  <a:close/>
                </a:path>
              </a:pathLst>
            </a:custGeom>
            <a:solidFill>
              <a:srgbClr val="d7d7d7"/>
            </a:solidFill>
            <a:ln>
              <a:noFill/>
            </a:ln>
          </p:spPr>
          <p:style>
            <a:lnRef idx="0"/>
            <a:fillRef idx="0"/>
            <a:effectRef idx="0"/>
            <a:fontRef idx="minor"/>
          </p:style>
        </p:sp>
        <p:sp>
          <p:nvSpPr>
            <p:cNvPr id="212" name="CustomShape 118"/>
            <p:cNvSpPr/>
            <p:nvPr/>
          </p:nvSpPr>
          <p:spPr>
            <a:xfrm>
              <a:off x="7945560" y="3228840"/>
              <a:ext cx="172800" cy="20880"/>
            </a:xfrm>
            <a:custGeom>
              <a:avLst/>
              <a:gdLst/>
              <a:ahLst/>
              <a:rect l="l" t="t" r="r" b="b"/>
              <a:pathLst>
                <a:path w="232" h="28">
                  <a:moveTo>
                    <a:pt x="0" y="0"/>
                  </a:moveTo>
                  <a:lnTo>
                    <a:pt x="189" y="0"/>
                  </a:lnTo>
                  <a:lnTo>
                    <a:pt x="232" y="28"/>
                  </a:lnTo>
                  <a:lnTo>
                    <a:pt x="42" y="28"/>
                  </a:lnTo>
                  <a:lnTo>
                    <a:pt x="0" y="0"/>
                  </a:lnTo>
                  <a:close/>
                </a:path>
              </a:pathLst>
            </a:custGeom>
            <a:solidFill>
              <a:srgbClr val="d5d5d5"/>
            </a:solidFill>
            <a:ln>
              <a:noFill/>
            </a:ln>
          </p:spPr>
          <p:style>
            <a:lnRef idx="0"/>
            <a:fillRef idx="0"/>
            <a:effectRef idx="0"/>
            <a:fontRef idx="minor"/>
          </p:style>
        </p:sp>
        <p:sp>
          <p:nvSpPr>
            <p:cNvPr id="213" name="CustomShape 119"/>
            <p:cNvSpPr/>
            <p:nvPr/>
          </p:nvSpPr>
          <p:spPr>
            <a:xfrm>
              <a:off x="8086680" y="3228840"/>
              <a:ext cx="169920" cy="20880"/>
            </a:xfrm>
            <a:custGeom>
              <a:avLst/>
              <a:gdLst/>
              <a:ahLst/>
              <a:rect l="l" t="t" r="r" b="b"/>
              <a:pathLst>
                <a:path w="230" h="28">
                  <a:moveTo>
                    <a:pt x="0" y="0"/>
                  </a:moveTo>
                  <a:lnTo>
                    <a:pt x="187" y="0"/>
                  </a:lnTo>
                  <a:lnTo>
                    <a:pt x="230" y="27"/>
                  </a:lnTo>
                  <a:lnTo>
                    <a:pt x="43" y="28"/>
                  </a:lnTo>
                  <a:lnTo>
                    <a:pt x="0" y="0"/>
                  </a:lnTo>
                  <a:close/>
                </a:path>
              </a:pathLst>
            </a:custGeom>
            <a:solidFill>
              <a:srgbClr val="d2d2d2"/>
            </a:solidFill>
            <a:ln>
              <a:noFill/>
            </a:ln>
          </p:spPr>
          <p:style>
            <a:lnRef idx="0"/>
            <a:fillRef idx="0"/>
            <a:effectRef idx="0"/>
            <a:fontRef idx="minor"/>
          </p:style>
        </p:sp>
        <p:sp>
          <p:nvSpPr>
            <p:cNvPr id="214" name="CustomShape 120"/>
            <p:cNvSpPr/>
            <p:nvPr/>
          </p:nvSpPr>
          <p:spPr>
            <a:xfrm>
              <a:off x="8226360" y="3228840"/>
              <a:ext cx="173160" cy="20880"/>
            </a:xfrm>
            <a:custGeom>
              <a:avLst/>
              <a:gdLst/>
              <a:ahLst/>
              <a:rect l="l" t="t" r="r" b="b"/>
              <a:pathLst>
                <a:path w="233" h="28">
                  <a:moveTo>
                    <a:pt x="0" y="1"/>
                  </a:moveTo>
                  <a:lnTo>
                    <a:pt x="190" y="0"/>
                  </a:lnTo>
                  <a:lnTo>
                    <a:pt x="233" y="28"/>
                  </a:lnTo>
                  <a:lnTo>
                    <a:pt x="43" y="28"/>
                  </a:lnTo>
                  <a:lnTo>
                    <a:pt x="0" y="1"/>
                  </a:lnTo>
                  <a:close/>
                </a:path>
              </a:pathLst>
            </a:custGeom>
            <a:solidFill>
              <a:srgbClr val="cfcfcf"/>
            </a:solidFill>
            <a:ln>
              <a:noFill/>
            </a:ln>
          </p:spPr>
          <p:style>
            <a:lnRef idx="0"/>
            <a:fillRef idx="0"/>
            <a:effectRef idx="0"/>
            <a:fontRef idx="minor"/>
          </p:style>
        </p:sp>
        <p:sp>
          <p:nvSpPr>
            <p:cNvPr id="215" name="CustomShape 121"/>
            <p:cNvSpPr/>
            <p:nvPr/>
          </p:nvSpPr>
          <p:spPr>
            <a:xfrm>
              <a:off x="8369280" y="3228840"/>
              <a:ext cx="138240" cy="20880"/>
            </a:xfrm>
            <a:custGeom>
              <a:avLst/>
              <a:gdLst/>
              <a:ahLst/>
              <a:rect l="l" t="t" r="r" b="b"/>
              <a:pathLst>
                <a:path w="187" h="28">
                  <a:moveTo>
                    <a:pt x="0" y="0"/>
                  </a:moveTo>
                  <a:lnTo>
                    <a:pt x="141" y="0"/>
                  </a:lnTo>
                  <a:lnTo>
                    <a:pt x="155" y="15"/>
                  </a:lnTo>
                  <a:lnTo>
                    <a:pt x="170" y="25"/>
                  </a:lnTo>
                  <a:lnTo>
                    <a:pt x="187" y="28"/>
                  </a:lnTo>
                  <a:lnTo>
                    <a:pt x="43" y="28"/>
                  </a:lnTo>
                  <a:lnTo>
                    <a:pt x="0" y="0"/>
                  </a:lnTo>
                  <a:close/>
                </a:path>
              </a:pathLst>
            </a:custGeom>
            <a:solidFill>
              <a:srgbClr val="cccccc"/>
            </a:solidFill>
            <a:ln>
              <a:noFill/>
            </a:ln>
          </p:spPr>
          <p:style>
            <a:lnRef idx="0"/>
            <a:fillRef idx="0"/>
            <a:effectRef idx="0"/>
            <a:fontRef idx="minor"/>
          </p:style>
        </p:sp>
        <p:sp>
          <p:nvSpPr>
            <p:cNvPr id="216" name="CustomShape 122"/>
            <p:cNvSpPr/>
            <p:nvPr/>
          </p:nvSpPr>
          <p:spPr>
            <a:xfrm>
              <a:off x="5694480" y="2981160"/>
              <a:ext cx="2813040" cy="273240"/>
            </a:xfrm>
            <a:custGeom>
              <a:avLst/>
              <a:gdLst/>
              <a:ahLst/>
              <a:rect l="l" t="t" r="r" b="b"/>
              <a:pathLst>
                <a:path w="3756" h="345">
                  <a:moveTo>
                    <a:pt x="80" y="7"/>
                  </a:moveTo>
                  <a:lnTo>
                    <a:pt x="3756" y="0"/>
                  </a:lnTo>
                  <a:lnTo>
                    <a:pt x="3739" y="3"/>
                  </a:lnTo>
                  <a:lnTo>
                    <a:pt x="3724" y="14"/>
                  </a:lnTo>
                  <a:lnTo>
                    <a:pt x="3710" y="28"/>
                  </a:lnTo>
                  <a:lnTo>
                    <a:pt x="3699" y="49"/>
                  </a:lnTo>
                  <a:lnTo>
                    <a:pt x="3691" y="74"/>
                  </a:lnTo>
                  <a:lnTo>
                    <a:pt x="3682" y="102"/>
                  </a:lnTo>
                  <a:lnTo>
                    <a:pt x="3678" y="136"/>
                  </a:lnTo>
                  <a:lnTo>
                    <a:pt x="3677" y="169"/>
                  </a:lnTo>
                  <a:lnTo>
                    <a:pt x="3678" y="203"/>
                  </a:lnTo>
                  <a:lnTo>
                    <a:pt x="3682" y="237"/>
                  </a:lnTo>
                  <a:lnTo>
                    <a:pt x="3691" y="265"/>
                  </a:lnTo>
                  <a:lnTo>
                    <a:pt x="3699" y="288"/>
                  </a:lnTo>
                  <a:lnTo>
                    <a:pt x="3710" y="311"/>
                  </a:lnTo>
                  <a:lnTo>
                    <a:pt x="3724" y="326"/>
                  </a:lnTo>
                  <a:lnTo>
                    <a:pt x="3739" y="336"/>
                  </a:lnTo>
                  <a:lnTo>
                    <a:pt x="3756" y="339"/>
                  </a:lnTo>
                  <a:lnTo>
                    <a:pt x="80" y="345"/>
                  </a:lnTo>
                  <a:lnTo>
                    <a:pt x="63" y="343"/>
                  </a:lnTo>
                  <a:lnTo>
                    <a:pt x="49" y="332"/>
                  </a:lnTo>
                  <a:lnTo>
                    <a:pt x="35" y="318"/>
                  </a:lnTo>
                  <a:lnTo>
                    <a:pt x="24" y="297"/>
                  </a:lnTo>
                  <a:lnTo>
                    <a:pt x="16" y="271"/>
                  </a:lnTo>
                  <a:lnTo>
                    <a:pt x="6" y="244"/>
                  </a:lnTo>
                  <a:lnTo>
                    <a:pt x="2" y="210"/>
                  </a:lnTo>
                  <a:lnTo>
                    <a:pt x="0" y="178"/>
                  </a:lnTo>
                  <a:lnTo>
                    <a:pt x="2" y="142"/>
                  </a:lnTo>
                  <a:lnTo>
                    <a:pt x="6" y="111"/>
                  </a:lnTo>
                  <a:lnTo>
                    <a:pt x="16" y="81"/>
                  </a:lnTo>
                  <a:lnTo>
                    <a:pt x="24" y="57"/>
                  </a:lnTo>
                  <a:lnTo>
                    <a:pt x="35" y="35"/>
                  </a:lnTo>
                  <a:lnTo>
                    <a:pt x="49" y="19"/>
                  </a:lnTo>
                  <a:lnTo>
                    <a:pt x="63" y="10"/>
                  </a:lnTo>
                  <a:lnTo>
                    <a:pt x="80" y="7"/>
                  </a:lnTo>
                </a:path>
              </a:pathLst>
            </a:custGeom>
            <a:noFill/>
            <a:ln w="9360">
              <a:solidFill>
                <a:srgbClr val="000000"/>
              </a:solidFill>
              <a:round/>
            </a:ln>
          </p:spPr>
          <p:style>
            <a:lnRef idx="0"/>
            <a:fillRef idx="0"/>
            <a:effectRef idx="0"/>
            <a:fontRef idx="minor"/>
          </p:style>
        </p:sp>
        <p:sp>
          <p:nvSpPr>
            <p:cNvPr id="217" name="CustomShape 123"/>
            <p:cNvSpPr/>
            <p:nvPr/>
          </p:nvSpPr>
          <p:spPr>
            <a:xfrm>
              <a:off x="5753160" y="3218040"/>
              <a:ext cx="133200" cy="36360"/>
            </a:xfrm>
            <a:custGeom>
              <a:avLst/>
              <a:gdLst/>
              <a:ahLst/>
              <a:rect l="l" t="t" r="r" b="b"/>
              <a:pathLst>
                <a:path w="180" h="48">
                  <a:moveTo>
                    <a:pt x="180" y="0"/>
                  </a:moveTo>
                  <a:lnTo>
                    <a:pt x="56" y="0"/>
                  </a:lnTo>
                  <a:lnTo>
                    <a:pt x="43" y="21"/>
                  </a:lnTo>
                  <a:lnTo>
                    <a:pt x="31" y="35"/>
                  </a:lnTo>
                  <a:lnTo>
                    <a:pt x="15" y="46"/>
                  </a:lnTo>
                  <a:lnTo>
                    <a:pt x="0" y="48"/>
                  </a:lnTo>
                  <a:lnTo>
                    <a:pt x="124" y="48"/>
                  </a:lnTo>
                  <a:lnTo>
                    <a:pt x="180" y="0"/>
                  </a:lnTo>
                  <a:close/>
                </a:path>
              </a:pathLst>
            </a:custGeom>
            <a:solidFill>
              <a:srgbClr val="ffffff"/>
            </a:solidFill>
            <a:ln>
              <a:noFill/>
            </a:ln>
          </p:spPr>
          <p:style>
            <a:lnRef idx="0"/>
            <a:fillRef idx="0"/>
            <a:effectRef idx="0"/>
            <a:fontRef idx="minor"/>
          </p:style>
        </p:sp>
        <p:sp>
          <p:nvSpPr>
            <p:cNvPr id="218" name="CustomShape 124"/>
            <p:cNvSpPr/>
            <p:nvPr/>
          </p:nvSpPr>
          <p:spPr>
            <a:xfrm>
              <a:off x="5846760" y="3216240"/>
              <a:ext cx="182520" cy="38160"/>
            </a:xfrm>
            <a:custGeom>
              <a:avLst/>
              <a:gdLst/>
              <a:ahLst/>
              <a:rect l="l" t="t" r="r" b="b"/>
              <a:pathLst>
                <a:path w="246" h="49">
                  <a:moveTo>
                    <a:pt x="56" y="1"/>
                  </a:moveTo>
                  <a:lnTo>
                    <a:pt x="246" y="0"/>
                  </a:lnTo>
                  <a:lnTo>
                    <a:pt x="189" y="49"/>
                  </a:lnTo>
                  <a:lnTo>
                    <a:pt x="0" y="49"/>
                  </a:lnTo>
                  <a:lnTo>
                    <a:pt x="56" y="1"/>
                  </a:lnTo>
                  <a:close/>
                </a:path>
              </a:pathLst>
            </a:custGeom>
            <a:solidFill>
              <a:srgbClr val="fdfdfd"/>
            </a:solidFill>
            <a:ln>
              <a:noFill/>
            </a:ln>
          </p:spPr>
          <p:style>
            <a:lnRef idx="0"/>
            <a:fillRef idx="0"/>
            <a:effectRef idx="0"/>
            <a:fontRef idx="minor"/>
          </p:style>
        </p:sp>
        <p:sp>
          <p:nvSpPr>
            <p:cNvPr id="219" name="CustomShape 125"/>
            <p:cNvSpPr/>
            <p:nvPr/>
          </p:nvSpPr>
          <p:spPr>
            <a:xfrm>
              <a:off x="5987880" y="3216240"/>
              <a:ext cx="184320" cy="38160"/>
            </a:xfrm>
            <a:custGeom>
              <a:avLst/>
              <a:gdLst/>
              <a:ahLst/>
              <a:rect l="l" t="t" r="r" b="b"/>
              <a:pathLst>
                <a:path w="247" h="49">
                  <a:moveTo>
                    <a:pt x="57" y="0"/>
                  </a:moveTo>
                  <a:lnTo>
                    <a:pt x="247" y="0"/>
                  </a:lnTo>
                  <a:lnTo>
                    <a:pt x="190" y="48"/>
                  </a:lnTo>
                  <a:lnTo>
                    <a:pt x="0" y="49"/>
                  </a:lnTo>
                  <a:lnTo>
                    <a:pt x="57" y="0"/>
                  </a:lnTo>
                  <a:close/>
                </a:path>
              </a:pathLst>
            </a:custGeom>
            <a:solidFill>
              <a:srgbClr val="fafafa"/>
            </a:solidFill>
            <a:ln>
              <a:noFill/>
            </a:ln>
          </p:spPr>
          <p:style>
            <a:lnRef idx="0"/>
            <a:fillRef idx="0"/>
            <a:effectRef idx="0"/>
            <a:fontRef idx="minor"/>
          </p:style>
        </p:sp>
        <p:sp>
          <p:nvSpPr>
            <p:cNvPr id="220" name="CustomShape 126"/>
            <p:cNvSpPr/>
            <p:nvPr/>
          </p:nvSpPr>
          <p:spPr>
            <a:xfrm>
              <a:off x="6130800" y="3216240"/>
              <a:ext cx="184320" cy="36720"/>
            </a:xfrm>
            <a:custGeom>
              <a:avLst/>
              <a:gdLst/>
              <a:ahLst/>
              <a:rect l="l" t="t" r="r" b="b"/>
              <a:pathLst>
                <a:path w="247" h="49">
                  <a:moveTo>
                    <a:pt x="57" y="1"/>
                  </a:moveTo>
                  <a:lnTo>
                    <a:pt x="247" y="0"/>
                  </a:lnTo>
                  <a:lnTo>
                    <a:pt x="190" y="49"/>
                  </a:lnTo>
                  <a:lnTo>
                    <a:pt x="0" y="49"/>
                  </a:lnTo>
                  <a:lnTo>
                    <a:pt x="57" y="1"/>
                  </a:lnTo>
                  <a:close/>
                </a:path>
              </a:pathLst>
            </a:custGeom>
            <a:solidFill>
              <a:srgbClr val="f7f7f7"/>
            </a:solidFill>
            <a:ln>
              <a:noFill/>
            </a:ln>
          </p:spPr>
          <p:style>
            <a:lnRef idx="0"/>
            <a:fillRef idx="0"/>
            <a:effectRef idx="0"/>
            <a:fontRef idx="minor"/>
          </p:style>
        </p:sp>
        <p:sp>
          <p:nvSpPr>
            <p:cNvPr id="221" name="CustomShape 127"/>
            <p:cNvSpPr/>
            <p:nvPr/>
          </p:nvSpPr>
          <p:spPr>
            <a:xfrm>
              <a:off x="6272280" y="3216240"/>
              <a:ext cx="183960" cy="36720"/>
            </a:xfrm>
            <a:custGeom>
              <a:avLst/>
              <a:gdLst/>
              <a:ahLst/>
              <a:rect l="l" t="t" r="r" b="b"/>
              <a:pathLst>
                <a:path w="247" h="49">
                  <a:moveTo>
                    <a:pt x="57" y="0"/>
                  </a:moveTo>
                  <a:lnTo>
                    <a:pt x="247" y="0"/>
                  </a:lnTo>
                  <a:lnTo>
                    <a:pt x="191" y="49"/>
                  </a:lnTo>
                  <a:lnTo>
                    <a:pt x="0" y="49"/>
                  </a:lnTo>
                  <a:lnTo>
                    <a:pt x="57" y="0"/>
                  </a:lnTo>
                  <a:close/>
                </a:path>
              </a:pathLst>
            </a:custGeom>
            <a:solidFill>
              <a:srgbClr val="f5f5f5"/>
            </a:solidFill>
            <a:ln>
              <a:noFill/>
            </a:ln>
          </p:spPr>
          <p:style>
            <a:lnRef idx="0"/>
            <a:fillRef idx="0"/>
            <a:effectRef idx="0"/>
            <a:fontRef idx="minor"/>
          </p:style>
        </p:sp>
        <p:sp>
          <p:nvSpPr>
            <p:cNvPr id="222" name="CustomShape 128"/>
            <p:cNvSpPr/>
            <p:nvPr/>
          </p:nvSpPr>
          <p:spPr>
            <a:xfrm>
              <a:off x="6415200" y="3216240"/>
              <a:ext cx="185760" cy="36720"/>
            </a:xfrm>
            <a:custGeom>
              <a:avLst/>
              <a:gdLst/>
              <a:ahLst/>
              <a:rect l="l" t="t" r="r" b="b"/>
              <a:pathLst>
                <a:path w="249" h="49">
                  <a:moveTo>
                    <a:pt x="56" y="0"/>
                  </a:moveTo>
                  <a:lnTo>
                    <a:pt x="249" y="0"/>
                  </a:lnTo>
                  <a:lnTo>
                    <a:pt x="191" y="49"/>
                  </a:lnTo>
                  <a:lnTo>
                    <a:pt x="0" y="49"/>
                  </a:lnTo>
                  <a:lnTo>
                    <a:pt x="56" y="0"/>
                  </a:lnTo>
                  <a:close/>
                </a:path>
              </a:pathLst>
            </a:custGeom>
            <a:solidFill>
              <a:srgbClr val="f2f2f2"/>
            </a:solidFill>
            <a:ln>
              <a:noFill/>
            </a:ln>
          </p:spPr>
          <p:style>
            <a:lnRef idx="0"/>
            <a:fillRef idx="0"/>
            <a:effectRef idx="0"/>
            <a:fontRef idx="minor"/>
          </p:style>
        </p:sp>
        <p:sp>
          <p:nvSpPr>
            <p:cNvPr id="223" name="CustomShape 129"/>
            <p:cNvSpPr/>
            <p:nvPr/>
          </p:nvSpPr>
          <p:spPr>
            <a:xfrm>
              <a:off x="6559560" y="3214800"/>
              <a:ext cx="184320" cy="38160"/>
            </a:xfrm>
            <a:custGeom>
              <a:avLst/>
              <a:gdLst/>
              <a:ahLst/>
              <a:rect l="l" t="t" r="r" b="b"/>
              <a:pathLst>
                <a:path w="248" h="50">
                  <a:moveTo>
                    <a:pt x="58" y="1"/>
                  </a:moveTo>
                  <a:lnTo>
                    <a:pt x="248" y="0"/>
                  </a:lnTo>
                  <a:lnTo>
                    <a:pt x="190" y="49"/>
                  </a:lnTo>
                  <a:lnTo>
                    <a:pt x="0" y="50"/>
                  </a:lnTo>
                  <a:lnTo>
                    <a:pt x="58" y="1"/>
                  </a:lnTo>
                  <a:close/>
                </a:path>
              </a:pathLst>
            </a:custGeom>
            <a:solidFill>
              <a:srgbClr val="efefef"/>
            </a:solidFill>
            <a:ln>
              <a:noFill/>
            </a:ln>
          </p:spPr>
          <p:style>
            <a:lnRef idx="0"/>
            <a:fillRef idx="0"/>
            <a:effectRef idx="0"/>
            <a:fontRef idx="minor"/>
          </p:style>
        </p:sp>
        <p:sp>
          <p:nvSpPr>
            <p:cNvPr id="224" name="CustomShape 130"/>
            <p:cNvSpPr/>
            <p:nvPr/>
          </p:nvSpPr>
          <p:spPr>
            <a:xfrm>
              <a:off x="6702480" y="3214800"/>
              <a:ext cx="183960" cy="36360"/>
            </a:xfrm>
            <a:custGeom>
              <a:avLst/>
              <a:gdLst/>
              <a:ahLst/>
              <a:rect l="l" t="t" r="r" b="b"/>
              <a:pathLst>
                <a:path w="248" h="49">
                  <a:moveTo>
                    <a:pt x="58" y="0"/>
                  </a:moveTo>
                  <a:lnTo>
                    <a:pt x="248" y="0"/>
                  </a:lnTo>
                  <a:lnTo>
                    <a:pt x="190" y="49"/>
                  </a:lnTo>
                  <a:lnTo>
                    <a:pt x="0" y="49"/>
                  </a:lnTo>
                  <a:lnTo>
                    <a:pt x="58" y="0"/>
                  </a:lnTo>
                  <a:close/>
                </a:path>
              </a:pathLst>
            </a:custGeom>
            <a:solidFill>
              <a:srgbClr val="ededed"/>
            </a:solidFill>
            <a:ln>
              <a:noFill/>
            </a:ln>
          </p:spPr>
          <p:style>
            <a:lnRef idx="0"/>
            <a:fillRef idx="0"/>
            <a:effectRef idx="0"/>
            <a:fontRef idx="minor"/>
          </p:style>
        </p:sp>
        <p:sp>
          <p:nvSpPr>
            <p:cNvPr id="225" name="CustomShape 131"/>
            <p:cNvSpPr/>
            <p:nvPr/>
          </p:nvSpPr>
          <p:spPr>
            <a:xfrm>
              <a:off x="6843600" y="3213000"/>
              <a:ext cx="184320" cy="38160"/>
            </a:xfrm>
            <a:custGeom>
              <a:avLst/>
              <a:gdLst/>
              <a:ahLst/>
              <a:rect l="l" t="t" r="r" b="b"/>
              <a:pathLst>
                <a:path w="248" h="50">
                  <a:moveTo>
                    <a:pt x="58" y="1"/>
                  </a:moveTo>
                  <a:lnTo>
                    <a:pt x="248" y="0"/>
                  </a:lnTo>
                  <a:lnTo>
                    <a:pt x="190" y="50"/>
                  </a:lnTo>
                  <a:lnTo>
                    <a:pt x="0" y="50"/>
                  </a:lnTo>
                  <a:lnTo>
                    <a:pt x="58" y="1"/>
                  </a:lnTo>
                  <a:close/>
                </a:path>
              </a:pathLst>
            </a:custGeom>
            <a:solidFill>
              <a:srgbClr val="eaeaea"/>
            </a:solidFill>
            <a:ln>
              <a:noFill/>
            </a:ln>
          </p:spPr>
          <p:style>
            <a:lnRef idx="0"/>
            <a:fillRef idx="0"/>
            <a:effectRef idx="0"/>
            <a:fontRef idx="minor"/>
          </p:style>
        </p:sp>
        <p:sp>
          <p:nvSpPr>
            <p:cNvPr id="226" name="CustomShape 132"/>
            <p:cNvSpPr/>
            <p:nvPr/>
          </p:nvSpPr>
          <p:spPr>
            <a:xfrm>
              <a:off x="6986520" y="3213000"/>
              <a:ext cx="185760" cy="38160"/>
            </a:xfrm>
            <a:custGeom>
              <a:avLst/>
              <a:gdLst/>
              <a:ahLst/>
              <a:rect l="l" t="t" r="r" b="b"/>
              <a:pathLst>
                <a:path w="249" h="50">
                  <a:moveTo>
                    <a:pt x="58" y="0"/>
                  </a:moveTo>
                  <a:lnTo>
                    <a:pt x="249" y="0"/>
                  </a:lnTo>
                  <a:lnTo>
                    <a:pt x="191" y="50"/>
                  </a:lnTo>
                  <a:lnTo>
                    <a:pt x="0" y="50"/>
                  </a:lnTo>
                  <a:lnTo>
                    <a:pt x="58" y="0"/>
                  </a:lnTo>
                  <a:close/>
                </a:path>
              </a:pathLst>
            </a:custGeom>
            <a:solidFill>
              <a:srgbClr val="e7e7e7"/>
            </a:solidFill>
            <a:ln>
              <a:noFill/>
            </a:ln>
          </p:spPr>
          <p:style>
            <a:lnRef idx="0"/>
            <a:fillRef idx="0"/>
            <a:effectRef idx="0"/>
            <a:fontRef idx="minor"/>
          </p:style>
        </p:sp>
        <p:sp>
          <p:nvSpPr>
            <p:cNvPr id="227" name="CustomShape 133"/>
            <p:cNvSpPr/>
            <p:nvPr/>
          </p:nvSpPr>
          <p:spPr>
            <a:xfrm>
              <a:off x="7130880" y="3213000"/>
              <a:ext cx="184320" cy="38160"/>
            </a:xfrm>
            <a:custGeom>
              <a:avLst/>
              <a:gdLst/>
              <a:ahLst/>
              <a:rect l="l" t="t" r="r" b="b"/>
              <a:pathLst>
                <a:path w="248" h="50">
                  <a:moveTo>
                    <a:pt x="58" y="0"/>
                  </a:moveTo>
                  <a:lnTo>
                    <a:pt x="248" y="0"/>
                  </a:lnTo>
                  <a:lnTo>
                    <a:pt x="190" y="49"/>
                  </a:lnTo>
                  <a:lnTo>
                    <a:pt x="0" y="50"/>
                  </a:lnTo>
                  <a:lnTo>
                    <a:pt x="58" y="0"/>
                  </a:lnTo>
                  <a:close/>
                </a:path>
              </a:pathLst>
            </a:custGeom>
            <a:solidFill>
              <a:srgbClr val="e5e5e5"/>
            </a:solidFill>
            <a:ln>
              <a:noFill/>
            </a:ln>
          </p:spPr>
          <p:style>
            <a:lnRef idx="0"/>
            <a:fillRef idx="0"/>
            <a:effectRef idx="0"/>
            <a:fontRef idx="minor"/>
          </p:style>
        </p:sp>
        <p:sp>
          <p:nvSpPr>
            <p:cNvPr id="228" name="CustomShape 134"/>
            <p:cNvSpPr/>
            <p:nvPr/>
          </p:nvSpPr>
          <p:spPr>
            <a:xfrm>
              <a:off x="7272360" y="3213000"/>
              <a:ext cx="183960" cy="38160"/>
            </a:xfrm>
            <a:custGeom>
              <a:avLst/>
              <a:gdLst/>
              <a:ahLst/>
              <a:rect l="l" t="t" r="r" b="b"/>
              <a:pathLst>
                <a:path w="248" h="50">
                  <a:moveTo>
                    <a:pt x="58" y="1"/>
                  </a:moveTo>
                  <a:lnTo>
                    <a:pt x="248" y="0"/>
                  </a:lnTo>
                  <a:lnTo>
                    <a:pt x="190" y="50"/>
                  </a:lnTo>
                  <a:lnTo>
                    <a:pt x="0" y="50"/>
                  </a:lnTo>
                  <a:lnTo>
                    <a:pt x="58" y="1"/>
                  </a:lnTo>
                  <a:close/>
                </a:path>
              </a:pathLst>
            </a:custGeom>
            <a:solidFill>
              <a:srgbClr val="e2e2e2"/>
            </a:solidFill>
            <a:ln>
              <a:noFill/>
            </a:ln>
          </p:spPr>
          <p:style>
            <a:lnRef idx="0"/>
            <a:fillRef idx="0"/>
            <a:effectRef idx="0"/>
            <a:fontRef idx="minor"/>
          </p:style>
        </p:sp>
        <p:sp>
          <p:nvSpPr>
            <p:cNvPr id="229" name="CustomShape 135"/>
            <p:cNvSpPr/>
            <p:nvPr/>
          </p:nvSpPr>
          <p:spPr>
            <a:xfrm>
              <a:off x="7415280" y="3213000"/>
              <a:ext cx="183960" cy="38160"/>
            </a:xfrm>
            <a:custGeom>
              <a:avLst/>
              <a:gdLst/>
              <a:ahLst/>
              <a:rect l="l" t="t" r="r" b="b"/>
              <a:pathLst>
                <a:path w="248" h="50">
                  <a:moveTo>
                    <a:pt x="58" y="0"/>
                  </a:moveTo>
                  <a:lnTo>
                    <a:pt x="248" y="0"/>
                  </a:lnTo>
                  <a:lnTo>
                    <a:pt x="189" y="50"/>
                  </a:lnTo>
                  <a:lnTo>
                    <a:pt x="0" y="50"/>
                  </a:lnTo>
                  <a:lnTo>
                    <a:pt x="58" y="0"/>
                  </a:lnTo>
                  <a:close/>
                </a:path>
              </a:pathLst>
            </a:custGeom>
            <a:solidFill>
              <a:srgbClr val="dfdfdf"/>
            </a:solidFill>
            <a:ln>
              <a:noFill/>
            </a:ln>
          </p:spPr>
          <p:style>
            <a:lnRef idx="0"/>
            <a:fillRef idx="0"/>
            <a:effectRef idx="0"/>
            <a:fontRef idx="minor"/>
          </p:style>
        </p:sp>
        <p:sp>
          <p:nvSpPr>
            <p:cNvPr id="230" name="CustomShape 136"/>
            <p:cNvSpPr/>
            <p:nvPr/>
          </p:nvSpPr>
          <p:spPr>
            <a:xfrm>
              <a:off x="7556400" y="3211560"/>
              <a:ext cx="185760" cy="39600"/>
            </a:xfrm>
            <a:custGeom>
              <a:avLst/>
              <a:gdLst/>
              <a:ahLst/>
              <a:rect l="l" t="t" r="r" b="b"/>
              <a:pathLst>
                <a:path w="249" h="52">
                  <a:moveTo>
                    <a:pt x="59" y="2"/>
                  </a:moveTo>
                  <a:lnTo>
                    <a:pt x="249" y="0"/>
                  </a:lnTo>
                  <a:lnTo>
                    <a:pt x="190" y="50"/>
                  </a:lnTo>
                  <a:lnTo>
                    <a:pt x="0" y="52"/>
                  </a:lnTo>
                  <a:lnTo>
                    <a:pt x="59" y="2"/>
                  </a:lnTo>
                  <a:close/>
                </a:path>
              </a:pathLst>
            </a:custGeom>
            <a:solidFill>
              <a:srgbClr val="dddddd"/>
            </a:solidFill>
            <a:ln>
              <a:noFill/>
            </a:ln>
          </p:spPr>
          <p:style>
            <a:lnRef idx="0"/>
            <a:fillRef idx="0"/>
            <a:effectRef idx="0"/>
            <a:fontRef idx="minor"/>
          </p:style>
        </p:sp>
        <p:sp>
          <p:nvSpPr>
            <p:cNvPr id="231" name="CustomShape 137"/>
            <p:cNvSpPr/>
            <p:nvPr/>
          </p:nvSpPr>
          <p:spPr>
            <a:xfrm>
              <a:off x="7699320" y="3211560"/>
              <a:ext cx="187560" cy="38160"/>
            </a:xfrm>
            <a:custGeom>
              <a:avLst/>
              <a:gdLst/>
              <a:ahLst/>
              <a:rect l="l" t="t" r="r" b="b"/>
              <a:pathLst>
                <a:path w="252" h="50">
                  <a:moveTo>
                    <a:pt x="59" y="0"/>
                  </a:moveTo>
                  <a:lnTo>
                    <a:pt x="252" y="0"/>
                  </a:lnTo>
                  <a:lnTo>
                    <a:pt x="193" y="50"/>
                  </a:lnTo>
                  <a:lnTo>
                    <a:pt x="0" y="50"/>
                  </a:lnTo>
                  <a:lnTo>
                    <a:pt x="59" y="0"/>
                  </a:lnTo>
                  <a:close/>
                </a:path>
              </a:pathLst>
            </a:custGeom>
            <a:solidFill>
              <a:srgbClr val="dadada"/>
            </a:solidFill>
            <a:ln>
              <a:noFill/>
            </a:ln>
          </p:spPr>
          <p:style>
            <a:lnRef idx="0"/>
            <a:fillRef idx="0"/>
            <a:effectRef idx="0"/>
            <a:fontRef idx="minor"/>
          </p:style>
        </p:sp>
        <p:sp>
          <p:nvSpPr>
            <p:cNvPr id="232" name="CustomShape 138"/>
            <p:cNvSpPr/>
            <p:nvPr/>
          </p:nvSpPr>
          <p:spPr>
            <a:xfrm>
              <a:off x="7842240" y="3211560"/>
              <a:ext cx="185760" cy="38160"/>
            </a:xfrm>
            <a:custGeom>
              <a:avLst/>
              <a:gdLst/>
              <a:ahLst/>
              <a:rect l="l" t="t" r="r" b="b"/>
              <a:pathLst>
                <a:path w="249" h="50">
                  <a:moveTo>
                    <a:pt x="59" y="0"/>
                  </a:moveTo>
                  <a:lnTo>
                    <a:pt x="249" y="0"/>
                  </a:lnTo>
                  <a:lnTo>
                    <a:pt x="189" y="50"/>
                  </a:lnTo>
                  <a:lnTo>
                    <a:pt x="0" y="50"/>
                  </a:lnTo>
                  <a:lnTo>
                    <a:pt x="59" y="0"/>
                  </a:lnTo>
                  <a:close/>
                </a:path>
              </a:pathLst>
            </a:custGeom>
            <a:solidFill>
              <a:srgbClr val="d7d7d7"/>
            </a:solidFill>
            <a:ln>
              <a:noFill/>
            </a:ln>
          </p:spPr>
          <p:style>
            <a:lnRef idx="0"/>
            <a:fillRef idx="0"/>
            <a:effectRef idx="0"/>
            <a:fontRef idx="minor"/>
          </p:style>
        </p:sp>
        <p:sp>
          <p:nvSpPr>
            <p:cNvPr id="233" name="CustomShape 139"/>
            <p:cNvSpPr/>
            <p:nvPr/>
          </p:nvSpPr>
          <p:spPr>
            <a:xfrm>
              <a:off x="7985160" y="3211560"/>
              <a:ext cx="185760" cy="38160"/>
            </a:xfrm>
            <a:custGeom>
              <a:avLst/>
              <a:gdLst/>
              <a:ahLst/>
              <a:rect l="l" t="t" r="r" b="b"/>
              <a:pathLst>
                <a:path w="250" h="51">
                  <a:moveTo>
                    <a:pt x="60" y="1"/>
                  </a:moveTo>
                  <a:lnTo>
                    <a:pt x="250" y="0"/>
                  </a:lnTo>
                  <a:lnTo>
                    <a:pt x="190" y="51"/>
                  </a:lnTo>
                  <a:lnTo>
                    <a:pt x="0" y="51"/>
                  </a:lnTo>
                  <a:lnTo>
                    <a:pt x="60" y="1"/>
                  </a:lnTo>
                  <a:close/>
                </a:path>
              </a:pathLst>
            </a:custGeom>
            <a:solidFill>
              <a:srgbClr val="d5d5d5"/>
            </a:solidFill>
            <a:ln>
              <a:noFill/>
            </a:ln>
          </p:spPr>
          <p:style>
            <a:lnRef idx="0"/>
            <a:fillRef idx="0"/>
            <a:effectRef idx="0"/>
            <a:fontRef idx="minor"/>
          </p:style>
        </p:sp>
        <p:sp>
          <p:nvSpPr>
            <p:cNvPr id="234" name="CustomShape 140"/>
            <p:cNvSpPr/>
            <p:nvPr/>
          </p:nvSpPr>
          <p:spPr>
            <a:xfrm>
              <a:off x="8128080" y="3211560"/>
              <a:ext cx="185760" cy="38160"/>
            </a:xfrm>
            <a:custGeom>
              <a:avLst/>
              <a:gdLst/>
              <a:ahLst/>
              <a:rect l="l" t="t" r="r" b="b"/>
              <a:pathLst>
                <a:path w="250" h="51">
                  <a:moveTo>
                    <a:pt x="60" y="0"/>
                  </a:moveTo>
                  <a:lnTo>
                    <a:pt x="250" y="0"/>
                  </a:lnTo>
                  <a:lnTo>
                    <a:pt x="190" y="50"/>
                  </a:lnTo>
                  <a:lnTo>
                    <a:pt x="0" y="51"/>
                  </a:lnTo>
                  <a:lnTo>
                    <a:pt x="60" y="0"/>
                  </a:lnTo>
                  <a:close/>
                </a:path>
              </a:pathLst>
            </a:custGeom>
            <a:solidFill>
              <a:srgbClr val="d2d2d2"/>
            </a:solidFill>
            <a:ln>
              <a:noFill/>
            </a:ln>
          </p:spPr>
          <p:style>
            <a:lnRef idx="0"/>
            <a:fillRef idx="0"/>
            <a:effectRef idx="0"/>
            <a:fontRef idx="minor"/>
          </p:style>
        </p:sp>
        <p:sp>
          <p:nvSpPr>
            <p:cNvPr id="235" name="CustomShape 141"/>
            <p:cNvSpPr/>
            <p:nvPr/>
          </p:nvSpPr>
          <p:spPr>
            <a:xfrm>
              <a:off x="8271000" y="3209760"/>
              <a:ext cx="187200" cy="39960"/>
            </a:xfrm>
            <a:custGeom>
              <a:avLst/>
              <a:gdLst/>
              <a:ahLst/>
              <a:rect l="l" t="t" r="r" b="b"/>
              <a:pathLst>
                <a:path w="252" h="51">
                  <a:moveTo>
                    <a:pt x="60" y="1"/>
                  </a:moveTo>
                  <a:lnTo>
                    <a:pt x="252" y="0"/>
                  </a:lnTo>
                  <a:lnTo>
                    <a:pt x="191" y="51"/>
                  </a:lnTo>
                  <a:lnTo>
                    <a:pt x="0" y="51"/>
                  </a:lnTo>
                  <a:lnTo>
                    <a:pt x="60" y="1"/>
                  </a:lnTo>
                  <a:close/>
                </a:path>
              </a:pathLst>
            </a:custGeom>
            <a:solidFill>
              <a:srgbClr val="cfcfcf"/>
            </a:solidFill>
            <a:ln>
              <a:noFill/>
            </a:ln>
          </p:spPr>
          <p:style>
            <a:lnRef idx="0"/>
            <a:fillRef idx="0"/>
            <a:effectRef idx="0"/>
            <a:fontRef idx="minor"/>
          </p:style>
        </p:sp>
        <p:sp>
          <p:nvSpPr>
            <p:cNvPr id="236" name="CustomShape 142"/>
            <p:cNvSpPr/>
            <p:nvPr/>
          </p:nvSpPr>
          <p:spPr>
            <a:xfrm>
              <a:off x="8413920" y="3209760"/>
              <a:ext cx="134640" cy="39960"/>
            </a:xfrm>
            <a:custGeom>
              <a:avLst/>
              <a:gdLst/>
              <a:ahLst/>
              <a:rect l="l" t="t" r="r" b="b"/>
              <a:pathLst>
                <a:path w="183" h="51">
                  <a:moveTo>
                    <a:pt x="61" y="0"/>
                  </a:moveTo>
                  <a:lnTo>
                    <a:pt x="183" y="0"/>
                  </a:lnTo>
                  <a:lnTo>
                    <a:pt x="172" y="23"/>
                  </a:lnTo>
                  <a:lnTo>
                    <a:pt x="159" y="38"/>
                  </a:lnTo>
                  <a:lnTo>
                    <a:pt x="143" y="48"/>
                  </a:lnTo>
                  <a:lnTo>
                    <a:pt x="128" y="51"/>
                  </a:lnTo>
                  <a:lnTo>
                    <a:pt x="0" y="51"/>
                  </a:lnTo>
                  <a:lnTo>
                    <a:pt x="61" y="0"/>
                  </a:lnTo>
                  <a:close/>
                </a:path>
              </a:pathLst>
            </a:custGeom>
            <a:solidFill>
              <a:srgbClr val="cccccc"/>
            </a:solidFill>
            <a:ln>
              <a:noFill/>
            </a:ln>
          </p:spPr>
          <p:style>
            <a:lnRef idx="0"/>
            <a:fillRef idx="0"/>
            <a:effectRef idx="0"/>
            <a:fontRef idx="minor"/>
          </p:style>
        </p:sp>
        <p:sp>
          <p:nvSpPr>
            <p:cNvPr id="237" name="CustomShape 143"/>
            <p:cNvSpPr/>
            <p:nvPr/>
          </p:nvSpPr>
          <p:spPr>
            <a:xfrm>
              <a:off x="5796000" y="3174840"/>
              <a:ext cx="135000" cy="41400"/>
            </a:xfrm>
            <a:custGeom>
              <a:avLst/>
              <a:gdLst/>
              <a:ahLst/>
              <a:rect l="l" t="t" r="r" b="b"/>
              <a:pathLst>
                <a:path w="183" h="53">
                  <a:moveTo>
                    <a:pt x="183" y="0"/>
                  </a:moveTo>
                  <a:lnTo>
                    <a:pt x="16" y="0"/>
                  </a:lnTo>
                  <a:lnTo>
                    <a:pt x="9" y="27"/>
                  </a:lnTo>
                  <a:lnTo>
                    <a:pt x="0" y="53"/>
                  </a:lnTo>
                  <a:lnTo>
                    <a:pt x="166" y="53"/>
                  </a:lnTo>
                  <a:lnTo>
                    <a:pt x="183" y="0"/>
                  </a:lnTo>
                  <a:close/>
                </a:path>
              </a:pathLst>
            </a:custGeom>
            <a:solidFill>
              <a:srgbClr val="ffffff"/>
            </a:solidFill>
            <a:ln>
              <a:noFill/>
            </a:ln>
          </p:spPr>
          <p:style>
            <a:lnRef idx="0"/>
            <a:fillRef idx="0"/>
            <a:effectRef idx="0"/>
            <a:fontRef idx="minor"/>
          </p:style>
        </p:sp>
        <p:sp>
          <p:nvSpPr>
            <p:cNvPr id="238" name="CustomShape 144"/>
            <p:cNvSpPr/>
            <p:nvPr/>
          </p:nvSpPr>
          <p:spPr>
            <a:xfrm>
              <a:off x="5918040" y="3173400"/>
              <a:ext cx="150840" cy="42840"/>
            </a:xfrm>
            <a:custGeom>
              <a:avLst/>
              <a:gdLst/>
              <a:ahLst/>
              <a:rect l="l" t="t" r="r" b="b"/>
              <a:pathLst>
                <a:path w="203" h="54">
                  <a:moveTo>
                    <a:pt x="17" y="1"/>
                  </a:moveTo>
                  <a:lnTo>
                    <a:pt x="203" y="0"/>
                  </a:lnTo>
                  <a:lnTo>
                    <a:pt x="185" y="53"/>
                  </a:lnTo>
                  <a:lnTo>
                    <a:pt x="0" y="54"/>
                  </a:lnTo>
                  <a:lnTo>
                    <a:pt x="17" y="1"/>
                  </a:lnTo>
                  <a:close/>
                </a:path>
              </a:pathLst>
            </a:custGeom>
            <a:solidFill>
              <a:srgbClr val="fdfdfd"/>
            </a:solidFill>
            <a:ln>
              <a:noFill/>
            </a:ln>
          </p:spPr>
          <p:style>
            <a:lnRef idx="0"/>
            <a:fillRef idx="0"/>
            <a:effectRef idx="0"/>
            <a:fontRef idx="minor"/>
          </p:style>
        </p:sp>
        <p:sp>
          <p:nvSpPr>
            <p:cNvPr id="239" name="CustomShape 145"/>
            <p:cNvSpPr/>
            <p:nvPr/>
          </p:nvSpPr>
          <p:spPr>
            <a:xfrm>
              <a:off x="6058080" y="3173400"/>
              <a:ext cx="150480" cy="41400"/>
            </a:xfrm>
            <a:custGeom>
              <a:avLst/>
              <a:gdLst/>
              <a:ahLst/>
              <a:rect l="l" t="t" r="r" b="b"/>
              <a:pathLst>
                <a:path w="203" h="53">
                  <a:moveTo>
                    <a:pt x="18" y="0"/>
                  </a:moveTo>
                  <a:lnTo>
                    <a:pt x="203" y="0"/>
                  </a:lnTo>
                  <a:lnTo>
                    <a:pt x="187" y="53"/>
                  </a:lnTo>
                  <a:lnTo>
                    <a:pt x="0" y="53"/>
                  </a:lnTo>
                  <a:lnTo>
                    <a:pt x="18" y="0"/>
                  </a:lnTo>
                  <a:close/>
                </a:path>
              </a:pathLst>
            </a:custGeom>
            <a:solidFill>
              <a:srgbClr val="fafafa"/>
            </a:solidFill>
            <a:ln>
              <a:noFill/>
            </a:ln>
          </p:spPr>
          <p:style>
            <a:lnRef idx="0"/>
            <a:fillRef idx="0"/>
            <a:effectRef idx="0"/>
            <a:fontRef idx="minor"/>
          </p:style>
        </p:sp>
        <p:sp>
          <p:nvSpPr>
            <p:cNvPr id="240" name="CustomShape 146"/>
            <p:cNvSpPr/>
            <p:nvPr/>
          </p:nvSpPr>
          <p:spPr>
            <a:xfrm>
              <a:off x="6197760" y="3173400"/>
              <a:ext cx="150480" cy="41400"/>
            </a:xfrm>
            <a:custGeom>
              <a:avLst/>
              <a:gdLst/>
              <a:ahLst/>
              <a:rect l="l" t="t" r="r" b="b"/>
              <a:pathLst>
                <a:path w="203" h="53">
                  <a:moveTo>
                    <a:pt x="16" y="0"/>
                  </a:moveTo>
                  <a:lnTo>
                    <a:pt x="203" y="0"/>
                  </a:lnTo>
                  <a:lnTo>
                    <a:pt x="185" y="52"/>
                  </a:lnTo>
                  <a:lnTo>
                    <a:pt x="0" y="53"/>
                  </a:lnTo>
                  <a:lnTo>
                    <a:pt x="16" y="0"/>
                  </a:lnTo>
                  <a:close/>
                </a:path>
              </a:pathLst>
            </a:custGeom>
            <a:solidFill>
              <a:srgbClr val="f7f7f7"/>
            </a:solidFill>
            <a:ln>
              <a:noFill/>
            </a:ln>
          </p:spPr>
          <p:style>
            <a:lnRef idx="0"/>
            <a:fillRef idx="0"/>
            <a:effectRef idx="0"/>
            <a:fontRef idx="minor"/>
          </p:style>
        </p:sp>
        <p:sp>
          <p:nvSpPr>
            <p:cNvPr id="241" name="CustomShape 147"/>
            <p:cNvSpPr/>
            <p:nvPr/>
          </p:nvSpPr>
          <p:spPr>
            <a:xfrm>
              <a:off x="6337440" y="3173400"/>
              <a:ext cx="150840" cy="41400"/>
            </a:xfrm>
            <a:custGeom>
              <a:avLst/>
              <a:gdLst/>
              <a:ahLst/>
              <a:rect l="l" t="t" r="r" b="b"/>
              <a:pathLst>
                <a:path w="203" h="52">
                  <a:moveTo>
                    <a:pt x="18" y="0"/>
                  </a:moveTo>
                  <a:lnTo>
                    <a:pt x="203" y="0"/>
                  </a:lnTo>
                  <a:lnTo>
                    <a:pt x="186" y="52"/>
                  </a:lnTo>
                  <a:lnTo>
                    <a:pt x="0" y="52"/>
                  </a:lnTo>
                  <a:lnTo>
                    <a:pt x="18" y="0"/>
                  </a:lnTo>
                  <a:close/>
                </a:path>
              </a:pathLst>
            </a:custGeom>
            <a:solidFill>
              <a:srgbClr val="f5f5f5"/>
            </a:solidFill>
            <a:ln>
              <a:noFill/>
            </a:ln>
          </p:spPr>
          <p:style>
            <a:lnRef idx="0"/>
            <a:fillRef idx="0"/>
            <a:effectRef idx="0"/>
            <a:fontRef idx="minor"/>
          </p:style>
        </p:sp>
        <p:sp>
          <p:nvSpPr>
            <p:cNvPr id="242" name="CustomShape 148"/>
            <p:cNvSpPr/>
            <p:nvPr/>
          </p:nvSpPr>
          <p:spPr>
            <a:xfrm>
              <a:off x="6477120" y="3173400"/>
              <a:ext cx="149040" cy="41400"/>
            </a:xfrm>
            <a:custGeom>
              <a:avLst/>
              <a:gdLst/>
              <a:ahLst/>
              <a:rect l="l" t="t" r="r" b="b"/>
              <a:pathLst>
                <a:path w="202" h="53">
                  <a:moveTo>
                    <a:pt x="17" y="1"/>
                  </a:moveTo>
                  <a:lnTo>
                    <a:pt x="202" y="0"/>
                  </a:lnTo>
                  <a:lnTo>
                    <a:pt x="185" y="53"/>
                  </a:lnTo>
                  <a:lnTo>
                    <a:pt x="0" y="53"/>
                  </a:lnTo>
                  <a:lnTo>
                    <a:pt x="17" y="1"/>
                  </a:lnTo>
                  <a:close/>
                </a:path>
              </a:pathLst>
            </a:custGeom>
            <a:solidFill>
              <a:srgbClr val="f2f2f2"/>
            </a:solidFill>
            <a:ln>
              <a:noFill/>
            </a:ln>
          </p:spPr>
          <p:style>
            <a:lnRef idx="0"/>
            <a:fillRef idx="0"/>
            <a:effectRef idx="0"/>
            <a:fontRef idx="minor"/>
          </p:style>
        </p:sp>
        <p:sp>
          <p:nvSpPr>
            <p:cNvPr id="243" name="CustomShape 149"/>
            <p:cNvSpPr/>
            <p:nvPr/>
          </p:nvSpPr>
          <p:spPr>
            <a:xfrm>
              <a:off x="6616800" y="3173400"/>
              <a:ext cx="149040" cy="41400"/>
            </a:xfrm>
            <a:custGeom>
              <a:avLst/>
              <a:gdLst/>
              <a:ahLst/>
              <a:rect l="l" t="t" r="r" b="b"/>
              <a:pathLst>
                <a:path w="203" h="53">
                  <a:moveTo>
                    <a:pt x="17" y="0"/>
                  </a:moveTo>
                  <a:lnTo>
                    <a:pt x="203" y="0"/>
                  </a:lnTo>
                  <a:lnTo>
                    <a:pt x="186" y="52"/>
                  </a:lnTo>
                  <a:lnTo>
                    <a:pt x="0" y="53"/>
                  </a:lnTo>
                  <a:lnTo>
                    <a:pt x="17" y="0"/>
                  </a:lnTo>
                  <a:close/>
                </a:path>
              </a:pathLst>
            </a:custGeom>
            <a:solidFill>
              <a:srgbClr val="efefef"/>
            </a:solidFill>
            <a:ln>
              <a:noFill/>
            </a:ln>
          </p:spPr>
          <p:style>
            <a:lnRef idx="0"/>
            <a:fillRef idx="0"/>
            <a:effectRef idx="0"/>
            <a:fontRef idx="minor"/>
          </p:style>
        </p:sp>
        <p:sp>
          <p:nvSpPr>
            <p:cNvPr id="244" name="CustomShape 150"/>
            <p:cNvSpPr/>
            <p:nvPr/>
          </p:nvSpPr>
          <p:spPr>
            <a:xfrm>
              <a:off x="6754680" y="3173400"/>
              <a:ext cx="150840" cy="39600"/>
            </a:xfrm>
            <a:custGeom>
              <a:avLst/>
              <a:gdLst/>
              <a:ahLst/>
              <a:rect l="l" t="t" r="r" b="b"/>
              <a:pathLst>
                <a:path w="202" h="52">
                  <a:moveTo>
                    <a:pt x="17" y="0"/>
                  </a:moveTo>
                  <a:lnTo>
                    <a:pt x="202" y="0"/>
                  </a:lnTo>
                  <a:lnTo>
                    <a:pt x="185" y="52"/>
                  </a:lnTo>
                  <a:lnTo>
                    <a:pt x="0" y="52"/>
                  </a:lnTo>
                  <a:lnTo>
                    <a:pt x="17" y="0"/>
                  </a:lnTo>
                  <a:close/>
                </a:path>
              </a:pathLst>
            </a:custGeom>
            <a:solidFill>
              <a:srgbClr val="ededed"/>
            </a:solidFill>
            <a:ln>
              <a:noFill/>
            </a:ln>
          </p:spPr>
          <p:style>
            <a:lnRef idx="0"/>
            <a:fillRef idx="0"/>
            <a:effectRef idx="0"/>
            <a:fontRef idx="minor"/>
          </p:style>
        </p:sp>
        <p:sp>
          <p:nvSpPr>
            <p:cNvPr id="245" name="CustomShape 151"/>
            <p:cNvSpPr/>
            <p:nvPr/>
          </p:nvSpPr>
          <p:spPr>
            <a:xfrm>
              <a:off x="6892920" y="3171960"/>
              <a:ext cx="149400" cy="41040"/>
            </a:xfrm>
            <a:custGeom>
              <a:avLst/>
              <a:gdLst/>
              <a:ahLst/>
              <a:rect l="l" t="t" r="r" b="b"/>
              <a:pathLst>
                <a:path w="203" h="54">
                  <a:moveTo>
                    <a:pt x="17" y="2"/>
                  </a:moveTo>
                  <a:lnTo>
                    <a:pt x="203" y="0"/>
                  </a:lnTo>
                  <a:lnTo>
                    <a:pt x="185" y="53"/>
                  </a:lnTo>
                  <a:lnTo>
                    <a:pt x="0" y="54"/>
                  </a:lnTo>
                  <a:lnTo>
                    <a:pt x="17" y="2"/>
                  </a:lnTo>
                  <a:close/>
                </a:path>
              </a:pathLst>
            </a:custGeom>
            <a:solidFill>
              <a:srgbClr val="eaeaea"/>
            </a:solidFill>
            <a:ln>
              <a:noFill/>
            </a:ln>
          </p:spPr>
          <p:style>
            <a:lnRef idx="0"/>
            <a:fillRef idx="0"/>
            <a:effectRef idx="0"/>
            <a:fontRef idx="minor"/>
          </p:style>
        </p:sp>
        <p:sp>
          <p:nvSpPr>
            <p:cNvPr id="246" name="CustomShape 152"/>
            <p:cNvSpPr/>
            <p:nvPr/>
          </p:nvSpPr>
          <p:spPr>
            <a:xfrm>
              <a:off x="7032600" y="3171960"/>
              <a:ext cx="150840" cy="39600"/>
            </a:xfrm>
            <a:custGeom>
              <a:avLst/>
              <a:gdLst/>
              <a:ahLst/>
              <a:rect l="l" t="t" r="r" b="b"/>
              <a:pathLst>
                <a:path w="204" h="53">
                  <a:moveTo>
                    <a:pt x="18" y="0"/>
                  </a:moveTo>
                  <a:lnTo>
                    <a:pt x="204" y="0"/>
                  </a:lnTo>
                  <a:lnTo>
                    <a:pt x="188" y="53"/>
                  </a:lnTo>
                  <a:lnTo>
                    <a:pt x="0" y="53"/>
                  </a:lnTo>
                  <a:lnTo>
                    <a:pt x="18" y="0"/>
                  </a:lnTo>
                  <a:close/>
                </a:path>
              </a:pathLst>
            </a:custGeom>
            <a:solidFill>
              <a:srgbClr val="e7e7e7"/>
            </a:solidFill>
            <a:ln>
              <a:noFill/>
            </a:ln>
          </p:spPr>
          <p:style>
            <a:lnRef idx="0"/>
            <a:fillRef idx="0"/>
            <a:effectRef idx="0"/>
            <a:fontRef idx="minor"/>
          </p:style>
        </p:sp>
        <p:sp>
          <p:nvSpPr>
            <p:cNvPr id="247" name="CustomShape 153"/>
            <p:cNvSpPr/>
            <p:nvPr/>
          </p:nvSpPr>
          <p:spPr>
            <a:xfrm>
              <a:off x="7174080" y="3171960"/>
              <a:ext cx="147600" cy="39600"/>
            </a:xfrm>
            <a:custGeom>
              <a:avLst/>
              <a:gdLst/>
              <a:ahLst/>
              <a:rect l="l" t="t" r="r" b="b"/>
              <a:pathLst>
                <a:path w="202" h="53">
                  <a:moveTo>
                    <a:pt x="16" y="0"/>
                  </a:moveTo>
                  <a:lnTo>
                    <a:pt x="202" y="0"/>
                  </a:lnTo>
                  <a:lnTo>
                    <a:pt x="186" y="53"/>
                  </a:lnTo>
                  <a:lnTo>
                    <a:pt x="0" y="53"/>
                  </a:lnTo>
                  <a:lnTo>
                    <a:pt x="16" y="0"/>
                  </a:lnTo>
                  <a:close/>
                </a:path>
              </a:pathLst>
            </a:custGeom>
            <a:solidFill>
              <a:srgbClr val="e5e5e5"/>
            </a:solidFill>
            <a:ln>
              <a:noFill/>
            </a:ln>
          </p:spPr>
          <p:style>
            <a:lnRef idx="0"/>
            <a:fillRef idx="0"/>
            <a:effectRef idx="0"/>
            <a:fontRef idx="minor"/>
          </p:style>
        </p:sp>
        <p:sp>
          <p:nvSpPr>
            <p:cNvPr id="248" name="CustomShape 154"/>
            <p:cNvSpPr/>
            <p:nvPr/>
          </p:nvSpPr>
          <p:spPr>
            <a:xfrm>
              <a:off x="7311960" y="3171960"/>
              <a:ext cx="149400" cy="39600"/>
            </a:xfrm>
            <a:custGeom>
              <a:avLst/>
              <a:gdLst/>
              <a:ahLst/>
              <a:rect l="l" t="t" r="r" b="b"/>
              <a:pathLst>
                <a:path w="201" h="54">
                  <a:moveTo>
                    <a:pt x="16" y="1"/>
                  </a:moveTo>
                  <a:lnTo>
                    <a:pt x="201" y="0"/>
                  </a:lnTo>
                  <a:lnTo>
                    <a:pt x="185" y="53"/>
                  </a:lnTo>
                  <a:lnTo>
                    <a:pt x="0" y="54"/>
                  </a:lnTo>
                  <a:lnTo>
                    <a:pt x="16" y="1"/>
                  </a:lnTo>
                  <a:close/>
                </a:path>
              </a:pathLst>
            </a:custGeom>
            <a:solidFill>
              <a:srgbClr val="e2e2e2"/>
            </a:solidFill>
            <a:ln>
              <a:noFill/>
            </a:ln>
          </p:spPr>
          <p:style>
            <a:lnRef idx="0"/>
            <a:fillRef idx="0"/>
            <a:effectRef idx="0"/>
            <a:fontRef idx="minor"/>
          </p:style>
        </p:sp>
        <p:sp>
          <p:nvSpPr>
            <p:cNvPr id="249" name="CustomShape 155"/>
            <p:cNvSpPr/>
            <p:nvPr/>
          </p:nvSpPr>
          <p:spPr>
            <a:xfrm>
              <a:off x="7451640" y="3171960"/>
              <a:ext cx="149400" cy="39600"/>
            </a:xfrm>
            <a:custGeom>
              <a:avLst/>
              <a:gdLst/>
              <a:ahLst/>
              <a:rect l="l" t="t" r="r" b="b"/>
              <a:pathLst>
                <a:path w="202" h="53">
                  <a:moveTo>
                    <a:pt x="16" y="0"/>
                  </a:moveTo>
                  <a:lnTo>
                    <a:pt x="202" y="0"/>
                  </a:lnTo>
                  <a:lnTo>
                    <a:pt x="185" y="53"/>
                  </a:lnTo>
                  <a:lnTo>
                    <a:pt x="0" y="53"/>
                  </a:lnTo>
                  <a:lnTo>
                    <a:pt x="16" y="0"/>
                  </a:lnTo>
                  <a:close/>
                </a:path>
              </a:pathLst>
            </a:custGeom>
            <a:solidFill>
              <a:srgbClr val="dfdfdf"/>
            </a:solidFill>
            <a:ln>
              <a:noFill/>
            </a:ln>
          </p:spPr>
          <p:style>
            <a:lnRef idx="0"/>
            <a:fillRef idx="0"/>
            <a:effectRef idx="0"/>
            <a:fontRef idx="minor"/>
          </p:style>
        </p:sp>
        <p:sp>
          <p:nvSpPr>
            <p:cNvPr id="250" name="CustomShape 156"/>
            <p:cNvSpPr/>
            <p:nvPr/>
          </p:nvSpPr>
          <p:spPr>
            <a:xfrm>
              <a:off x="7591320" y="3171960"/>
              <a:ext cx="149400" cy="39600"/>
            </a:xfrm>
            <a:custGeom>
              <a:avLst/>
              <a:gdLst/>
              <a:ahLst/>
              <a:rect l="l" t="t" r="r" b="b"/>
              <a:pathLst>
                <a:path w="202" h="53">
                  <a:moveTo>
                    <a:pt x="17" y="0"/>
                  </a:moveTo>
                  <a:lnTo>
                    <a:pt x="202" y="0"/>
                  </a:lnTo>
                  <a:lnTo>
                    <a:pt x="186" y="51"/>
                  </a:lnTo>
                  <a:lnTo>
                    <a:pt x="0" y="53"/>
                  </a:lnTo>
                  <a:lnTo>
                    <a:pt x="17" y="0"/>
                  </a:lnTo>
                  <a:close/>
                </a:path>
              </a:pathLst>
            </a:custGeom>
            <a:solidFill>
              <a:srgbClr val="dddddd"/>
            </a:solidFill>
            <a:ln>
              <a:noFill/>
            </a:ln>
          </p:spPr>
          <p:style>
            <a:lnRef idx="0"/>
            <a:fillRef idx="0"/>
            <a:effectRef idx="0"/>
            <a:fontRef idx="minor"/>
          </p:style>
        </p:sp>
        <p:sp>
          <p:nvSpPr>
            <p:cNvPr id="251" name="CustomShape 157"/>
            <p:cNvSpPr/>
            <p:nvPr/>
          </p:nvSpPr>
          <p:spPr>
            <a:xfrm>
              <a:off x="7729560" y="3170160"/>
              <a:ext cx="149040" cy="39600"/>
            </a:xfrm>
            <a:custGeom>
              <a:avLst/>
              <a:gdLst/>
              <a:ahLst/>
              <a:rect l="l" t="t" r="r" b="b"/>
              <a:pathLst>
                <a:path w="202" h="52">
                  <a:moveTo>
                    <a:pt x="16" y="1"/>
                  </a:moveTo>
                  <a:lnTo>
                    <a:pt x="202" y="0"/>
                  </a:lnTo>
                  <a:lnTo>
                    <a:pt x="185" y="52"/>
                  </a:lnTo>
                  <a:lnTo>
                    <a:pt x="0" y="52"/>
                  </a:lnTo>
                  <a:lnTo>
                    <a:pt x="16" y="1"/>
                  </a:lnTo>
                  <a:close/>
                </a:path>
              </a:pathLst>
            </a:custGeom>
            <a:solidFill>
              <a:srgbClr val="dadada"/>
            </a:solidFill>
            <a:ln>
              <a:noFill/>
            </a:ln>
          </p:spPr>
          <p:style>
            <a:lnRef idx="0"/>
            <a:fillRef idx="0"/>
            <a:effectRef idx="0"/>
            <a:fontRef idx="minor"/>
          </p:style>
        </p:sp>
        <p:sp>
          <p:nvSpPr>
            <p:cNvPr id="252" name="CustomShape 158"/>
            <p:cNvSpPr/>
            <p:nvPr/>
          </p:nvSpPr>
          <p:spPr>
            <a:xfrm>
              <a:off x="7869240" y="3170160"/>
              <a:ext cx="149400" cy="39600"/>
            </a:xfrm>
            <a:custGeom>
              <a:avLst/>
              <a:gdLst/>
              <a:ahLst/>
              <a:rect l="l" t="t" r="r" b="b"/>
              <a:pathLst>
                <a:path w="202" h="52">
                  <a:moveTo>
                    <a:pt x="17" y="0"/>
                  </a:moveTo>
                  <a:lnTo>
                    <a:pt x="202" y="0"/>
                  </a:lnTo>
                  <a:lnTo>
                    <a:pt x="186" y="52"/>
                  </a:lnTo>
                  <a:lnTo>
                    <a:pt x="0" y="52"/>
                  </a:lnTo>
                  <a:lnTo>
                    <a:pt x="17" y="0"/>
                  </a:lnTo>
                  <a:close/>
                </a:path>
              </a:pathLst>
            </a:custGeom>
            <a:solidFill>
              <a:srgbClr val="d7d7d7"/>
            </a:solidFill>
            <a:ln>
              <a:noFill/>
            </a:ln>
          </p:spPr>
          <p:style>
            <a:lnRef idx="0"/>
            <a:fillRef idx="0"/>
            <a:effectRef idx="0"/>
            <a:fontRef idx="minor"/>
          </p:style>
        </p:sp>
        <p:sp>
          <p:nvSpPr>
            <p:cNvPr id="253" name="CustomShape 159"/>
            <p:cNvSpPr/>
            <p:nvPr/>
          </p:nvSpPr>
          <p:spPr>
            <a:xfrm>
              <a:off x="8007480" y="3170160"/>
              <a:ext cx="149040" cy="39600"/>
            </a:xfrm>
            <a:custGeom>
              <a:avLst/>
              <a:gdLst/>
              <a:ahLst/>
              <a:rect l="l" t="t" r="r" b="b"/>
              <a:pathLst>
                <a:path w="203" h="52">
                  <a:moveTo>
                    <a:pt x="16" y="0"/>
                  </a:moveTo>
                  <a:lnTo>
                    <a:pt x="203" y="0"/>
                  </a:lnTo>
                  <a:lnTo>
                    <a:pt x="185" y="51"/>
                  </a:lnTo>
                  <a:lnTo>
                    <a:pt x="0" y="52"/>
                  </a:lnTo>
                  <a:lnTo>
                    <a:pt x="16" y="0"/>
                  </a:lnTo>
                  <a:close/>
                </a:path>
              </a:pathLst>
            </a:custGeom>
            <a:solidFill>
              <a:srgbClr val="d5d5d5"/>
            </a:solidFill>
            <a:ln>
              <a:noFill/>
            </a:ln>
          </p:spPr>
          <p:style>
            <a:lnRef idx="0"/>
            <a:fillRef idx="0"/>
            <a:effectRef idx="0"/>
            <a:fontRef idx="minor"/>
          </p:style>
        </p:sp>
        <p:sp>
          <p:nvSpPr>
            <p:cNvPr id="254" name="CustomShape 160"/>
            <p:cNvSpPr/>
            <p:nvPr/>
          </p:nvSpPr>
          <p:spPr>
            <a:xfrm>
              <a:off x="8147160" y="3170160"/>
              <a:ext cx="150840" cy="39600"/>
            </a:xfrm>
            <a:custGeom>
              <a:avLst/>
              <a:gdLst/>
              <a:ahLst/>
              <a:rect l="l" t="t" r="r" b="b"/>
              <a:pathLst>
                <a:path w="203" h="51">
                  <a:moveTo>
                    <a:pt x="18" y="0"/>
                  </a:moveTo>
                  <a:lnTo>
                    <a:pt x="203" y="0"/>
                  </a:lnTo>
                  <a:lnTo>
                    <a:pt x="187" y="51"/>
                  </a:lnTo>
                  <a:lnTo>
                    <a:pt x="0" y="51"/>
                  </a:lnTo>
                  <a:lnTo>
                    <a:pt x="18" y="0"/>
                  </a:lnTo>
                  <a:close/>
                </a:path>
              </a:pathLst>
            </a:custGeom>
            <a:solidFill>
              <a:srgbClr val="d2d2d2"/>
            </a:solidFill>
            <a:ln>
              <a:noFill/>
            </a:ln>
          </p:spPr>
          <p:style>
            <a:lnRef idx="0"/>
            <a:fillRef idx="0"/>
            <a:effectRef idx="0"/>
            <a:fontRef idx="minor"/>
          </p:style>
        </p:sp>
        <p:sp>
          <p:nvSpPr>
            <p:cNvPr id="255" name="CustomShape 161"/>
            <p:cNvSpPr/>
            <p:nvPr/>
          </p:nvSpPr>
          <p:spPr>
            <a:xfrm>
              <a:off x="8286840" y="3168720"/>
              <a:ext cx="149040" cy="41040"/>
            </a:xfrm>
            <a:custGeom>
              <a:avLst/>
              <a:gdLst/>
              <a:ahLst/>
              <a:rect l="l" t="t" r="r" b="b"/>
              <a:pathLst>
                <a:path w="203" h="52">
                  <a:moveTo>
                    <a:pt x="16" y="1"/>
                  </a:moveTo>
                  <a:lnTo>
                    <a:pt x="203" y="0"/>
                  </a:lnTo>
                  <a:lnTo>
                    <a:pt x="186" y="51"/>
                  </a:lnTo>
                  <a:lnTo>
                    <a:pt x="0" y="52"/>
                  </a:lnTo>
                  <a:lnTo>
                    <a:pt x="16" y="1"/>
                  </a:lnTo>
                  <a:close/>
                </a:path>
              </a:pathLst>
            </a:custGeom>
            <a:solidFill>
              <a:srgbClr val="cfcfcf"/>
            </a:solidFill>
            <a:ln>
              <a:noFill/>
            </a:ln>
          </p:spPr>
          <p:style>
            <a:lnRef idx="0"/>
            <a:fillRef idx="0"/>
            <a:effectRef idx="0"/>
            <a:fontRef idx="minor"/>
          </p:style>
        </p:sp>
        <p:sp>
          <p:nvSpPr>
            <p:cNvPr id="256" name="CustomShape 162"/>
            <p:cNvSpPr/>
            <p:nvPr/>
          </p:nvSpPr>
          <p:spPr>
            <a:xfrm>
              <a:off x="8426520" y="3168720"/>
              <a:ext cx="135000" cy="39600"/>
            </a:xfrm>
            <a:custGeom>
              <a:avLst/>
              <a:gdLst/>
              <a:ahLst/>
              <a:rect l="l" t="t" r="r" b="b"/>
              <a:pathLst>
                <a:path w="182" h="51">
                  <a:moveTo>
                    <a:pt x="17" y="0"/>
                  </a:moveTo>
                  <a:lnTo>
                    <a:pt x="182" y="0"/>
                  </a:lnTo>
                  <a:lnTo>
                    <a:pt x="175" y="28"/>
                  </a:lnTo>
                  <a:lnTo>
                    <a:pt x="166" y="51"/>
                  </a:lnTo>
                  <a:lnTo>
                    <a:pt x="0" y="51"/>
                  </a:lnTo>
                  <a:lnTo>
                    <a:pt x="17" y="0"/>
                  </a:lnTo>
                  <a:close/>
                </a:path>
              </a:pathLst>
            </a:custGeom>
            <a:solidFill>
              <a:srgbClr val="cccccc"/>
            </a:solidFill>
            <a:ln>
              <a:noFill/>
            </a:ln>
          </p:spPr>
          <p:style>
            <a:lnRef idx="0"/>
            <a:fillRef idx="0"/>
            <a:effectRef idx="0"/>
            <a:fontRef idx="minor"/>
          </p:style>
        </p:sp>
        <p:sp>
          <p:nvSpPr>
            <p:cNvPr id="257" name="CustomShape 163"/>
            <p:cNvSpPr/>
            <p:nvPr/>
          </p:nvSpPr>
          <p:spPr>
            <a:xfrm>
              <a:off x="5808600" y="3122640"/>
              <a:ext cx="135000" cy="50760"/>
            </a:xfrm>
            <a:custGeom>
              <a:avLst/>
              <a:gdLst/>
              <a:ahLst/>
              <a:rect l="l" t="t" r="r" b="b"/>
              <a:pathLst>
                <a:path w="183" h="66">
                  <a:moveTo>
                    <a:pt x="183" y="0"/>
                  </a:moveTo>
                  <a:lnTo>
                    <a:pt x="7" y="0"/>
                  </a:lnTo>
                  <a:lnTo>
                    <a:pt x="6" y="32"/>
                  </a:lnTo>
                  <a:lnTo>
                    <a:pt x="0" y="66"/>
                  </a:lnTo>
                  <a:lnTo>
                    <a:pt x="179" y="66"/>
                  </a:lnTo>
                  <a:lnTo>
                    <a:pt x="183" y="0"/>
                  </a:lnTo>
                  <a:close/>
                </a:path>
              </a:pathLst>
            </a:custGeom>
            <a:solidFill>
              <a:srgbClr val="ffffff"/>
            </a:solidFill>
            <a:ln>
              <a:noFill/>
            </a:ln>
          </p:spPr>
          <p:style>
            <a:lnRef idx="0"/>
            <a:fillRef idx="0"/>
            <a:effectRef idx="0"/>
            <a:fontRef idx="minor"/>
          </p:style>
        </p:sp>
        <p:sp>
          <p:nvSpPr>
            <p:cNvPr id="258" name="CustomShape 164"/>
            <p:cNvSpPr/>
            <p:nvPr/>
          </p:nvSpPr>
          <p:spPr>
            <a:xfrm>
              <a:off x="5942160" y="3121200"/>
              <a:ext cx="139680" cy="52200"/>
            </a:xfrm>
            <a:custGeom>
              <a:avLst/>
              <a:gdLst/>
              <a:ahLst/>
              <a:rect l="l" t="t" r="r" b="b"/>
              <a:pathLst>
                <a:path w="189" h="68">
                  <a:moveTo>
                    <a:pt x="4" y="2"/>
                  </a:moveTo>
                  <a:lnTo>
                    <a:pt x="189" y="0"/>
                  </a:lnTo>
                  <a:lnTo>
                    <a:pt x="184" y="67"/>
                  </a:lnTo>
                  <a:lnTo>
                    <a:pt x="0" y="68"/>
                  </a:lnTo>
                  <a:lnTo>
                    <a:pt x="4" y="2"/>
                  </a:lnTo>
                  <a:close/>
                </a:path>
              </a:pathLst>
            </a:custGeom>
            <a:solidFill>
              <a:srgbClr val="fdfdfd"/>
            </a:solidFill>
            <a:ln>
              <a:noFill/>
            </a:ln>
          </p:spPr>
          <p:style>
            <a:lnRef idx="0"/>
            <a:fillRef idx="0"/>
            <a:effectRef idx="0"/>
            <a:fontRef idx="minor"/>
          </p:style>
        </p:sp>
        <p:sp>
          <p:nvSpPr>
            <p:cNvPr id="259" name="CustomShape 165"/>
            <p:cNvSpPr/>
            <p:nvPr/>
          </p:nvSpPr>
          <p:spPr>
            <a:xfrm>
              <a:off x="6078600" y="3121200"/>
              <a:ext cx="139680" cy="50760"/>
            </a:xfrm>
            <a:custGeom>
              <a:avLst/>
              <a:gdLst/>
              <a:ahLst/>
              <a:rect l="l" t="t" r="r" b="b"/>
              <a:pathLst>
                <a:path w="189" h="67">
                  <a:moveTo>
                    <a:pt x="5" y="0"/>
                  </a:moveTo>
                  <a:lnTo>
                    <a:pt x="189" y="0"/>
                  </a:lnTo>
                  <a:lnTo>
                    <a:pt x="184" y="67"/>
                  </a:lnTo>
                  <a:lnTo>
                    <a:pt x="0" y="67"/>
                  </a:lnTo>
                  <a:lnTo>
                    <a:pt x="5" y="0"/>
                  </a:lnTo>
                  <a:close/>
                </a:path>
              </a:pathLst>
            </a:custGeom>
            <a:solidFill>
              <a:srgbClr val="fafafa"/>
            </a:solidFill>
            <a:ln>
              <a:noFill/>
            </a:ln>
          </p:spPr>
          <p:style>
            <a:lnRef idx="0"/>
            <a:fillRef idx="0"/>
            <a:effectRef idx="0"/>
            <a:fontRef idx="minor"/>
          </p:style>
        </p:sp>
        <p:sp>
          <p:nvSpPr>
            <p:cNvPr id="260" name="CustomShape 166"/>
            <p:cNvSpPr/>
            <p:nvPr/>
          </p:nvSpPr>
          <p:spPr>
            <a:xfrm>
              <a:off x="6218280" y="3121200"/>
              <a:ext cx="141120" cy="50760"/>
            </a:xfrm>
            <a:custGeom>
              <a:avLst/>
              <a:gdLst/>
              <a:ahLst/>
              <a:rect l="l" t="t" r="r" b="b"/>
              <a:pathLst>
                <a:path w="190" h="67">
                  <a:moveTo>
                    <a:pt x="5" y="0"/>
                  </a:moveTo>
                  <a:lnTo>
                    <a:pt x="190" y="0"/>
                  </a:lnTo>
                  <a:lnTo>
                    <a:pt x="186" y="67"/>
                  </a:lnTo>
                  <a:lnTo>
                    <a:pt x="0" y="67"/>
                  </a:lnTo>
                  <a:lnTo>
                    <a:pt x="5" y="0"/>
                  </a:lnTo>
                  <a:close/>
                </a:path>
              </a:pathLst>
            </a:custGeom>
            <a:solidFill>
              <a:srgbClr val="f7f7f7"/>
            </a:solidFill>
            <a:ln>
              <a:noFill/>
            </a:ln>
          </p:spPr>
          <p:style>
            <a:lnRef idx="0"/>
            <a:fillRef idx="0"/>
            <a:effectRef idx="0"/>
            <a:fontRef idx="minor"/>
          </p:style>
        </p:sp>
        <p:sp>
          <p:nvSpPr>
            <p:cNvPr id="261" name="CustomShape 167"/>
            <p:cNvSpPr/>
            <p:nvPr/>
          </p:nvSpPr>
          <p:spPr>
            <a:xfrm>
              <a:off x="6356520" y="3121200"/>
              <a:ext cx="139680" cy="50760"/>
            </a:xfrm>
            <a:custGeom>
              <a:avLst/>
              <a:gdLst/>
              <a:ahLst/>
              <a:rect l="l" t="t" r="r" b="b"/>
              <a:pathLst>
                <a:path w="187" h="68">
                  <a:moveTo>
                    <a:pt x="4" y="1"/>
                  </a:moveTo>
                  <a:lnTo>
                    <a:pt x="187" y="0"/>
                  </a:lnTo>
                  <a:lnTo>
                    <a:pt x="183" y="68"/>
                  </a:lnTo>
                  <a:lnTo>
                    <a:pt x="0" y="68"/>
                  </a:lnTo>
                  <a:lnTo>
                    <a:pt x="4" y="1"/>
                  </a:lnTo>
                  <a:close/>
                </a:path>
              </a:pathLst>
            </a:custGeom>
            <a:solidFill>
              <a:srgbClr val="f5f5f5"/>
            </a:solidFill>
            <a:ln>
              <a:noFill/>
            </a:ln>
          </p:spPr>
          <p:style>
            <a:lnRef idx="0"/>
            <a:fillRef idx="0"/>
            <a:effectRef idx="0"/>
            <a:fontRef idx="minor"/>
          </p:style>
        </p:sp>
        <p:sp>
          <p:nvSpPr>
            <p:cNvPr id="262" name="CustomShape 168"/>
            <p:cNvSpPr/>
            <p:nvPr/>
          </p:nvSpPr>
          <p:spPr>
            <a:xfrm>
              <a:off x="6492960" y="3121200"/>
              <a:ext cx="141120" cy="50760"/>
            </a:xfrm>
            <a:custGeom>
              <a:avLst/>
              <a:gdLst/>
              <a:ahLst/>
              <a:rect l="l" t="t" r="r" b="b"/>
              <a:pathLst>
                <a:path w="190" h="68">
                  <a:moveTo>
                    <a:pt x="4" y="0"/>
                  </a:moveTo>
                  <a:lnTo>
                    <a:pt x="190" y="0"/>
                  </a:lnTo>
                  <a:lnTo>
                    <a:pt x="184" y="67"/>
                  </a:lnTo>
                  <a:lnTo>
                    <a:pt x="0" y="68"/>
                  </a:lnTo>
                  <a:lnTo>
                    <a:pt x="4" y="0"/>
                  </a:lnTo>
                  <a:close/>
                </a:path>
              </a:pathLst>
            </a:custGeom>
            <a:solidFill>
              <a:srgbClr val="f2f2f2"/>
            </a:solidFill>
            <a:ln>
              <a:noFill/>
            </a:ln>
          </p:spPr>
          <p:style>
            <a:lnRef idx="0"/>
            <a:fillRef idx="0"/>
            <a:effectRef idx="0"/>
            <a:fontRef idx="minor"/>
          </p:style>
        </p:sp>
        <p:sp>
          <p:nvSpPr>
            <p:cNvPr id="263" name="CustomShape 169"/>
            <p:cNvSpPr/>
            <p:nvPr/>
          </p:nvSpPr>
          <p:spPr>
            <a:xfrm>
              <a:off x="6632640" y="3121200"/>
              <a:ext cx="141120" cy="50760"/>
            </a:xfrm>
            <a:custGeom>
              <a:avLst/>
              <a:gdLst/>
              <a:ahLst/>
              <a:rect l="l" t="t" r="r" b="b"/>
              <a:pathLst>
                <a:path w="190" h="67">
                  <a:moveTo>
                    <a:pt x="6" y="0"/>
                  </a:moveTo>
                  <a:lnTo>
                    <a:pt x="190" y="0"/>
                  </a:lnTo>
                  <a:lnTo>
                    <a:pt x="186" y="67"/>
                  </a:lnTo>
                  <a:lnTo>
                    <a:pt x="0" y="67"/>
                  </a:lnTo>
                  <a:lnTo>
                    <a:pt x="6" y="0"/>
                  </a:lnTo>
                  <a:close/>
                </a:path>
              </a:pathLst>
            </a:custGeom>
            <a:solidFill>
              <a:srgbClr val="efefef"/>
            </a:solidFill>
            <a:ln>
              <a:noFill/>
            </a:ln>
          </p:spPr>
          <p:style>
            <a:lnRef idx="0"/>
            <a:fillRef idx="0"/>
            <a:effectRef idx="0"/>
            <a:fontRef idx="minor"/>
          </p:style>
        </p:sp>
        <p:sp>
          <p:nvSpPr>
            <p:cNvPr id="264" name="CustomShape 170"/>
            <p:cNvSpPr/>
            <p:nvPr/>
          </p:nvSpPr>
          <p:spPr>
            <a:xfrm>
              <a:off x="6770520" y="3119400"/>
              <a:ext cx="141480" cy="52560"/>
            </a:xfrm>
            <a:custGeom>
              <a:avLst/>
              <a:gdLst/>
              <a:ahLst/>
              <a:rect l="l" t="t" r="r" b="b"/>
              <a:pathLst>
                <a:path w="190" h="68">
                  <a:moveTo>
                    <a:pt x="4" y="1"/>
                  </a:moveTo>
                  <a:lnTo>
                    <a:pt x="190" y="0"/>
                  </a:lnTo>
                  <a:lnTo>
                    <a:pt x="184" y="68"/>
                  </a:lnTo>
                  <a:lnTo>
                    <a:pt x="0" y="68"/>
                  </a:lnTo>
                  <a:lnTo>
                    <a:pt x="4" y="1"/>
                  </a:lnTo>
                  <a:close/>
                </a:path>
              </a:pathLst>
            </a:custGeom>
            <a:solidFill>
              <a:srgbClr val="ededed"/>
            </a:solidFill>
            <a:ln>
              <a:noFill/>
            </a:ln>
          </p:spPr>
          <p:style>
            <a:lnRef idx="0"/>
            <a:fillRef idx="0"/>
            <a:effectRef idx="0"/>
            <a:fontRef idx="minor"/>
          </p:style>
        </p:sp>
        <p:sp>
          <p:nvSpPr>
            <p:cNvPr id="265" name="CustomShape 171"/>
            <p:cNvSpPr/>
            <p:nvPr/>
          </p:nvSpPr>
          <p:spPr>
            <a:xfrm>
              <a:off x="6908760" y="3119400"/>
              <a:ext cx="141480" cy="52560"/>
            </a:xfrm>
            <a:custGeom>
              <a:avLst/>
              <a:gdLst/>
              <a:ahLst/>
              <a:rect l="l" t="t" r="r" b="b"/>
              <a:pathLst>
                <a:path w="189" h="68">
                  <a:moveTo>
                    <a:pt x="6" y="0"/>
                  </a:moveTo>
                  <a:lnTo>
                    <a:pt x="189" y="0"/>
                  </a:lnTo>
                  <a:lnTo>
                    <a:pt x="184" y="66"/>
                  </a:lnTo>
                  <a:lnTo>
                    <a:pt x="0" y="68"/>
                  </a:lnTo>
                  <a:lnTo>
                    <a:pt x="6" y="0"/>
                  </a:lnTo>
                  <a:close/>
                </a:path>
              </a:pathLst>
            </a:custGeom>
            <a:solidFill>
              <a:srgbClr val="eaeaea"/>
            </a:solidFill>
            <a:ln>
              <a:noFill/>
            </a:ln>
          </p:spPr>
          <p:style>
            <a:lnRef idx="0"/>
            <a:fillRef idx="0"/>
            <a:effectRef idx="0"/>
            <a:fontRef idx="minor"/>
          </p:style>
        </p:sp>
        <p:sp>
          <p:nvSpPr>
            <p:cNvPr id="266" name="CustomShape 172"/>
            <p:cNvSpPr/>
            <p:nvPr/>
          </p:nvSpPr>
          <p:spPr>
            <a:xfrm>
              <a:off x="7048440" y="3119400"/>
              <a:ext cx="139680" cy="50760"/>
            </a:xfrm>
            <a:custGeom>
              <a:avLst/>
              <a:gdLst/>
              <a:ahLst/>
              <a:rect l="l" t="t" r="r" b="b"/>
              <a:pathLst>
                <a:path w="189" h="66">
                  <a:moveTo>
                    <a:pt x="5" y="0"/>
                  </a:moveTo>
                  <a:lnTo>
                    <a:pt x="189" y="0"/>
                  </a:lnTo>
                  <a:lnTo>
                    <a:pt x="184" y="66"/>
                  </a:lnTo>
                  <a:lnTo>
                    <a:pt x="0" y="66"/>
                  </a:lnTo>
                  <a:lnTo>
                    <a:pt x="5" y="0"/>
                  </a:lnTo>
                  <a:close/>
                </a:path>
              </a:pathLst>
            </a:custGeom>
            <a:solidFill>
              <a:srgbClr val="e7e7e7"/>
            </a:solidFill>
            <a:ln>
              <a:noFill/>
            </a:ln>
          </p:spPr>
          <p:style>
            <a:lnRef idx="0"/>
            <a:fillRef idx="0"/>
            <a:effectRef idx="0"/>
            <a:fontRef idx="minor"/>
          </p:style>
        </p:sp>
        <p:sp>
          <p:nvSpPr>
            <p:cNvPr id="267" name="CustomShape 173"/>
            <p:cNvSpPr/>
            <p:nvPr/>
          </p:nvSpPr>
          <p:spPr>
            <a:xfrm>
              <a:off x="7186680" y="3117960"/>
              <a:ext cx="141120" cy="52200"/>
            </a:xfrm>
            <a:custGeom>
              <a:avLst/>
              <a:gdLst/>
              <a:ahLst/>
              <a:rect l="l" t="t" r="r" b="b"/>
              <a:pathLst>
                <a:path w="190" h="67">
                  <a:moveTo>
                    <a:pt x="5" y="1"/>
                  </a:moveTo>
                  <a:lnTo>
                    <a:pt x="190" y="0"/>
                  </a:lnTo>
                  <a:lnTo>
                    <a:pt x="185" y="67"/>
                  </a:lnTo>
                  <a:lnTo>
                    <a:pt x="0" y="67"/>
                  </a:lnTo>
                  <a:lnTo>
                    <a:pt x="5" y="1"/>
                  </a:lnTo>
                  <a:close/>
                </a:path>
              </a:pathLst>
            </a:custGeom>
            <a:solidFill>
              <a:srgbClr val="e5e5e5"/>
            </a:solidFill>
            <a:ln>
              <a:noFill/>
            </a:ln>
          </p:spPr>
          <p:style>
            <a:lnRef idx="0"/>
            <a:fillRef idx="0"/>
            <a:effectRef idx="0"/>
            <a:fontRef idx="minor"/>
          </p:style>
        </p:sp>
        <p:sp>
          <p:nvSpPr>
            <p:cNvPr id="268" name="CustomShape 174"/>
            <p:cNvSpPr/>
            <p:nvPr/>
          </p:nvSpPr>
          <p:spPr>
            <a:xfrm>
              <a:off x="7323120" y="3117960"/>
              <a:ext cx="139680" cy="52200"/>
            </a:xfrm>
            <a:custGeom>
              <a:avLst/>
              <a:gdLst/>
              <a:ahLst/>
              <a:rect l="l" t="t" r="r" b="b"/>
              <a:pathLst>
                <a:path w="189" h="67">
                  <a:moveTo>
                    <a:pt x="5" y="0"/>
                  </a:moveTo>
                  <a:lnTo>
                    <a:pt x="189" y="0"/>
                  </a:lnTo>
                  <a:lnTo>
                    <a:pt x="184" y="66"/>
                  </a:lnTo>
                  <a:lnTo>
                    <a:pt x="0" y="67"/>
                  </a:lnTo>
                  <a:lnTo>
                    <a:pt x="5" y="0"/>
                  </a:lnTo>
                  <a:close/>
                </a:path>
              </a:pathLst>
            </a:custGeom>
            <a:solidFill>
              <a:srgbClr val="e2e2e2"/>
            </a:solidFill>
            <a:ln>
              <a:noFill/>
            </a:ln>
          </p:spPr>
          <p:style>
            <a:lnRef idx="0"/>
            <a:fillRef idx="0"/>
            <a:effectRef idx="0"/>
            <a:fontRef idx="minor"/>
          </p:style>
        </p:sp>
        <p:sp>
          <p:nvSpPr>
            <p:cNvPr id="269" name="CustomShape 175"/>
            <p:cNvSpPr/>
            <p:nvPr/>
          </p:nvSpPr>
          <p:spPr>
            <a:xfrm>
              <a:off x="7462800" y="3117960"/>
              <a:ext cx="141480" cy="52200"/>
            </a:xfrm>
            <a:custGeom>
              <a:avLst/>
              <a:gdLst/>
              <a:ahLst/>
              <a:rect l="l" t="t" r="r" b="b"/>
              <a:pathLst>
                <a:path w="190" h="67">
                  <a:moveTo>
                    <a:pt x="5" y="1"/>
                  </a:moveTo>
                  <a:lnTo>
                    <a:pt x="190" y="0"/>
                  </a:lnTo>
                  <a:lnTo>
                    <a:pt x="184" y="67"/>
                  </a:lnTo>
                  <a:lnTo>
                    <a:pt x="0" y="67"/>
                  </a:lnTo>
                  <a:lnTo>
                    <a:pt x="5" y="1"/>
                  </a:lnTo>
                  <a:close/>
                </a:path>
              </a:pathLst>
            </a:custGeom>
            <a:solidFill>
              <a:srgbClr val="dfdfdf"/>
            </a:solidFill>
            <a:ln>
              <a:noFill/>
            </a:ln>
          </p:spPr>
          <p:style>
            <a:lnRef idx="0"/>
            <a:fillRef idx="0"/>
            <a:effectRef idx="0"/>
            <a:fontRef idx="minor"/>
          </p:style>
        </p:sp>
        <p:sp>
          <p:nvSpPr>
            <p:cNvPr id="270" name="CustomShape 176"/>
            <p:cNvSpPr/>
            <p:nvPr/>
          </p:nvSpPr>
          <p:spPr>
            <a:xfrm>
              <a:off x="7599240" y="3117960"/>
              <a:ext cx="141480" cy="52200"/>
            </a:xfrm>
            <a:custGeom>
              <a:avLst/>
              <a:gdLst/>
              <a:ahLst/>
              <a:rect l="l" t="t" r="r" b="b"/>
              <a:pathLst>
                <a:path w="190" h="67">
                  <a:moveTo>
                    <a:pt x="6" y="0"/>
                  </a:moveTo>
                  <a:lnTo>
                    <a:pt x="190" y="0"/>
                  </a:lnTo>
                  <a:lnTo>
                    <a:pt x="186" y="67"/>
                  </a:lnTo>
                  <a:lnTo>
                    <a:pt x="0" y="67"/>
                  </a:lnTo>
                  <a:lnTo>
                    <a:pt x="6" y="0"/>
                  </a:lnTo>
                  <a:close/>
                </a:path>
              </a:pathLst>
            </a:custGeom>
            <a:solidFill>
              <a:srgbClr val="dddddd"/>
            </a:solidFill>
            <a:ln>
              <a:noFill/>
            </a:ln>
          </p:spPr>
          <p:style>
            <a:lnRef idx="0"/>
            <a:fillRef idx="0"/>
            <a:effectRef idx="0"/>
            <a:fontRef idx="minor"/>
          </p:style>
        </p:sp>
        <p:sp>
          <p:nvSpPr>
            <p:cNvPr id="271" name="CustomShape 177"/>
            <p:cNvSpPr/>
            <p:nvPr/>
          </p:nvSpPr>
          <p:spPr>
            <a:xfrm>
              <a:off x="7738920" y="3117960"/>
              <a:ext cx="141480" cy="52200"/>
            </a:xfrm>
            <a:custGeom>
              <a:avLst/>
              <a:gdLst/>
              <a:ahLst/>
              <a:rect l="l" t="t" r="r" b="b"/>
              <a:pathLst>
                <a:path w="190" h="67">
                  <a:moveTo>
                    <a:pt x="4" y="0"/>
                  </a:moveTo>
                  <a:lnTo>
                    <a:pt x="190" y="0"/>
                  </a:lnTo>
                  <a:lnTo>
                    <a:pt x="184" y="66"/>
                  </a:lnTo>
                  <a:lnTo>
                    <a:pt x="0" y="67"/>
                  </a:lnTo>
                  <a:lnTo>
                    <a:pt x="4" y="0"/>
                  </a:lnTo>
                  <a:close/>
                </a:path>
              </a:pathLst>
            </a:custGeom>
            <a:solidFill>
              <a:srgbClr val="dadada"/>
            </a:solidFill>
            <a:ln>
              <a:noFill/>
            </a:ln>
          </p:spPr>
          <p:style>
            <a:lnRef idx="0"/>
            <a:fillRef idx="0"/>
            <a:effectRef idx="0"/>
            <a:fontRef idx="minor"/>
          </p:style>
        </p:sp>
        <p:sp>
          <p:nvSpPr>
            <p:cNvPr id="272" name="CustomShape 178"/>
            <p:cNvSpPr/>
            <p:nvPr/>
          </p:nvSpPr>
          <p:spPr>
            <a:xfrm>
              <a:off x="7877160" y="3116160"/>
              <a:ext cx="139680" cy="52560"/>
            </a:xfrm>
            <a:custGeom>
              <a:avLst/>
              <a:gdLst/>
              <a:ahLst/>
              <a:rect l="l" t="t" r="r" b="b"/>
              <a:pathLst>
                <a:path w="189" h="67">
                  <a:moveTo>
                    <a:pt x="6" y="1"/>
                  </a:moveTo>
                  <a:lnTo>
                    <a:pt x="189" y="0"/>
                  </a:lnTo>
                  <a:lnTo>
                    <a:pt x="183" y="67"/>
                  </a:lnTo>
                  <a:lnTo>
                    <a:pt x="0" y="67"/>
                  </a:lnTo>
                  <a:lnTo>
                    <a:pt x="6" y="1"/>
                  </a:lnTo>
                  <a:close/>
                </a:path>
              </a:pathLst>
            </a:custGeom>
            <a:solidFill>
              <a:srgbClr val="d7d7d7"/>
            </a:solidFill>
            <a:ln>
              <a:noFill/>
            </a:ln>
          </p:spPr>
          <p:style>
            <a:lnRef idx="0"/>
            <a:fillRef idx="0"/>
            <a:effectRef idx="0"/>
            <a:fontRef idx="minor"/>
          </p:style>
        </p:sp>
        <p:sp>
          <p:nvSpPr>
            <p:cNvPr id="273" name="CustomShape 179"/>
            <p:cNvSpPr/>
            <p:nvPr/>
          </p:nvSpPr>
          <p:spPr>
            <a:xfrm>
              <a:off x="8015400" y="3116160"/>
              <a:ext cx="141120" cy="52560"/>
            </a:xfrm>
            <a:custGeom>
              <a:avLst/>
              <a:gdLst/>
              <a:ahLst/>
              <a:rect l="l" t="t" r="r" b="b"/>
              <a:pathLst>
                <a:path w="191" h="67">
                  <a:moveTo>
                    <a:pt x="6" y="0"/>
                  </a:moveTo>
                  <a:lnTo>
                    <a:pt x="191" y="0"/>
                  </a:lnTo>
                  <a:lnTo>
                    <a:pt x="185" y="67"/>
                  </a:lnTo>
                  <a:lnTo>
                    <a:pt x="0" y="67"/>
                  </a:lnTo>
                  <a:lnTo>
                    <a:pt x="6" y="0"/>
                  </a:lnTo>
                  <a:close/>
                </a:path>
              </a:pathLst>
            </a:custGeom>
            <a:solidFill>
              <a:srgbClr val="d5d5d5"/>
            </a:solidFill>
            <a:ln>
              <a:noFill/>
            </a:ln>
          </p:spPr>
          <p:style>
            <a:lnRef idx="0"/>
            <a:fillRef idx="0"/>
            <a:effectRef idx="0"/>
            <a:fontRef idx="minor"/>
          </p:style>
        </p:sp>
        <p:sp>
          <p:nvSpPr>
            <p:cNvPr id="274" name="CustomShape 180"/>
            <p:cNvSpPr/>
            <p:nvPr/>
          </p:nvSpPr>
          <p:spPr>
            <a:xfrm>
              <a:off x="8153280" y="3116160"/>
              <a:ext cx="141480" cy="52560"/>
            </a:xfrm>
            <a:custGeom>
              <a:avLst/>
              <a:gdLst/>
              <a:ahLst/>
              <a:rect l="l" t="t" r="r" b="b"/>
              <a:pathLst>
                <a:path w="191" h="67">
                  <a:moveTo>
                    <a:pt x="6" y="0"/>
                  </a:moveTo>
                  <a:lnTo>
                    <a:pt x="191" y="0"/>
                  </a:lnTo>
                  <a:lnTo>
                    <a:pt x="185" y="67"/>
                  </a:lnTo>
                  <a:lnTo>
                    <a:pt x="0" y="67"/>
                  </a:lnTo>
                  <a:lnTo>
                    <a:pt x="6" y="0"/>
                  </a:lnTo>
                  <a:close/>
                </a:path>
              </a:pathLst>
            </a:custGeom>
            <a:solidFill>
              <a:srgbClr val="d2d2d2"/>
            </a:solidFill>
            <a:ln>
              <a:noFill/>
            </a:ln>
          </p:spPr>
          <p:style>
            <a:lnRef idx="0"/>
            <a:fillRef idx="0"/>
            <a:effectRef idx="0"/>
            <a:fontRef idx="minor"/>
          </p:style>
        </p:sp>
        <p:sp>
          <p:nvSpPr>
            <p:cNvPr id="275" name="CustomShape 181"/>
            <p:cNvSpPr/>
            <p:nvPr/>
          </p:nvSpPr>
          <p:spPr>
            <a:xfrm>
              <a:off x="8291520" y="3116160"/>
              <a:ext cx="141120" cy="52560"/>
            </a:xfrm>
            <a:custGeom>
              <a:avLst/>
              <a:gdLst/>
              <a:ahLst/>
              <a:rect l="l" t="t" r="r" b="b"/>
              <a:pathLst>
                <a:path w="191" h="69">
                  <a:moveTo>
                    <a:pt x="6" y="2"/>
                  </a:moveTo>
                  <a:lnTo>
                    <a:pt x="191" y="0"/>
                  </a:lnTo>
                  <a:lnTo>
                    <a:pt x="185" y="68"/>
                  </a:lnTo>
                  <a:lnTo>
                    <a:pt x="0" y="69"/>
                  </a:lnTo>
                  <a:lnTo>
                    <a:pt x="6" y="2"/>
                  </a:lnTo>
                  <a:close/>
                </a:path>
              </a:pathLst>
            </a:custGeom>
            <a:solidFill>
              <a:srgbClr val="cfcfcf"/>
            </a:solidFill>
            <a:ln>
              <a:noFill/>
            </a:ln>
          </p:spPr>
          <p:style>
            <a:lnRef idx="0"/>
            <a:fillRef idx="0"/>
            <a:effectRef idx="0"/>
            <a:fontRef idx="minor"/>
          </p:style>
        </p:sp>
        <p:sp>
          <p:nvSpPr>
            <p:cNvPr id="276" name="CustomShape 182"/>
            <p:cNvSpPr/>
            <p:nvPr/>
          </p:nvSpPr>
          <p:spPr>
            <a:xfrm>
              <a:off x="8431200" y="3116160"/>
              <a:ext cx="136440" cy="50760"/>
            </a:xfrm>
            <a:custGeom>
              <a:avLst/>
              <a:gdLst/>
              <a:ahLst/>
              <a:rect l="l" t="t" r="r" b="b"/>
              <a:pathLst>
                <a:path w="183" h="68">
                  <a:moveTo>
                    <a:pt x="6" y="0"/>
                  </a:moveTo>
                  <a:lnTo>
                    <a:pt x="183" y="0"/>
                  </a:lnTo>
                  <a:lnTo>
                    <a:pt x="181" y="34"/>
                  </a:lnTo>
                  <a:lnTo>
                    <a:pt x="176" y="68"/>
                  </a:lnTo>
                  <a:lnTo>
                    <a:pt x="0" y="68"/>
                  </a:lnTo>
                  <a:lnTo>
                    <a:pt x="6" y="0"/>
                  </a:lnTo>
                  <a:close/>
                </a:path>
              </a:pathLst>
            </a:custGeom>
            <a:solidFill>
              <a:srgbClr val="cccccc"/>
            </a:solidFill>
            <a:ln>
              <a:noFill/>
            </a:ln>
          </p:spPr>
          <p:style>
            <a:lnRef idx="0"/>
            <a:fillRef idx="0"/>
            <a:effectRef idx="0"/>
            <a:fontRef idx="minor"/>
          </p:style>
        </p:sp>
        <p:sp>
          <p:nvSpPr>
            <p:cNvPr id="277" name="CustomShape 183"/>
            <p:cNvSpPr/>
            <p:nvPr/>
          </p:nvSpPr>
          <p:spPr>
            <a:xfrm>
              <a:off x="5808600" y="3070080"/>
              <a:ext cx="136440" cy="51120"/>
            </a:xfrm>
            <a:custGeom>
              <a:avLst/>
              <a:gdLst/>
              <a:ahLst/>
              <a:rect l="l" t="t" r="r" b="b"/>
              <a:pathLst>
                <a:path w="185" h="67">
                  <a:moveTo>
                    <a:pt x="179" y="0"/>
                  </a:moveTo>
                  <a:lnTo>
                    <a:pt x="0" y="0"/>
                  </a:lnTo>
                  <a:lnTo>
                    <a:pt x="6" y="31"/>
                  </a:lnTo>
                  <a:lnTo>
                    <a:pt x="7" y="67"/>
                  </a:lnTo>
                  <a:lnTo>
                    <a:pt x="185" y="67"/>
                  </a:lnTo>
                  <a:lnTo>
                    <a:pt x="179" y="0"/>
                  </a:lnTo>
                  <a:close/>
                </a:path>
              </a:pathLst>
            </a:custGeom>
            <a:solidFill>
              <a:srgbClr val="ffffff"/>
            </a:solidFill>
            <a:ln>
              <a:noFill/>
            </a:ln>
          </p:spPr>
          <p:style>
            <a:lnRef idx="0"/>
            <a:fillRef idx="0"/>
            <a:effectRef idx="0"/>
            <a:fontRef idx="minor"/>
          </p:style>
        </p:sp>
        <p:sp>
          <p:nvSpPr>
            <p:cNvPr id="278" name="CustomShape 184"/>
            <p:cNvSpPr/>
            <p:nvPr/>
          </p:nvSpPr>
          <p:spPr>
            <a:xfrm>
              <a:off x="5942160" y="3068640"/>
              <a:ext cx="141120" cy="52560"/>
            </a:xfrm>
            <a:custGeom>
              <a:avLst/>
              <a:gdLst/>
              <a:ahLst/>
              <a:rect l="l" t="t" r="r" b="b"/>
              <a:pathLst>
                <a:path w="190" h="68">
                  <a:moveTo>
                    <a:pt x="0" y="1"/>
                  </a:moveTo>
                  <a:lnTo>
                    <a:pt x="184" y="0"/>
                  </a:lnTo>
                  <a:lnTo>
                    <a:pt x="190" y="66"/>
                  </a:lnTo>
                  <a:lnTo>
                    <a:pt x="6" y="68"/>
                  </a:lnTo>
                  <a:lnTo>
                    <a:pt x="0" y="1"/>
                  </a:lnTo>
                  <a:close/>
                </a:path>
              </a:pathLst>
            </a:custGeom>
            <a:solidFill>
              <a:srgbClr val="fdfdfd"/>
            </a:solidFill>
            <a:ln>
              <a:noFill/>
            </a:ln>
          </p:spPr>
          <p:style>
            <a:lnRef idx="0"/>
            <a:fillRef idx="0"/>
            <a:effectRef idx="0"/>
            <a:fontRef idx="minor"/>
          </p:style>
        </p:sp>
        <p:sp>
          <p:nvSpPr>
            <p:cNvPr id="279" name="CustomShape 185"/>
            <p:cNvSpPr/>
            <p:nvPr/>
          </p:nvSpPr>
          <p:spPr>
            <a:xfrm>
              <a:off x="6078600" y="3068640"/>
              <a:ext cx="141120" cy="50760"/>
            </a:xfrm>
            <a:custGeom>
              <a:avLst/>
              <a:gdLst/>
              <a:ahLst/>
              <a:rect l="l" t="t" r="r" b="b"/>
              <a:pathLst>
                <a:path w="190" h="66">
                  <a:moveTo>
                    <a:pt x="0" y="0"/>
                  </a:moveTo>
                  <a:lnTo>
                    <a:pt x="184" y="0"/>
                  </a:lnTo>
                  <a:lnTo>
                    <a:pt x="190" y="66"/>
                  </a:lnTo>
                  <a:lnTo>
                    <a:pt x="6" y="66"/>
                  </a:lnTo>
                  <a:lnTo>
                    <a:pt x="0" y="0"/>
                  </a:lnTo>
                  <a:close/>
                </a:path>
              </a:pathLst>
            </a:custGeom>
            <a:solidFill>
              <a:srgbClr val="fafafa"/>
            </a:solidFill>
            <a:ln>
              <a:noFill/>
            </a:ln>
          </p:spPr>
          <p:style>
            <a:lnRef idx="0"/>
            <a:fillRef idx="0"/>
            <a:effectRef idx="0"/>
            <a:fontRef idx="minor"/>
          </p:style>
        </p:sp>
        <p:sp>
          <p:nvSpPr>
            <p:cNvPr id="280" name="CustomShape 186"/>
            <p:cNvSpPr/>
            <p:nvPr/>
          </p:nvSpPr>
          <p:spPr>
            <a:xfrm>
              <a:off x="6218280" y="3067200"/>
              <a:ext cx="141120" cy="52200"/>
            </a:xfrm>
            <a:custGeom>
              <a:avLst/>
              <a:gdLst/>
              <a:ahLst/>
              <a:rect l="l" t="t" r="r" b="b"/>
              <a:pathLst>
                <a:path w="192" h="67">
                  <a:moveTo>
                    <a:pt x="0" y="1"/>
                  </a:moveTo>
                  <a:lnTo>
                    <a:pt x="186" y="0"/>
                  </a:lnTo>
                  <a:lnTo>
                    <a:pt x="192" y="67"/>
                  </a:lnTo>
                  <a:lnTo>
                    <a:pt x="6" y="67"/>
                  </a:lnTo>
                  <a:lnTo>
                    <a:pt x="0" y="1"/>
                  </a:lnTo>
                  <a:close/>
                </a:path>
              </a:pathLst>
            </a:custGeom>
            <a:solidFill>
              <a:srgbClr val="f7f7f7"/>
            </a:solidFill>
            <a:ln>
              <a:noFill/>
            </a:ln>
          </p:spPr>
          <p:style>
            <a:lnRef idx="0"/>
            <a:fillRef idx="0"/>
            <a:effectRef idx="0"/>
            <a:fontRef idx="minor"/>
          </p:style>
        </p:sp>
        <p:sp>
          <p:nvSpPr>
            <p:cNvPr id="281" name="CustomShape 187"/>
            <p:cNvSpPr/>
            <p:nvPr/>
          </p:nvSpPr>
          <p:spPr>
            <a:xfrm>
              <a:off x="6356520" y="3067200"/>
              <a:ext cx="139680" cy="52200"/>
            </a:xfrm>
            <a:custGeom>
              <a:avLst/>
              <a:gdLst/>
              <a:ahLst/>
              <a:rect l="l" t="t" r="r" b="b"/>
              <a:pathLst>
                <a:path w="189" h="67">
                  <a:moveTo>
                    <a:pt x="0" y="0"/>
                  </a:moveTo>
                  <a:lnTo>
                    <a:pt x="183" y="0"/>
                  </a:lnTo>
                  <a:lnTo>
                    <a:pt x="189" y="66"/>
                  </a:lnTo>
                  <a:lnTo>
                    <a:pt x="6" y="67"/>
                  </a:lnTo>
                  <a:lnTo>
                    <a:pt x="0" y="0"/>
                  </a:lnTo>
                  <a:close/>
                </a:path>
              </a:pathLst>
            </a:custGeom>
            <a:solidFill>
              <a:srgbClr val="f5f5f5"/>
            </a:solidFill>
            <a:ln>
              <a:noFill/>
            </a:ln>
          </p:spPr>
          <p:style>
            <a:lnRef idx="0"/>
            <a:fillRef idx="0"/>
            <a:effectRef idx="0"/>
            <a:fontRef idx="minor"/>
          </p:style>
        </p:sp>
        <p:sp>
          <p:nvSpPr>
            <p:cNvPr id="282" name="CustomShape 188"/>
            <p:cNvSpPr/>
            <p:nvPr/>
          </p:nvSpPr>
          <p:spPr>
            <a:xfrm>
              <a:off x="6492960" y="3067200"/>
              <a:ext cx="141120" cy="52200"/>
            </a:xfrm>
            <a:custGeom>
              <a:avLst/>
              <a:gdLst/>
              <a:ahLst/>
              <a:rect l="l" t="t" r="r" b="b"/>
              <a:pathLst>
                <a:path w="190" h="66">
                  <a:moveTo>
                    <a:pt x="0" y="0"/>
                  </a:moveTo>
                  <a:lnTo>
                    <a:pt x="184" y="0"/>
                  </a:lnTo>
                  <a:lnTo>
                    <a:pt x="190" y="66"/>
                  </a:lnTo>
                  <a:lnTo>
                    <a:pt x="6" y="66"/>
                  </a:lnTo>
                  <a:lnTo>
                    <a:pt x="0" y="0"/>
                  </a:lnTo>
                  <a:close/>
                </a:path>
              </a:pathLst>
            </a:custGeom>
            <a:solidFill>
              <a:srgbClr val="f2f2f2"/>
            </a:solidFill>
            <a:ln>
              <a:noFill/>
            </a:ln>
          </p:spPr>
          <p:style>
            <a:lnRef idx="0"/>
            <a:fillRef idx="0"/>
            <a:effectRef idx="0"/>
            <a:fontRef idx="minor"/>
          </p:style>
        </p:sp>
        <p:sp>
          <p:nvSpPr>
            <p:cNvPr id="283" name="CustomShape 189"/>
            <p:cNvSpPr/>
            <p:nvPr/>
          </p:nvSpPr>
          <p:spPr>
            <a:xfrm>
              <a:off x="6632640" y="3067200"/>
              <a:ext cx="141120" cy="52200"/>
            </a:xfrm>
            <a:custGeom>
              <a:avLst/>
              <a:gdLst/>
              <a:ahLst/>
              <a:rect l="l" t="t" r="r" b="b"/>
              <a:pathLst>
                <a:path w="191" h="67">
                  <a:moveTo>
                    <a:pt x="0" y="1"/>
                  </a:moveTo>
                  <a:lnTo>
                    <a:pt x="186" y="0"/>
                  </a:lnTo>
                  <a:lnTo>
                    <a:pt x="191" y="67"/>
                  </a:lnTo>
                  <a:lnTo>
                    <a:pt x="6" y="67"/>
                  </a:lnTo>
                  <a:lnTo>
                    <a:pt x="0" y="1"/>
                  </a:lnTo>
                  <a:close/>
                </a:path>
              </a:pathLst>
            </a:custGeom>
            <a:solidFill>
              <a:srgbClr val="efefef"/>
            </a:solidFill>
            <a:ln>
              <a:noFill/>
            </a:ln>
          </p:spPr>
          <p:style>
            <a:lnRef idx="0"/>
            <a:fillRef idx="0"/>
            <a:effectRef idx="0"/>
            <a:fontRef idx="minor"/>
          </p:style>
        </p:sp>
        <p:sp>
          <p:nvSpPr>
            <p:cNvPr id="284" name="CustomShape 190"/>
            <p:cNvSpPr/>
            <p:nvPr/>
          </p:nvSpPr>
          <p:spPr>
            <a:xfrm>
              <a:off x="6770520" y="3067200"/>
              <a:ext cx="141480" cy="52200"/>
            </a:xfrm>
            <a:custGeom>
              <a:avLst/>
              <a:gdLst/>
              <a:ahLst/>
              <a:rect l="l" t="t" r="r" b="b"/>
              <a:pathLst>
                <a:path w="190" h="67">
                  <a:moveTo>
                    <a:pt x="0" y="0"/>
                  </a:moveTo>
                  <a:lnTo>
                    <a:pt x="184" y="0"/>
                  </a:lnTo>
                  <a:lnTo>
                    <a:pt x="190" y="66"/>
                  </a:lnTo>
                  <a:lnTo>
                    <a:pt x="5" y="67"/>
                  </a:lnTo>
                  <a:lnTo>
                    <a:pt x="0" y="0"/>
                  </a:lnTo>
                  <a:close/>
                </a:path>
              </a:pathLst>
            </a:custGeom>
            <a:solidFill>
              <a:srgbClr val="ededed"/>
            </a:solidFill>
            <a:ln>
              <a:noFill/>
            </a:ln>
          </p:spPr>
          <p:style>
            <a:lnRef idx="0"/>
            <a:fillRef idx="0"/>
            <a:effectRef idx="0"/>
            <a:fontRef idx="minor"/>
          </p:style>
        </p:sp>
        <p:sp>
          <p:nvSpPr>
            <p:cNvPr id="285" name="CustomShape 191"/>
            <p:cNvSpPr/>
            <p:nvPr/>
          </p:nvSpPr>
          <p:spPr>
            <a:xfrm>
              <a:off x="6908760" y="3065400"/>
              <a:ext cx="141480" cy="52560"/>
            </a:xfrm>
            <a:custGeom>
              <a:avLst/>
              <a:gdLst/>
              <a:ahLst/>
              <a:rect l="l" t="t" r="r" b="b"/>
              <a:pathLst>
                <a:path w="190" h="67">
                  <a:moveTo>
                    <a:pt x="0" y="1"/>
                  </a:moveTo>
                  <a:lnTo>
                    <a:pt x="184" y="0"/>
                  </a:lnTo>
                  <a:lnTo>
                    <a:pt x="190" y="67"/>
                  </a:lnTo>
                  <a:lnTo>
                    <a:pt x="6" y="67"/>
                  </a:lnTo>
                  <a:lnTo>
                    <a:pt x="0" y="1"/>
                  </a:lnTo>
                  <a:close/>
                </a:path>
              </a:pathLst>
            </a:custGeom>
            <a:solidFill>
              <a:srgbClr val="eaeaea"/>
            </a:solidFill>
            <a:ln>
              <a:noFill/>
            </a:ln>
          </p:spPr>
          <p:style>
            <a:lnRef idx="0"/>
            <a:fillRef idx="0"/>
            <a:effectRef idx="0"/>
            <a:fontRef idx="minor"/>
          </p:style>
        </p:sp>
        <p:sp>
          <p:nvSpPr>
            <p:cNvPr id="286" name="CustomShape 192"/>
            <p:cNvSpPr/>
            <p:nvPr/>
          </p:nvSpPr>
          <p:spPr>
            <a:xfrm>
              <a:off x="7048440" y="3065400"/>
              <a:ext cx="141480" cy="52560"/>
            </a:xfrm>
            <a:custGeom>
              <a:avLst/>
              <a:gdLst/>
              <a:ahLst/>
              <a:rect l="l" t="t" r="r" b="b"/>
              <a:pathLst>
                <a:path w="190" h="67">
                  <a:moveTo>
                    <a:pt x="0" y="0"/>
                  </a:moveTo>
                  <a:lnTo>
                    <a:pt x="184" y="0"/>
                  </a:lnTo>
                  <a:lnTo>
                    <a:pt x="190" y="67"/>
                  </a:lnTo>
                  <a:lnTo>
                    <a:pt x="6" y="67"/>
                  </a:lnTo>
                  <a:lnTo>
                    <a:pt x="0" y="0"/>
                  </a:lnTo>
                  <a:close/>
                </a:path>
              </a:pathLst>
            </a:custGeom>
            <a:solidFill>
              <a:srgbClr val="e7e7e7"/>
            </a:solidFill>
            <a:ln>
              <a:noFill/>
            </a:ln>
          </p:spPr>
          <p:style>
            <a:lnRef idx="0"/>
            <a:fillRef idx="0"/>
            <a:effectRef idx="0"/>
            <a:fontRef idx="minor"/>
          </p:style>
        </p:sp>
        <p:sp>
          <p:nvSpPr>
            <p:cNvPr id="287" name="CustomShape 193"/>
            <p:cNvSpPr/>
            <p:nvPr/>
          </p:nvSpPr>
          <p:spPr>
            <a:xfrm>
              <a:off x="7186680" y="3065400"/>
              <a:ext cx="141120" cy="52560"/>
            </a:xfrm>
            <a:custGeom>
              <a:avLst/>
              <a:gdLst/>
              <a:ahLst/>
              <a:rect l="l" t="t" r="r" b="b"/>
              <a:pathLst>
                <a:path w="190" h="67">
                  <a:moveTo>
                    <a:pt x="0" y="0"/>
                  </a:moveTo>
                  <a:lnTo>
                    <a:pt x="185" y="0"/>
                  </a:lnTo>
                  <a:lnTo>
                    <a:pt x="190" y="66"/>
                  </a:lnTo>
                  <a:lnTo>
                    <a:pt x="6" y="67"/>
                  </a:lnTo>
                  <a:lnTo>
                    <a:pt x="0" y="0"/>
                  </a:lnTo>
                  <a:close/>
                </a:path>
              </a:pathLst>
            </a:custGeom>
            <a:solidFill>
              <a:srgbClr val="e5e5e5"/>
            </a:solidFill>
            <a:ln>
              <a:noFill/>
            </a:ln>
          </p:spPr>
          <p:style>
            <a:lnRef idx="0"/>
            <a:fillRef idx="0"/>
            <a:effectRef idx="0"/>
            <a:fontRef idx="minor"/>
          </p:style>
        </p:sp>
        <p:sp>
          <p:nvSpPr>
            <p:cNvPr id="288" name="CustomShape 194"/>
            <p:cNvSpPr/>
            <p:nvPr/>
          </p:nvSpPr>
          <p:spPr>
            <a:xfrm>
              <a:off x="7323120" y="3065400"/>
              <a:ext cx="141480" cy="50760"/>
            </a:xfrm>
            <a:custGeom>
              <a:avLst/>
              <a:gdLst/>
              <a:ahLst/>
              <a:rect l="l" t="t" r="r" b="b"/>
              <a:pathLst>
                <a:path w="190" h="68">
                  <a:moveTo>
                    <a:pt x="0" y="2"/>
                  </a:moveTo>
                  <a:lnTo>
                    <a:pt x="184" y="0"/>
                  </a:lnTo>
                  <a:lnTo>
                    <a:pt x="190" y="68"/>
                  </a:lnTo>
                  <a:lnTo>
                    <a:pt x="5" y="68"/>
                  </a:lnTo>
                  <a:lnTo>
                    <a:pt x="0" y="2"/>
                  </a:lnTo>
                  <a:close/>
                </a:path>
              </a:pathLst>
            </a:custGeom>
            <a:solidFill>
              <a:srgbClr val="e2e2e2"/>
            </a:solidFill>
            <a:ln>
              <a:noFill/>
            </a:ln>
          </p:spPr>
          <p:style>
            <a:lnRef idx="0"/>
            <a:fillRef idx="0"/>
            <a:effectRef idx="0"/>
            <a:fontRef idx="minor"/>
          </p:style>
        </p:sp>
        <p:sp>
          <p:nvSpPr>
            <p:cNvPr id="289" name="CustomShape 195"/>
            <p:cNvSpPr/>
            <p:nvPr/>
          </p:nvSpPr>
          <p:spPr>
            <a:xfrm>
              <a:off x="7462800" y="3065400"/>
              <a:ext cx="141480" cy="50760"/>
            </a:xfrm>
            <a:custGeom>
              <a:avLst/>
              <a:gdLst/>
              <a:ahLst/>
              <a:rect l="l" t="t" r="r" b="b"/>
              <a:pathLst>
                <a:path w="190" h="68">
                  <a:moveTo>
                    <a:pt x="0" y="0"/>
                  </a:moveTo>
                  <a:lnTo>
                    <a:pt x="184" y="0"/>
                  </a:lnTo>
                  <a:lnTo>
                    <a:pt x="190" y="67"/>
                  </a:lnTo>
                  <a:lnTo>
                    <a:pt x="6" y="68"/>
                  </a:lnTo>
                  <a:lnTo>
                    <a:pt x="0" y="0"/>
                  </a:lnTo>
                  <a:close/>
                </a:path>
              </a:pathLst>
            </a:custGeom>
            <a:solidFill>
              <a:srgbClr val="dfdfdf"/>
            </a:solidFill>
            <a:ln>
              <a:noFill/>
            </a:ln>
          </p:spPr>
          <p:style>
            <a:lnRef idx="0"/>
            <a:fillRef idx="0"/>
            <a:effectRef idx="0"/>
            <a:fontRef idx="minor"/>
          </p:style>
        </p:sp>
        <p:sp>
          <p:nvSpPr>
            <p:cNvPr id="290" name="CustomShape 196"/>
            <p:cNvSpPr/>
            <p:nvPr/>
          </p:nvSpPr>
          <p:spPr>
            <a:xfrm>
              <a:off x="7599240" y="3063960"/>
              <a:ext cx="142920" cy="52200"/>
            </a:xfrm>
            <a:custGeom>
              <a:avLst/>
              <a:gdLst/>
              <a:ahLst/>
              <a:rect l="l" t="t" r="r" b="b"/>
              <a:pathLst>
                <a:path w="191" h="68">
                  <a:moveTo>
                    <a:pt x="0" y="1"/>
                  </a:moveTo>
                  <a:lnTo>
                    <a:pt x="186" y="0"/>
                  </a:lnTo>
                  <a:lnTo>
                    <a:pt x="191" y="68"/>
                  </a:lnTo>
                  <a:lnTo>
                    <a:pt x="6" y="68"/>
                  </a:lnTo>
                  <a:lnTo>
                    <a:pt x="0" y="1"/>
                  </a:lnTo>
                  <a:close/>
                </a:path>
              </a:pathLst>
            </a:custGeom>
            <a:solidFill>
              <a:srgbClr val="dddddd"/>
            </a:solidFill>
            <a:ln>
              <a:noFill/>
            </a:ln>
          </p:spPr>
          <p:style>
            <a:lnRef idx="0"/>
            <a:fillRef idx="0"/>
            <a:effectRef idx="0"/>
            <a:fontRef idx="minor"/>
          </p:style>
        </p:sp>
        <p:sp>
          <p:nvSpPr>
            <p:cNvPr id="291" name="CustomShape 197"/>
            <p:cNvSpPr/>
            <p:nvPr/>
          </p:nvSpPr>
          <p:spPr>
            <a:xfrm>
              <a:off x="7738920" y="3063960"/>
              <a:ext cx="141480" cy="52200"/>
            </a:xfrm>
            <a:custGeom>
              <a:avLst/>
              <a:gdLst/>
              <a:ahLst/>
              <a:rect l="l" t="t" r="r" b="b"/>
              <a:pathLst>
                <a:path w="190" h="68">
                  <a:moveTo>
                    <a:pt x="0" y="0"/>
                  </a:moveTo>
                  <a:lnTo>
                    <a:pt x="184" y="0"/>
                  </a:lnTo>
                  <a:lnTo>
                    <a:pt x="190" y="68"/>
                  </a:lnTo>
                  <a:lnTo>
                    <a:pt x="5" y="68"/>
                  </a:lnTo>
                  <a:lnTo>
                    <a:pt x="0" y="0"/>
                  </a:lnTo>
                  <a:close/>
                </a:path>
              </a:pathLst>
            </a:custGeom>
            <a:solidFill>
              <a:srgbClr val="dadada"/>
            </a:solidFill>
            <a:ln>
              <a:noFill/>
            </a:ln>
          </p:spPr>
          <p:style>
            <a:lnRef idx="0"/>
            <a:fillRef idx="0"/>
            <a:effectRef idx="0"/>
            <a:fontRef idx="minor"/>
          </p:style>
        </p:sp>
        <p:sp>
          <p:nvSpPr>
            <p:cNvPr id="292" name="CustomShape 198"/>
            <p:cNvSpPr/>
            <p:nvPr/>
          </p:nvSpPr>
          <p:spPr>
            <a:xfrm>
              <a:off x="7877160" y="3063960"/>
              <a:ext cx="139680" cy="52200"/>
            </a:xfrm>
            <a:custGeom>
              <a:avLst/>
              <a:gdLst/>
              <a:ahLst/>
              <a:rect l="l" t="t" r="r" b="b"/>
              <a:pathLst>
                <a:path w="189" h="68">
                  <a:moveTo>
                    <a:pt x="0" y="0"/>
                  </a:moveTo>
                  <a:lnTo>
                    <a:pt x="183" y="0"/>
                  </a:lnTo>
                  <a:lnTo>
                    <a:pt x="189" y="67"/>
                  </a:lnTo>
                  <a:lnTo>
                    <a:pt x="6" y="68"/>
                  </a:lnTo>
                  <a:lnTo>
                    <a:pt x="0" y="0"/>
                  </a:lnTo>
                  <a:close/>
                </a:path>
              </a:pathLst>
            </a:custGeom>
            <a:solidFill>
              <a:srgbClr val="d7d7d7"/>
            </a:solidFill>
            <a:ln>
              <a:noFill/>
            </a:ln>
          </p:spPr>
          <p:style>
            <a:lnRef idx="0"/>
            <a:fillRef idx="0"/>
            <a:effectRef idx="0"/>
            <a:fontRef idx="minor"/>
          </p:style>
        </p:sp>
        <p:sp>
          <p:nvSpPr>
            <p:cNvPr id="293" name="CustomShape 199"/>
            <p:cNvSpPr/>
            <p:nvPr/>
          </p:nvSpPr>
          <p:spPr>
            <a:xfrm>
              <a:off x="8015400" y="3063960"/>
              <a:ext cx="141120" cy="50760"/>
            </a:xfrm>
            <a:custGeom>
              <a:avLst/>
              <a:gdLst/>
              <a:ahLst/>
              <a:rect l="l" t="t" r="r" b="b"/>
              <a:pathLst>
                <a:path w="191" h="68">
                  <a:moveTo>
                    <a:pt x="0" y="1"/>
                  </a:moveTo>
                  <a:lnTo>
                    <a:pt x="185" y="0"/>
                  </a:lnTo>
                  <a:lnTo>
                    <a:pt x="191" y="68"/>
                  </a:lnTo>
                  <a:lnTo>
                    <a:pt x="6" y="68"/>
                  </a:lnTo>
                  <a:lnTo>
                    <a:pt x="0" y="1"/>
                  </a:lnTo>
                  <a:close/>
                </a:path>
              </a:pathLst>
            </a:custGeom>
            <a:solidFill>
              <a:srgbClr val="d5d5d5"/>
            </a:solidFill>
            <a:ln>
              <a:noFill/>
            </a:ln>
          </p:spPr>
          <p:style>
            <a:lnRef idx="0"/>
            <a:fillRef idx="0"/>
            <a:effectRef idx="0"/>
            <a:fontRef idx="minor"/>
          </p:style>
        </p:sp>
        <p:sp>
          <p:nvSpPr>
            <p:cNvPr id="294" name="CustomShape 200"/>
            <p:cNvSpPr/>
            <p:nvPr/>
          </p:nvSpPr>
          <p:spPr>
            <a:xfrm>
              <a:off x="8153280" y="3063960"/>
              <a:ext cx="141480" cy="50760"/>
            </a:xfrm>
            <a:custGeom>
              <a:avLst/>
              <a:gdLst/>
              <a:ahLst/>
              <a:rect l="l" t="t" r="r" b="b"/>
              <a:pathLst>
                <a:path w="191" h="68">
                  <a:moveTo>
                    <a:pt x="0" y="0"/>
                  </a:moveTo>
                  <a:lnTo>
                    <a:pt x="185" y="0"/>
                  </a:lnTo>
                  <a:lnTo>
                    <a:pt x="191" y="68"/>
                  </a:lnTo>
                  <a:lnTo>
                    <a:pt x="6" y="68"/>
                  </a:lnTo>
                  <a:lnTo>
                    <a:pt x="0" y="0"/>
                  </a:lnTo>
                  <a:close/>
                </a:path>
              </a:pathLst>
            </a:custGeom>
            <a:solidFill>
              <a:srgbClr val="d2d2d2"/>
            </a:solidFill>
            <a:ln>
              <a:noFill/>
            </a:ln>
          </p:spPr>
          <p:style>
            <a:lnRef idx="0"/>
            <a:fillRef idx="0"/>
            <a:effectRef idx="0"/>
            <a:fontRef idx="minor"/>
          </p:style>
        </p:sp>
        <p:sp>
          <p:nvSpPr>
            <p:cNvPr id="295" name="CustomShape 201"/>
            <p:cNvSpPr/>
            <p:nvPr/>
          </p:nvSpPr>
          <p:spPr>
            <a:xfrm>
              <a:off x="8291520" y="3062160"/>
              <a:ext cx="141120" cy="52560"/>
            </a:xfrm>
            <a:custGeom>
              <a:avLst/>
              <a:gdLst/>
              <a:ahLst/>
              <a:rect l="l" t="t" r="r" b="b"/>
              <a:pathLst>
                <a:path w="191" h="69">
                  <a:moveTo>
                    <a:pt x="0" y="1"/>
                  </a:moveTo>
                  <a:lnTo>
                    <a:pt x="185" y="0"/>
                  </a:lnTo>
                  <a:lnTo>
                    <a:pt x="191" y="67"/>
                  </a:lnTo>
                  <a:lnTo>
                    <a:pt x="6" y="69"/>
                  </a:lnTo>
                  <a:lnTo>
                    <a:pt x="0" y="1"/>
                  </a:lnTo>
                  <a:close/>
                </a:path>
              </a:pathLst>
            </a:custGeom>
            <a:solidFill>
              <a:srgbClr val="cfcfcf"/>
            </a:solidFill>
            <a:ln>
              <a:noFill/>
            </a:ln>
          </p:spPr>
          <p:style>
            <a:lnRef idx="0"/>
            <a:fillRef idx="0"/>
            <a:effectRef idx="0"/>
            <a:fontRef idx="minor"/>
          </p:style>
        </p:sp>
        <p:sp>
          <p:nvSpPr>
            <p:cNvPr id="296" name="CustomShape 202"/>
            <p:cNvSpPr/>
            <p:nvPr/>
          </p:nvSpPr>
          <p:spPr>
            <a:xfrm>
              <a:off x="8431200" y="3062160"/>
              <a:ext cx="136440" cy="52560"/>
            </a:xfrm>
            <a:custGeom>
              <a:avLst/>
              <a:gdLst/>
              <a:ahLst/>
              <a:rect l="l" t="t" r="r" b="b"/>
              <a:pathLst>
                <a:path w="183" h="67">
                  <a:moveTo>
                    <a:pt x="0" y="0"/>
                  </a:moveTo>
                  <a:lnTo>
                    <a:pt x="176" y="0"/>
                  </a:lnTo>
                  <a:lnTo>
                    <a:pt x="181" y="34"/>
                  </a:lnTo>
                  <a:lnTo>
                    <a:pt x="183" y="67"/>
                  </a:lnTo>
                  <a:lnTo>
                    <a:pt x="6" y="67"/>
                  </a:lnTo>
                  <a:lnTo>
                    <a:pt x="0" y="0"/>
                  </a:lnTo>
                  <a:close/>
                </a:path>
              </a:pathLst>
            </a:custGeom>
            <a:solidFill>
              <a:srgbClr val="cccccc"/>
            </a:solidFill>
            <a:ln>
              <a:noFill/>
            </a:ln>
          </p:spPr>
          <p:style>
            <a:lnRef idx="0"/>
            <a:fillRef idx="0"/>
            <a:effectRef idx="0"/>
            <a:fontRef idx="minor"/>
          </p:style>
        </p:sp>
        <p:sp>
          <p:nvSpPr>
            <p:cNvPr id="297" name="CustomShape 203"/>
            <p:cNvSpPr/>
            <p:nvPr/>
          </p:nvSpPr>
          <p:spPr>
            <a:xfrm>
              <a:off x="5784840" y="3008160"/>
              <a:ext cx="138240" cy="60480"/>
            </a:xfrm>
            <a:custGeom>
              <a:avLst/>
              <a:gdLst/>
              <a:ahLst/>
              <a:rect l="l" t="t" r="r" b="b"/>
              <a:pathLst>
                <a:path w="186" h="76">
                  <a:moveTo>
                    <a:pt x="157" y="0"/>
                  </a:moveTo>
                  <a:lnTo>
                    <a:pt x="0" y="0"/>
                  </a:lnTo>
                  <a:lnTo>
                    <a:pt x="13" y="22"/>
                  </a:lnTo>
                  <a:lnTo>
                    <a:pt x="22" y="46"/>
                  </a:lnTo>
                  <a:lnTo>
                    <a:pt x="29" y="76"/>
                  </a:lnTo>
                  <a:lnTo>
                    <a:pt x="186" y="76"/>
                  </a:lnTo>
                  <a:lnTo>
                    <a:pt x="157" y="0"/>
                  </a:lnTo>
                  <a:close/>
                </a:path>
              </a:pathLst>
            </a:custGeom>
            <a:solidFill>
              <a:srgbClr val="ffffff"/>
            </a:solidFill>
            <a:ln>
              <a:noFill/>
            </a:ln>
          </p:spPr>
          <p:style>
            <a:lnRef idx="0"/>
            <a:fillRef idx="0"/>
            <a:effectRef idx="0"/>
            <a:fontRef idx="minor"/>
          </p:style>
        </p:sp>
        <p:sp>
          <p:nvSpPr>
            <p:cNvPr id="298" name="CustomShape 204"/>
            <p:cNvSpPr/>
            <p:nvPr/>
          </p:nvSpPr>
          <p:spPr>
            <a:xfrm>
              <a:off x="5902200" y="3008160"/>
              <a:ext cx="160560" cy="60480"/>
            </a:xfrm>
            <a:custGeom>
              <a:avLst/>
              <a:gdLst/>
              <a:ahLst/>
              <a:rect l="l" t="t" r="r" b="b"/>
              <a:pathLst>
                <a:path w="214" h="78">
                  <a:moveTo>
                    <a:pt x="0" y="2"/>
                  </a:moveTo>
                  <a:lnTo>
                    <a:pt x="185" y="0"/>
                  </a:lnTo>
                  <a:lnTo>
                    <a:pt x="214" y="77"/>
                  </a:lnTo>
                  <a:lnTo>
                    <a:pt x="29" y="78"/>
                  </a:lnTo>
                  <a:lnTo>
                    <a:pt x="0" y="2"/>
                  </a:lnTo>
                  <a:close/>
                </a:path>
              </a:pathLst>
            </a:custGeom>
            <a:solidFill>
              <a:srgbClr val="fdfdfd"/>
            </a:solidFill>
            <a:ln>
              <a:noFill/>
            </a:ln>
          </p:spPr>
          <p:style>
            <a:lnRef idx="0"/>
            <a:fillRef idx="0"/>
            <a:effectRef idx="0"/>
            <a:fontRef idx="minor"/>
          </p:style>
        </p:sp>
        <p:sp>
          <p:nvSpPr>
            <p:cNvPr id="299" name="CustomShape 205"/>
            <p:cNvSpPr/>
            <p:nvPr/>
          </p:nvSpPr>
          <p:spPr>
            <a:xfrm>
              <a:off x="6041880" y="3008160"/>
              <a:ext cx="160560" cy="59040"/>
            </a:xfrm>
            <a:custGeom>
              <a:avLst/>
              <a:gdLst/>
              <a:ahLst/>
              <a:rect l="l" t="t" r="r" b="b"/>
              <a:pathLst>
                <a:path w="216" h="77">
                  <a:moveTo>
                    <a:pt x="0" y="0"/>
                  </a:moveTo>
                  <a:lnTo>
                    <a:pt x="188" y="0"/>
                  </a:lnTo>
                  <a:lnTo>
                    <a:pt x="216" y="77"/>
                  </a:lnTo>
                  <a:lnTo>
                    <a:pt x="29" y="77"/>
                  </a:lnTo>
                  <a:lnTo>
                    <a:pt x="0" y="0"/>
                  </a:lnTo>
                  <a:close/>
                </a:path>
              </a:pathLst>
            </a:custGeom>
            <a:solidFill>
              <a:srgbClr val="fafafa"/>
            </a:solidFill>
            <a:ln>
              <a:noFill/>
            </a:ln>
          </p:spPr>
          <p:style>
            <a:lnRef idx="0"/>
            <a:fillRef idx="0"/>
            <a:effectRef idx="0"/>
            <a:fontRef idx="minor"/>
          </p:style>
        </p:sp>
        <p:sp>
          <p:nvSpPr>
            <p:cNvPr id="300" name="CustomShape 206"/>
            <p:cNvSpPr/>
            <p:nvPr/>
          </p:nvSpPr>
          <p:spPr>
            <a:xfrm>
              <a:off x="6183360" y="3008160"/>
              <a:ext cx="160200" cy="59040"/>
            </a:xfrm>
            <a:custGeom>
              <a:avLst/>
              <a:gdLst/>
              <a:ahLst/>
              <a:rect l="l" t="t" r="r" b="b"/>
              <a:pathLst>
                <a:path w="216" h="77">
                  <a:moveTo>
                    <a:pt x="0" y="0"/>
                  </a:moveTo>
                  <a:lnTo>
                    <a:pt x="187" y="0"/>
                  </a:lnTo>
                  <a:lnTo>
                    <a:pt x="216" y="76"/>
                  </a:lnTo>
                  <a:lnTo>
                    <a:pt x="28" y="77"/>
                  </a:lnTo>
                  <a:lnTo>
                    <a:pt x="0" y="0"/>
                  </a:lnTo>
                  <a:close/>
                </a:path>
              </a:pathLst>
            </a:custGeom>
            <a:solidFill>
              <a:srgbClr val="f7f7f7"/>
            </a:solidFill>
            <a:ln>
              <a:noFill/>
            </a:ln>
          </p:spPr>
          <p:style>
            <a:lnRef idx="0"/>
            <a:fillRef idx="0"/>
            <a:effectRef idx="0"/>
            <a:fontRef idx="minor"/>
          </p:style>
        </p:sp>
        <p:sp>
          <p:nvSpPr>
            <p:cNvPr id="301" name="CustomShape 207"/>
            <p:cNvSpPr/>
            <p:nvPr/>
          </p:nvSpPr>
          <p:spPr>
            <a:xfrm>
              <a:off x="6323040" y="3008160"/>
              <a:ext cx="160200" cy="57240"/>
            </a:xfrm>
            <a:custGeom>
              <a:avLst/>
              <a:gdLst/>
              <a:ahLst/>
              <a:rect l="l" t="t" r="r" b="b"/>
              <a:pathLst>
                <a:path w="215" h="76">
                  <a:moveTo>
                    <a:pt x="0" y="0"/>
                  </a:moveTo>
                  <a:lnTo>
                    <a:pt x="186" y="0"/>
                  </a:lnTo>
                  <a:lnTo>
                    <a:pt x="215" y="76"/>
                  </a:lnTo>
                  <a:lnTo>
                    <a:pt x="29" y="76"/>
                  </a:lnTo>
                  <a:lnTo>
                    <a:pt x="0" y="0"/>
                  </a:lnTo>
                  <a:close/>
                </a:path>
              </a:pathLst>
            </a:custGeom>
            <a:solidFill>
              <a:srgbClr val="f5f5f5"/>
            </a:solidFill>
            <a:ln>
              <a:noFill/>
            </a:ln>
          </p:spPr>
          <p:style>
            <a:lnRef idx="0"/>
            <a:fillRef idx="0"/>
            <a:effectRef idx="0"/>
            <a:fontRef idx="minor"/>
          </p:style>
        </p:sp>
        <p:sp>
          <p:nvSpPr>
            <p:cNvPr id="302" name="CustomShape 208"/>
            <p:cNvSpPr/>
            <p:nvPr/>
          </p:nvSpPr>
          <p:spPr>
            <a:xfrm>
              <a:off x="6462720" y="3006720"/>
              <a:ext cx="158760" cy="58680"/>
            </a:xfrm>
            <a:custGeom>
              <a:avLst/>
              <a:gdLst/>
              <a:ahLst/>
              <a:rect l="l" t="t" r="r" b="b"/>
              <a:pathLst>
                <a:path w="215" h="77">
                  <a:moveTo>
                    <a:pt x="0" y="1"/>
                  </a:moveTo>
                  <a:lnTo>
                    <a:pt x="187" y="0"/>
                  </a:lnTo>
                  <a:lnTo>
                    <a:pt x="215" y="77"/>
                  </a:lnTo>
                  <a:lnTo>
                    <a:pt x="29" y="77"/>
                  </a:lnTo>
                  <a:lnTo>
                    <a:pt x="0" y="1"/>
                  </a:lnTo>
                  <a:close/>
                </a:path>
              </a:pathLst>
            </a:custGeom>
            <a:solidFill>
              <a:srgbClr val="f2f2f2"/>
            </a:solidFill>
            <a:ln>
              <a:noFill/>
            </a:ln>
          </p:spPr>
          <p:style>
            <a:lnRef idx="0"/>
            <a:fillRef idx="0"/>
            <a:effectRef idx="0"/>
            <a:fontRef idx="minor"/>
          </p:style>
        </p:sp>
        <p:sp>
          <p:nvSpPr>
            <p:cNvPr id="303" name="CustomShape 209"/>
            <p:cNvSpPr/>
            <p:nvPr/>
          </p:nvSpPr>
          <p:spPr>
            <a:xfrm>
              <a:off x="6602400" y="3006720"/>
              <a:ext cx="160200" cy="58680"/>
            </a:xfrm>
            <a:custGeom>
              <a:avLst/>
              <a:gdLst/>
              <a:ahLst/>
              <a:rect l="l" t="t" r="r" b="b"/>
              <a:pathLst>
                <a:path w="215" h="77">
                  <a:moveTo>
                    <a:pt x="0" y="0"/>
                  </a:moveTo>
                  <a:lnTo>
                    <a:pt x="186" y="0"/>
                  </a:lnTo>
                  <a:lnTo>
                    <a:pt x="215" y="76"/>
                  </a:lnTo>
                  <a:lnTo>
                    <a:pt x="28" y="77"/>
                  </a:lnTo>
                  <a:lnTo>
                    <a:pt x="0" y="0"/>
                  </a:lnTo>
                  <a:close/>
                </a:path>
              </a:pathLst>
            </a:custGeom>
            <a:solidFill>
              <a:srgbClr val="efefef"/>
            </a:solidFill>
            <a:ln>
              <a:noFill/>
            </a:ln>
          </p:spPr>
          <p:style>
            <a:lnRef idx="0"/>
            <a:fillRef idx="0"/>
            <a:effectRef idx="0"/>
            <a:fontRef idx="minor"/>
          </p:style>
        </p:sp>
        <p:sp>
          <p:nvSpPr>
            <p:cNvPr id="304" name="CustomShape 210"/>
            <p:cNvSpPr/>
            <p:nvPr/>
          </p:nvSpPr>
          <p:spPr>
            <a:xfrm>
              <a:off x="6742080" y="3006720"/>
              <a:ext cx="160200" cy="58680"/>
            </a:xfrm>
            <a:custGeom>
              <a:avLst/>
              <a:gdLst/>
              <a:ahLst/>
              <a:rect l="l" t="t" r="r" b="b"/>
              <a:pathLst>
                <a:path w="216" h="76">
                  <a:moveTo>
                    <a:pt x="0" y="0"/>
                  </a:moveTo>
                  <a:lnTo>
                    <a:pt x="188" y="0"/>
                  </a:lnTo>
                  <a:lnTo>
                    <a:pt x="216" y="76"/>
                  </a:lnTo>
                  <a:lnTo>
                    <a:pt x="29" y="76"/>
                  </a:lnTo>
                  <a:lnTo>
                    <a:pt x="0" y="0"/>
                  </a:lnTo>
                  <a:close/>
                </a:path>
              </a:pathLst>
            </a:custGeom>
            <a:solidFill>
              <a:srgbClr val="ededed"/>
            </a:solidFill>
            <a:ln>
              <a:noFill/>
            </a:ln>
          </p:spPr>
          <p:style>
            <a:lnRef idx="0"/>
            <a:fillRef idx="0"/>
            <a:effectRef idx="0"/>
            <a:fontRef idx="minor"/>
          </p:style>
        </p:sp>
        <p:sp>
          <p:nvSpPr>
            <p:cNvPr id="305" name="CustomShape 211"/>
            <p:cNvSpPr/>
            <p:nvPr/>
          </p:nvSpPr>
          <p:spPr>
            <a:xfrm>
              <a:off x="6883560" y="3006720"/>
              <a:ext cx="160200" cy="58680"/>
            </a:xfrm>
            <a:custGeom>
              <a:avLst/>
              <a:gdLst/>
              <a:ahLst/>
              <a:rect l="l" t="t" r="r" b="b"/>
              <a:pathLst>
                <a:path w="216" h="77">
                  <a:moveTo>
                    <a:pt x="0" y="1"/>
                  </a:moveTo>
                  <a:lnTo>
                    <a:pt x="187" y="0"/>
                  </a:lnTo>
                  <a:lnTo>
                    <a:pt x="216" y="76"/>
                  </a:lnTo>
                  <a:lnTo>
                    <a:pt x="28" y="77"/>
                  </a:lnTo>
                  <a:lnTo>
                    <a:pt x="0" y="1"/>
                  </a:lnTo>
                  <a:close/>
                </a:path>
              </a:pathLst>
            </a:custGeom>
            <a:solidFill>
              <a:srgbClr val="eaeaea"/>
            </a:solidFill>
            <a:ln>
              <a:noFill/>
            </a:ln>
          </p:spPr>
          <p:style>
            <a:lnRef idx="0"/>
            <a:fillRef idx="0"/>
            <a:effectRef idx="0"/>
            <a:fontRef idx="minor"/>
          </p:style>
        </p:sp>
        <p:sp>
          <p:nvSpPr>
            <p:cNvPr id="306" name="CustomShape 212"/>
            <p:cNvSpPr/>
            <p:nvPr/>
          </p:nvSpPr>
          <p:spPr>
            <a:xfrm>
              <a:off x="7023240" y="3006720"/>
              <a:ext cx="160200" cy="57240"/>
            </a:xfrm>
            <a:custGeom>
              <a:avLst/>
              <a:gdLst/>
              <a:ahLst/>
              <a:rect l="l" t="t" r="r" b="b"/>
              <a:pathLst>
                <a:path w="215" h="76">
                  <a:moveTo>
                    <a:pt x="0" y="0"/>
                  </a:moveTo>
                  <a:lnTo>
                    <a:pt x="186" y="0"/>
                  </a:lnTo>
                  <a:lnTo>
                    <a:pt x="215" y="76"/>
                  </a:lnTo>
                  <a:lnTo>
                    <a:pt x="29" y="76"/>
                  </a:lnTo>
                  <a:lnTo>
                    <a:pt x="0" y="0"/>
                  </a:lnTo>
                  <a:close/>
                </a:path>
              </a:pathLst>
            </a:custGeom>
            <a:solidFill>
              <a:srgbClr val="e7e7e7"/>
            </a:solidFill>
            <a:ln>
              <a:noFill/>
            </a:ln>
          </p:spPr>
          <p:style>
            <a:lnRef idx="0"/>
            <a:fillRef idx="0"/>
            <a:effectRef idx="0"/>
            <a:fontRef idx="minor"/>
          </p:style>
        </p:sp>
        <p:sp>
          <p:nvSpPr>
            <p:cNvPr id="307" name="CustomShape 213"/>
            <p:cNvSpPr/>
            <p:nvPr/>
          </p:nvSpPr>
          <p:spPr>
            <a:xfrm>
              <a:off x="7164360" y="3006720"/>
              <a:ext cx="158760" cy="57240"/>
            </a:xfrm>
            <a:custGeom>
              <a:avLst/>
              <a:gdLst/>
              <a:ahLst/>
              <a:rect l="l" t="t" r="r" b="b"/>
              <a:pathLst>
                <a:path w="215" h="76">
                  <a:moveTo>
                    <a:pt x="0" y="0"/>
                  </a:moveTo>
                  <a:lnTo>
                    <a:pt x="187" y="0"/>
                  </a:lnTo>
                  <a:lnTo>
                    <a:pt x="215" y="76"/>
                  </a:lnTo>
                  <a:lnTo>
                    <a:pt x="29" y="76"/>
                  </a:lnTo>
                  <a:lnTo>
                    <a:pt x="0" y="0"/>
                  </a:lnTo>
                  <a:close/>
                </a:path>
              </a:pathLst>
            </a:custGeom>
            <a:solidFill>
              <a:srgbClr val="e5e5e5"/>
            </a:solidFill>
            <a:ln>
              <a:noFill/>
            </a:ln>
          </p:spPr>
          <p:style>
            <a:lnRef idx="0"/>
            <a:fillRef idx="0"/>
            <a:effectRef idx="0"/>
            <a:fontRef idx="minor"/>
          </p:style>
        </p:sp>
        <p:sp>
          <p:nvSpPr>
            <p:cNvPr id="308" name="CustomShape 214"/>
            <p:cNvSpPr/>
            <p:nvPr/>
          </p:nvSpPr>
          <p:spPr>
            <a:xfrm>
              <a:off x="7304040" y="3005280"/>
              <a:ext cx="160560" cy="58680"/>
            </a:xfrm>
            <a:custGeom>
              <a:avLst/>
              <a:gdLst/>
              <a:ahLst/>
              <a:rect l="l" t="t" r="r" b="b"/>
              <a:pathLst>
                <a:path w="215" h="77">
                  <a:moveTo>
                    <a:pt x="0" y="1"/>
                  </a:moveTo>
                  <a:lnTo>
                    <a:pt x="186" y="0"/>
                  </a:lnTo>
                  <a:lnTo>
                    <a:pt x="215" y="75"/>
                  </a:lnTo>
                  <a:lnTo>
                    <a:pt x="28" y="77"/>
                  </a:lnTo>
                  <a:lnTo>
                    <a:pt x="0" y="1"/>
                  </a:lnTo>
                  <a:close/>
                </a:path>
              </a:pathLst>
            </a:custGeom>
            <a:solidFill>
              <a:srgbClr val="e2e2e2"/>
            </a:solidFill>
            <a:ln>
              <a:noFill/>
            </a:ln>
          </p:spPr>
          <p:style>
            <a:lnRef idx="0"/>
            <a:fillRef idx="0"/>
            <a:effectRef idx="0"/>
            <a:fontRef idx="minor"/>
          </p:style>
        </p:sp>
        <p:sp>
          <p:nvSpPr>
            <p:cNvPr id="309" name="CustomShape 215"/>
            <p:cNvSpPr/>
            <p:nvPr/>
          </p:nvSpPr>
          <p:spPr>
            <a:xfrm>
              <a:off x="7442280" y="3005280"/>
              <a:ext cx="160200" cy="58680"/>
            </a:xfrm>
            <a:custGeom>
              <a:avLst/>
              <a:gdLst/>
              <a:ahLst/>
              <a:rect l="l" t="t" r="r" b="b"/>
              <a:pathLst>
                <a:path w="216" h="75">
                  <a:moveTo>
                    <a:pt x="0" y="0"/>
                  </a:moveTo>
                  <a:lnTo>
                    <a:pt x="188" y="0"/>
                  </a:lnTo>
                  <a:lnTo>
                    <a:pt x="216" y="75"/>
                  </a:lnTo>
                  <a:lnTo>
                    <a:pt x="29" y="75"/>
                  </a:lnTo>
                  <a:lnTo>
                    <a:pt x="0" y="0"/>
                  </a:lnTo>
                  <a:close/>
                </a:path>
              </a:pathLst>
            </a:custGeom>
            <a:solidFill>
              <a:srgbClr val="dfdfdf"/>
            </a:solidFill>
            <a:ln>
              <a:noFill/>
            </a:ln>
          </p:spPr>
          <p:style>
            <a:lnRef idx="0"/>
            <a:fillRef idx="0"/>
            <a:effectRef idx="0"/>
            <a:fontRef idx="minor"/>
          </p:style>
        </p:sp>
        <p:sp>
          <p:nvSpPr>
            <p:cNvPr id="310" name="CustomShape 216"/>
            <p:cNvSpPr/>
            <p:nvPr/>
          </p:nvSpPr>
          <p:spPr>
            <a:xfrm>
              <a:off x="7583400" y="3005280"/>
              <a:ext cx="158760" cy="58680"/>
            </a:xfrm>
            <a:custGeom>
              <a:avLst/>
              <a:gdLst/>
              <a:ahLst/>
              <a:rect l="l" t="t" r="r" b="b"/>
              <a:pathLst>
                <a:path w="215" h="75">
                  <a:moveTo>
                    <a:pt x="0" y="0"/>
                  </a:moveTo>
                  <a:lnTo>
                    <a:pt x="187" y="0"/>
                  </a:lnTo>
                  <a:lnTo>
                    <a:pt x="215" y="74"/>
                  </a:lnTo>
                  <a:lnTo>
                    <a:pt x="28" y="75"/>
                  </a:lnTo>
                  <a:lnTo>
                    <a:pt x="0" y="0"/>
                  </a:lnTo>
                  <a:close/>
                </a:path>
              </a:pathLst>
            </a:custGeom>
            <a:solidFill>
              <a:srgbClr val="dddddd"/>
            </a:solidFill>
            <a:ln>
              <a:noFill/>
            </a:ln>
          </p:spPr>
          <p:style>
            <a:lnRef idx="0"/>
            <a:fillRef idx="0"/>
            <a:effectRef idx="0"/>
            <a:fontRef idx="minor"/>
          </p:style>
        </p:sp>
        <p:sp>
          <p:nvSpPr>
            <p:cNvPr id="311" name="CustomShape 217"/>
            <p:cNvSpPr/>
            <p:nvPr/>
          </p:nvSpPr>
          <p:spPr>
            <a:xfrm>
              <a:off x="7723080" y="3003480"/>
              <a:ext cx="160560" cy="58680"/>
            </a:xfrm>
            <a:custGeom>
              <a:avLst/>
              <a:gdLst/>
              <a:ahLst/>
              <a:rect l="l" t="t" r="r" b="b"/>
              <a:pathLst>
                <a:path w="214" h="75">
                  <a:moveTo>
                    <a:pt x="0" y="1"/>
                  </a:moveTo>
                  <a:lnTo>
                    <a:pt x="185" y="0"/>
                  </a:lnTo>
                  <a:lnTo>
                    <a:pt x="214" y="75"/>
                  </a:lnTo>
                  <a:lnTo>
                    <a:pt x="28" y="75"/>
                  </a:lnTo>
                  <a:lnTo>
                    <a:pt x="0" y="1"/>
                  </a:lnTo>
                  <a:close/>
                </a:path>
              </a:pathLst>
            </a:custGeom>
            <a:solidFill>
              <a:srgbClr val="dadada"/>
            </a:solidFill>
            <a:ln>
              <a:noFill/>
            </a:ln>
          </p:spPr>
          <p:style>
            <a:lnRef idx="0"/>
            <a:fillRef idx="0"/>
            <a:effectRef idx="0"/>
            <a:fontRef idx="minor"/>
          </p:style>
        </p:sp>
        <p:sp>
          <p:nvSpPr>
            <p:cNvPr id="312" name="CustomShape 218"/>
            <p:cNvSpPr/>
            <p:nvPr/>
          </p:nvSpPr>
          <p:spPr>
            <a:xfrm>
              <a:off x="7862760" y="3003480"/>
              <a:ext cx="160560" cy="58680"/>
            </a:xfrm>
            <a:custGeom>
              <a:avLst/>
              <a:gdLst/>
              <a:ahLst/>
              <a:rect l="l" t="t" r="r" b="b"/>
              <a:pathLst>
                <a:path w="216" h="75">
                  <a:moveTo>
                    <a:pt x="0" y="0"/>
                  </a:moveTo>
                  <a:lnTo>
                    <a:pt x="188" y="0"/>
                  </a:lnTo>
                  <a:lnTo>
                    <a:pt x="216" y="75"/>
                  </a:lnTo>
                  <a:lnTo>
                    <a:pt x="29" y="75"/>
                  </a:lnTo>
                  <a:lnTo>
                    <a:pt x="0" y="0"/>
                  </a:lnTo>
                  <a:close/>
                </a:path>
              </a:pathLst>
            </a:custGeom>
            <a:solidFill>
              <a:srgbClr val="d7d7d7"/>
            </a:solidFill>
            <a:ln>
              <a:noFill/>
            </a:ln>
          </p:spPr>
          <p:style>
            <a:lnRef idx="0"/>
            <a:fillRef idx="0"/>
            <a:effectRef idx="0"/>
            <a:fontRef idx="minor"/>
          </p:style>
        </p:sp>
        <p:sp>
          <p:nvSpPr>
            <p:cNvPr id="313" name="CustomShape 219"/>
            <p:cNvSpPr/>
            <p:nvPr/>
          </p:nvSpPr>
          <p:spPr>
            <a:xfrm>
              <a:off x="8004240" y="3003480"/>
              <a:ext cx="160200" cy="58680"/>
            </a:xfrm>
            <a:custGeom>
              <a:avLst/>
              <a:gdLst/>
              <a:ahLst/>
              <a:rect l="l" t="t" r="r" b="b"/>
              <a:pathLst>
                <a:path w="216" h="75">
                  <a:moveTo>
                    <a:pt x="0" y="0"/>
                  </a:moveTo>
                  <a:lnTo>
                    <a:pt x="187" y="0"/>
                  </a:lnTo>
                  <a:lnTo>
                    <a:pt x="216" y="74"/>
                  </a:lnTo>
                  <a:lnTo>
                    <a:pt x="28" y="75"/>
                  </a:lnTo>
                  <a:lnTo>
                    <a:pt x="0" y="0"/>
                  </a:lnTo>
                  <a:close/>
                </a:path>
              </a:pathLst>
            </a:custGeom>
            <a:solidFill>
              <a:srgbClr val="d5d5d5"/>
            </a:solidFill>
            <a:ln>
              <a:noFill/>
            </a:ln>
          </p:spPr>
          <p:style>
            <a:lnRef idx="0"/>
            <a:fillRef idx="0"/>
            <a:effectRef idx="0"/>
            <a:fontRef idx="minor"/>
          </p:style>
        </p:sp>
        <p:sp>
          <p:nvSpPr>
            <p:cNvPr id="314" name="CustomShape 220"/>
            <p:cNvSpPr/>
            <p:nvPr/>
          </p:nvSpPr>
          <p:spPr>
            <a:xfrm>
              <a:off x="8142120" y="3003480"/>
              <a:ext cx="160560" cy="58680"/>
            </a:xfrm>
            <a:custGeom>
              <a:avLst/>
              <a:gdLst/>
              <a:ahLst/>
              <a:rect l="l" t="t" r="r" b="b"/>
              <a:pathLst>
                <a:path w="215" h="74">
                  <a:moveTo>
                    <a:pt x="0" y="0"/>
                  </a:moveTo>
                  <a:lnTo>
                    <a:pt x="187" y="0"/>
                  </a:lnTo>
                  <a:lnTo>
                    <a:pt x="215" y="74"/>
                  </a:lnTo>
                  <a:lnTo>
                    <a:pt x="29" y="74"/>
                  </a:lnTo>
                  <a:lnTo>
                    <a:pt x="0" y="0"/>
                  </a:lnTo>
                  <a:close/>
                </a:path>
              </a:pathLst>
            </a:custGeom>
            <a:solidFill>
              <a:srgbClr val="d2d2d2"/>
            </a:solidFill>
            <a:ln>
              <a:noFill/>
            </a:ln>
          </p:spPr>
          <p:style>
            <a:lnRef idx="0"/>
            <a:fillRef idx="0"/>
            <a:effectRef idx="0"/>
            <a:fontRef idx="minor"/>
          </p:style>
        </p:sp>
        <p:sp>
          <p:nvSpPr>
            <p:cNvPr id="315" name="CustomShape 221"/>
            <p:cNvSpPr/>
            <p:nvPr/>
          </p:nvSpPr>
          <p:spPr>
            <a:xfrm>
              <a:off x="8283600" y="3003480"/>
              <a:ext cx="158760" cy="58680"/>
            </a:xfrm>
            <a:custGeom>
              <a:avLst/>
              <a:gdLst/>
              <a:ahLst/>
              <a:rect l="l" t="t" r="r" b="b"/>
              <a:pathLst>
                <a:path w="215" h="75">
                  <a:moveTo>
                    <a:pt x="0" y="1"/>
                  </a:moveTo>
                  <a:lnTo>
                    <a:pt x="187" y="0"/>
                  </a:lnTo>
                  <a:lnTo>
                    <a:pt x="215" y="74"/>
                  </a:lnTo>
                  <a:lnTo>
                    <a:pt x="28" y="75"/>
                  </a:lnTo>
                  <a:lnTo>
                    <a:pt x="0" y="1"/>
                  </a:lnTo>
                  <a:close/>
                </a:path>
              </a:pathLst>
            </a:custGeom>
            <a:solidFill>
              <a:srgbClr val="cfcfcf"/>
            </a:solidFill>
            <a:ln>
              <a:noFill/>
            </a:ln>
          </p:spPr>
          <p:style>
            <a:lnRef idx="0"/>
            <a:fillRef idx="0"/>
            <a:effectRef idx="0"/>
            <a:fontRef idx="minor"/>
          </p:style>
        </p:sp>
        <p:sp>
          <p:nvSpPr>
            <p:cNvPr id="316" name="CustomShape 222"/>
            <p:cNvSpPr/>
            <p:nvPr/>
          </p:nvSpPr>
          <p:spPr>
            <a:xfrm>
              <a:off x="8423280" y="3003480"/>
              <a:ext cx="138240" cy="57240"/>
            </a:xfrm>
            <a:custGeom>
              <a:avLst/>
              <a:gdLst/>
              <a:ahLst/>
              <a:rect l="l" t="t" r="r" b="b"/>
              <a:pathLst>
                <a:path w="185" h="74">
                  <a:moveTo>
                    <a:pt x="0" y="0"/>
                  </a:moveTo>
                  <a:lnTo>
                    <a:pt x="158" y="0"/>
                  </a:lnTo>
                  <a:lnTo>
                    <a:pt x="169" y="21"/>
                  </a:lnTo>
                  <a:lnTo>
                    <a:pt x="178" y="46"/>
                  </a:lnTo>
                  <a:lnTo>
                    <a:pt x="185" y="74"/>
                  </a:lnTo>
                  <a:lnTo>
                    <a:pt x="28" y="74"/>
                  </a:lnTo>
                  <a:lnTo>
                    <a:pt x="0" y="0"/>
                  </a:lnTo>
                  <a:close/>
                </a:path>
              </a:pathLst>
            </a:custGeom>
            <a:solidFill>
              <a:srgbClr val="cccccc"/>
            </a:solidFill>
            <a:ln>
              <a:noFill/>
            </a:ln>
          </p:spPr>
          <p:style>
            <a:lnRef idx="0"/>
            <a:fillRef idx="0"/>
            <a:effectRef idx="0"/>
            <a:fontRef idx="minor"/>
          </p:style>
        </p:sp>
        <p:sp>
          <p:nvSpPr>
            <p:cNvPr id="317" name="CustomShape 223"/>
            <p:cNvSpPr/>
            <p:nvPr/>
          </p:nvSpPr>
          <p:spPr>
            <a:xfrm>
              <a:off x="5753160" y="2986200"/>
              <a:ext cx="137880" cy="20520"/>
            </a:xfrm>
            <a:custGeom>
              <a:avLst/>
              <a:gdLst/>
              <a:ahLst/>
              <a:rect l="l" t="t" r="r" b="b"/>
              <a:pathLst>
                <a:path w="187" h="28">
                  <a:moveTo>
                    <a:pt x="144" y="0"/>
                  </a:moveTo>
                  <a:lnTo>
                    <a:pt x="0" y="0"/>
                  </a:lnTo>
                  <a:lnTo>
                    <a:pt x="15" y="3"/>
                  </a:lnTo>
                  <a:lnTo>
                    <a:pt x="31" y="12"/>
                  </a:lnTo>
                  <a:lnTo>
                    <a:pt x="43" y="28"/>
                  </a:lnTo>
                  <a:lnTo>
                    <a:pt x="187" y="28"/>
                  </a:lnTo>
                  <a:lnTo>
                    <a:pt x="144" y="0"/>
                  </a:lnTo>
                  <a:close/>
                </a:path>
              </a:pathLst>
            </a:custGeom>
            <a:solidFill>
              <a:srgbClr val="ffffff"/>
            </a:solidFill>
            <a:ln>
              <a:noFill/>
            </a:ln>
          </p:spPr>
          <p:style>
            <a:lnRef idx="0"/>
            <a:fillRef idx="0"/>
            <a:effectRef idx="0"/>
            <a:fontRef idx="minor"/>
          </p:style>
        </p:sp>
        <p:sp>
          <p:nvSpPr>
            <p:cNvPr id="318" name="CustomShape 224"/>
            <p:cNvSpPr/>
            <p:nvPr/>
          </p:nvSpPr>
          <p:spPr>
            <a:xfrm>
              <a:off x="5862600" y="2986200"/>
              <a:ext cx="171360" cy="20520"/>
            </a:xfrm>
            <a:custGeom>
              <a:avLst/>
              <a:gdLst/>
              <a:ahLst/>
              <a:rect l="l" t="t" r="r" b="b"/>
              <a:pathLst>
                <a:path w="231" h="30">
                  <a:moveTo>
                    <a:pt x="0" y="2"/>
                  </a:moveTo>
                  <a:lnTo>
                    <a:pt x="188" y="0"/>
                  </a:lnTo>
                  <a:lnTo>
                    <a:pt x="231" y="28"/>
                  </a:lnTo>
                  <a:lnTo>
                    <a:pt x="43" y="30"/>
                  </a:lnTo>
                  <a:lnTo>
                    <a:pt x="0" y="2"/>
                  </a:lnTo>
                  <a:close/>
                </a:path>
              </a:pathLst>
            </a:custGeom>
            <a:solidFill>
              <a:srgbClr val="fdfdfd"/>
            </a:solidFill>
            <a:ln>
              <a:noFill/>
            </a:ln>
          </p:spPr>
          <p:style>
            <a:lnRef idx="0"/>
            <a:fillRef idx="0"/>
            <a:effectRef idx="0"/>
            <a:fontRef idx="minor"/>
          </p:style>
        </p:sp>
        <p:sp>
          <p:nvSpPr>
            <p:cNvPr id="319" name="CustomShape 225"/>
            <p:cNvSpPr/>
            <p:nvPr/>
          </p:nvSpPr>
          <p:spPr>
            <a:xfrm>
              <a:off x="6002280" y="2986200"/>
              <a:ext cx="173160" cy="20520"/>
            </a:xfrm>
            <a:custGeom>
              <a:avLst/>
              <a:gdLst/>
              <a:ahLst/>
              <a:rect l="l" t="t" r="r" b="b"/>
              <a:pathLst>
                <a:path w="232" h="28">
                  <a:moveTo>
                    <a:pt x="0" y="0"/>
                  </a:moveTo>
                  <a:lnTo>
                    <a:pt x="189" y="0"/>
                  </a:lnTo>
                  <a:lnTo>
                    <a:pt x="232" y="28"/>
                  </a:lnTo>
                  <a:lnTo>
                    <a:pt x="43" y="28"/>
                  </a:lnTo>
                  <a:lnTo>
                    <a:pt x="0" y="0"/>
                  </a:lnTo>
                  <a:close/>
                </a:path>
              </a:pathLst>
            </a:custGeom>
            <a:solidFill>
              <a:srgbClr val="fafafa"/>
            </a:solidFill>
            <a:ln>
              <a:noFill/>
            </a:ln>
          </p:spPr>
          <p:style>
            <a:lnRef idx="0"/>
            <a:fillRef idx="0"/>
            <a:effectRef idx="0"/>
            <a:fontRef idx="minor"/>
          </p:style>
        </p:sp>
        <p:sp>
          <p:nvSpPr>
            <p:cNvPr id="320" name="CustomShape 226"/>
            <p:cNvSpPr/>
            <p:nvPr/>
          </p:nvSpPr>
          <p:spPr>
            <a:xfrm>
              <a:off x="6143760" y="2986200"/>
              <a:ext cx="169560" cy="20520"/>
            </a:xfrm>
            <a:custGeom>
              <a:avLst/>
              <a:gdLst/>
              <a:ahLst/>
              <a:rect l="l" t="t" r="r" b="b"/>
              <a:pathLst>
                <a:path w="230" h="28">
                  <a:moveTo>
                    <a:pt x="0" y="0"/>
                  </a:moveTo>
                  <a:lnTo>
                    <a:pt x="186" y="0"/>
                  </a:lnTo>
                  <a:lnTo>
                    <a:pt x="230" y="28"/>
                  </a:lnTo>
                  <a:lnTo>
                    <a:pt x="43" y="28"/>
                  </a:lnTo>
                  <a:lnTo>
                    <a:pt x="0" y="0"/>
                  </a:lnTo>
                  <a:close/>
                </a:path>
              </a:pathLst>
            </a:custGeom>
            <a:solidFill>
              <a:srgbClr val="f7f7f7"/>
            </a:solidFill>
            <a:ln>
              <a:noFill/>
            </a:ln>
          </p:spPr>
          <p:style>
            <a:lnRef idx="0"/>
            <a:fillRef idx="0"/>
            <a:effectRef idx="0"/>
            <a:fontRef idx="minor"/>
          </p:style>
        </p:sp>
        <p:sp>
          <p:nvSpPr>
            <p:cNvPr id="321" name="CustomShape 227"/>
            <p:cNvSpPr/>
            <p:nvPr/>
          </p:nvSpPr>
          <p:spPr>
            <a:xfrm>
              <a:off x="6283440" y="2986200"/>
              <a:ext cx="172800" cy="20520"/>
            </a:xfrm>
            <a:custGeom>
              <a:avLst/>
              <a:gdLst/>
              <a:ahLst/>
              <a:rect l="l" t="t" r="r" b="b"/>
              <a:pathLst>
                <a:path w="233" h="28">
                  <a:moveTo>
                    <a:pt x="0" y="0"/>
                  </a:moveTo>
                  <a:lnTo>
                    <a:pt x="190" y="0"/>
                  </a:lnTo>
                  <a:lnTo>
                    <a:pt x="233" y="28"/>
                  </a:lnTo>
                  <a:lnTo>
                    <a:pt x="44" y="28"/>
                  </a:lnTo>
                  <a:lnTo>
                    <a:pt x="0" y="0"/>
                  </a:lnTo>
                  <a:close/>
                </a:path>
              </a:pathLst>
            </a:custGeom>
            <a:solidFill>
              <a:srgbClr val="f5f5f5"/>
            </a:solidFill>
            <a:ln>
              <a:noFill/>
            </a:ln>
          </p:spPr>
          <p:style>
            <a:lnRef idx="0"/>
            <a:fillRef idx="0"/>
            <a:effectRef idx="0"/>
            <a:fontRef idx="minor"/>
          </p:style>
        </p:sp>
        <p:sp>
          <p:nvSpPr>
            <p:cNvPr id="322" name="CustomShape 228"/>
            <p:cNvSpPr/>
            <p:nvPr/>
          </p:nvSpPr>
          <p:spPr>
            <a:xfrm>
              <a:off x="6426360" y="2984400"/>
              <a:ext cx="171360" cy="22320"/>
            </a:xfrm>
            <a:custGeom>
              <a:avLst/>
              <a:gdLst/>
              <a:ahLst/>
              <a:rect l="l" t="t" r="r" b="b"/>
              <a:pathLst>
                <a:path w="230" h="29">
                  <a:moveTo>
                    <a:pt x="0" y="1"/>
                  </a:moveTo>
                  <a:lnTo>
                    <a:pt x="187" y="0"/>
                  </a:lnTo>
                  <a:lnTo>
                    <a:pt x="230" y="28"/>
                  </a:lnTo>
                  <a:lnTo>
                    <a:pt x="43" y="29"/>
                  </a:lnTo>
                  <a:lnTo>
                    <a:pt x="0" y="1"/>
                  </a:lnTo>
                  <a:close/>
                </a:path>
              </a:pathLst>
            </a:custGeom>
            <a:solidFill>
              <a:srgbClr val="f2f2f2"/>
            </a:solidFill>
            <a:ln>
              <a:noFill/>
            </a:ln>
          </p:spPr>
          <p:style>
            <a:lnRef idx="0"/>
            <a:fillRef idx="0"/>
            <a:effectRef idx="0"/>
            <a:fontRef idx="minor"/>
          </p:style>
        </p:sp>
        <p:sp>
          <p:nvSpPr>
            <p:cNvPr id="323" name="CustomShape 229"/>
            <p:cNvSpPr/>
            <p:nvPr/>
          </p:nvSpPr>
          <p:spPr>
            <a:xfrm>
              <a:off x="6567480" y="2984400"/>
              <a:ext cx="173160" cy="20880"/>
            </a:xfrm>
            <a:custGeom>
              <a:avLst/>
              <a:gdLst/>
              <a:ahLst/>
              <a:rect l="l" t="t" r="r" b="b"/>
              <a:pathLst>
                <a:path w="233" h="28">
                  <a:moveTo>
                    <a:pt x="0" y="0"/>
                  </a:moveTo>
                  <a:lnTo>
                    <a:pt x="189" y="0"/>
                  </a:lnTo>
                  <a:lnTo>
                    <a:pt x="233" y="28"/>
                  </a:lnTo>
                  <a:lnTo>
                    <a:pt x="43" y="28"/>
                  </a:lnTo>
                  <a:lnTo>
                    <a:pt x="0" y="0"/>
                  </a:lnTo>
                  <a:close/>
                </a:path>
              </a:pathLst>
            </a:custGeom>
            <a:solidFill>
              <a:srgbClr val="efefef"/>
            </a:solidFill>
            <a:ln>
              <a:noFill/>
            </a:ln>
          </p:spPr>
          <p:style>
            <a:lnRef idx="0"/>
            <a:fillRef idx="0"/>
            <a:effectRef idx="0"/>
            <a:fontRef idx="minor"/>
          </p:style>
        </p:sp>
        <p:sp>
          <p:nvSpPr>
            <p:cNvPr id="324" name="CustomShape 230"/>
            <p:cNvSpPr/>
            <p:nvPr/>
          </p:nvSpPr>
          <p:spPr>
            <a:xfrm>
              <a:off x="6707160" y="2984400"/>
              <a:ext cx="171360" cy="20880"/>
            </a:xfrm>
            <a:custGeom>
              <a:avLst/>
              <a:gdLst/>
              <a:ahLst/>
              <a:rect l="l" t="t" r="r" b="b"/>
              <a:pathLst>
                <a:path w="231" h="28">
                  <a:moveTo>
                    <a:pt x="0" y="0"/>
                  </a:moveTo>
                  <a:lnTo>
                    <a:pt x="188" y="0"/>
                  </a:lnTo>
                  <a:lnTo>
                    <a:pt x="231" y="28"/>
                  </a:lnTo>
                  <a:lnTo>
                    <a:pt x="44" y="28"/>
                  </a:lnTo>
                  <a:lnTo>
                    <a:pt x="0" y="0"/>
                  </a:lnTo>
                  <a:close/>
                </a:path>
              </a:pathLst>
            </a:custGeom>
            <a:solidFill>
              <a:srgbClr val="ededed"/>
            </a:solidFill>
            <a:ln>
              <a:noFill/>
            </a:ln>
          </p:spPr>
          <p:style>
            <a:lnRef idx="0"/>
            <a:fillRef idx="0"/>
            <a:effectRef idx="0"/>
            <a:fontRef idx="minor"/>
          </p:style>
        </p:sp>
        <p:sp>
          <p:nvSpPr>
            <p:cNvPr id="325" name="CustomShape 231"/>
            <p:cNvSpPr/>
            <p:nvPr/>
          </p:nvSpPr>
          <p:spPr>
            <a:xfrm>
              <a:off x="6848640" y="2984400"/>
              <a:ext cx="172800" cy="20880"/>
            </a:xfrm>
            <a:custGeom>
              <a:avLst/>
              <a:gdLst/>
              <a:ahLst/>
              <a:rect l="l" t="t" r="r" b="b"/>
              <a:pathLst>
                <a:path w="233" h="29">
                  <a:moveTo>
                    <a:pt x="0" y="1"/>
                  </a:moveTo>
                  <a:lnTo>
                    <a:pt x="189" y="0"/>
                  </a:lnTo>
                  <a:lnTo>
                    <a:pt x="233" y="28"/>
                  </a:lnTo>
                  <a:lnTo>
                    <a:pt x="43" y="29"/>
                  </a:lnTo>
                  <a:lnTo>
                    <a:pt x="0" y="1"/>
                  </a:lnTo>
                  <a:close/>
                </a:path>
              </a:pathLst>
            </a:custGeom>
            <a:solidFill>
              <a:srgbClr val="eaeaea"/>
            </a:solidFill>
            <a:ln>
              <a:noFill/>
            </a:ln>
          </p:spPr>
          <p:style>
            <a:lnRef idx="0"/>
            <a:fillRef idx="0"/>
            <a:effectRef idx="0"/>
            <a:fontRef idx="minor"/>
          </p:style>
        </p:sp>
        <p:sp>
          <p:nvSpPr>
            <p:cNvPr id="326" name="CustomShape 232"/>
            <p:cNvSpPr/>
            <p:nvPr/>
          </p:nvSpPr>
          <p:spPr>
            <a:xfrm>
              <a:off x="6989760" y="2984400"/>
              <a:ext cx="173160" cy="20880"/>
            </a:xfrm>
            <a:custGeom>
              <a:avLst/>
              <a:gdLst/>
              <a:ahLst/>
              <a:rect l="l" t="t" r="r" b="b"/>
              <a:pathLst>
                <a:path w="233" h="28">
                  <a:moveTo>
                    <a:pt x="0" y="0"/>
                  </a:moveTo>
                  <a:lnTo>
                    <a:pt x="189" y="0"/>
                  </a:lnTo>
                  <a:lnTo>
                    <a:pt x="233" y="28"/>
                  </a:lnTo>
                  <a:lnTo>
                    <a:pt x="44" y="28"/>
                  </a:lnTo>
                  <a:lnTo>
                    <a:pt x="0" y="0"/>
                  </a:lnTo>
                  <a:close/>
                </a:path>
              </a:pathLst>
            </a:custGeom>
            <a:solidFill>
              <a:srgbClr val="e7e7e7"/>
            </a:solidFill>
            <a:ln>
              <a:noFill/>
            </a:ln>
          </p:spPr>
          <p:style>
            <a:lnRef idx="0"/>
            <a:fillRef idx="0"/>
            <a:effectRef idx="0"/>
            <a:fontRef idx="minor"/>
          </p:style>
        </p:sp>
        <p:sp>
          <p:nvSpPr>
            <p:cNvPr id="327" name="CustomShape 233"/>
            <p:cNvSpPr/>
            <p:nvPr/>
          </p:nvSpPr>
          <p:spPr>
            <a:xfrm>
              <a:off x="7132680" y="2984400"/>
              <a:ext cx="171360" cy="20880"/>
            </a:xfrm>
            <a:custGeom>
              <a:avLst/>
              <a:gdLst/>
              <a:ahLst/>
              <a:rect l="l" t="t" r="r" b="b"/>
              <a:pathLst>
                <a:path w="230" h="28">
                  <a:moveTo>
                    <a:pt x="0" y="0"/>
                  </a:moveTo>
                  <a:lnTo>
                    <a:pt x="187" y="0"/>
                  </a:lnTo>
                  <a:lnTo>
                    <a:pt x="230" y="28"/>
                  </a:lnTo>
                  <a:lnTo>
                    <a:pt x="44" y="28"/>
                  </a:lnTo>
                  <a:lnTo>
                    <a:pt x="0" y="0"/>
                  </a:lnTo>
                  <a:close/>
                </a:path>
              </a:pathLst>
            </a:custGeom>
            <a:solidFill>
              <a:srgbClr val="e5e5e5"/>
            </a:solidFill>
            <a:ln>
              <a:noFill/>
            </a:ln>
          </p:spPr>
          <p:style>
            <a:lnRef idx="0"/>
            <a:fillRef idx="0"/>
            <a:effectRef idx="0"/>
            <a:fontRef idx="minor"/>
          </p:style>
        </p:sp>
        <p:sp>
          <p:nvSpPr>
            <p:cNvPr id="328" name="CustomShape 234"/>
            <p:cNvSpPr/>
            <p:nvPr/>
          </p:nvSpPr>
          <p:spPr>
            <a:xfrm>
              <a:off x="7272360" y="2982960"/>
              <a:ext cx="173160" cy="22320"/>
            </a:xfrm>
            <a:custGeom>
              <a:avLst/>
              <a:gdLst/>
              <a:ahLst/>
              <a:rect l="l" t="t" r="r" b="b"/>
              <a:pathLst>
                <a:path w="233" h="29">
                  <a:moveTo>
                    <a:pt x="0" y="1"/>
                  </a:moveTo>
                  <a:lnTo>
                    <a:pt x="189" y="0"/>
                  </a:lnTo>
                  <a:lnTo>
                    <a:pt x="233" y="28"/>
                  </a:lnTo>
                  <a:lnTo>
                    <a:pt x="43" y="29"/>
                  </a:lnTo>
                  <a:lnTo>
                    <a:pt x="0" y="1"/>
                  </a:lnTo>
                  <a:close/>
                </a:path>
              </a:pathLst>
            </a:custGeom>
            <a:solidFill>
              <a:srgbClr val="e2e2e2"/>
            </a:solidFill>
            <a:ln>
              <a:noFill/>
            </a:ln>
          </p:spPr>
          <p:style>
            <a:lnRef idx="0"/>
            <a:fillRef idx="0"/>
            <a:effectRef idx="0"/>
            <a:fontRef idx="minor"/>
          </p:style>
        </p:sp>
        <p:sp>
          <p:nvSpPr>
            <p:cNvPr id="329" name="CustomShape 235"/>
            <p:cNvSpPr/>
            <p:nvPr/>
          </p:nvSpPr>
          <p:spPr>
            <a:xfrm>
              <a:off x="7413480" y="2982960"/>
              <a:ext cx="171720" cy="20520"/>
            </a:xfrm>
            <a:custGeom>
              <a:avLst/>
              <a:gdLst/>
              <a:ahLst/>
              <a:rect l="l" t="t" r="r" b="b"/>
              <a:pathLst>
                <a:path w="231" h="28">
                  <a:moveTo>
                    <a:pt x="0" y="0"/>
                  </a:moveTo>
                  <a:lnTo>
                    <a:pt x="188" y="0"/>
                  </a:lnTo>
                  <a:lnTo>
                    <a:pt x="231" y="28"/>
                  </a:lnTo>
                  <a:lnTo>
                    <a:pt x="44" y="28"/>
                  </a:lnTo>
                  <a:lnTo>
                    <a:pt x="0" y="0"/>
                  </a:lnTo>
                  <a:close/>
                </a:path>
              </a:pathLst>
            </a:custGeom>
            <a:solidFill>
              <a:srgbClr val="dfdfdf"/>
            </a:solidFill>
            <a:ln>
              <a:noFill/>
            </a:ln>
          </p:spPr>
          <p:style>
            <a:lnRef idx="0"/>
            <a:fillRef idx="0"/>
            <a:effectRef idx="0"/>
            <a:fontRef idx="minor"/>
          </p:style>
        </p:sp>
        <p:sp>
          <p:nvSpPr>
            <p:cNvPr id="330" name="CustomShape 236"/>
            <p:cNvSpPr/>
            <p:nvPr/>
          </p:nvSpPr>
          <p:spPr>
            <a:xfrm>
              <a:off x="7554960" y="2982960"/>
              <a:ext cx="173160" cy="20520"/>
            </a:xfrm>
            <a:custGeom>
              <a:avLst/>
              <a:gdLst/>
              <a:ahLst/>
              <a:rect l="l" t="t" r="r" b="b"/>
              <a:pathLst>
                <a:path w="233" h="28">
                  <a:moveTo>
                    <a:pt x="0" y="0"/>
                  </a:moveTo>
                  <a:lnTo>
                    <a:pt x="189" y="0"/>
                  </a:lnTo>
                  <a:lnTo>
                    <a:pt x="233" y="28"/>
                  </a:lnTo>
                  <a:lnTo>
                    <a:pt x="43" y="28"/>
                  </a:lnTo>
                  <a:lnTo>
                    <a:pt x="0" y="0"/>
                  </a:lnTo>
                  <a:close/>
                </a:path>
              </a:pathLst>
            </a:custGeom>
            <a:solidFill>
              <a:srgbClr val="dddddd"/>
            </a:solidFill>
            <a:ln>
              <a:noFill/>
            </a:ln>
          </p:spPr>
          <p:style>
            <a:lnRef idx="0"/>
            <a:fillRef idx="0"/>
            <a:effectRef idx="0"/>
            <a:fontRef idx="minor"/>
          </p:style>
        </p:sp>
        <p:sp>
          <p:nvSpPr>
            <p:cNvPr id="331" name="CustomShape 237"/>
            <p:cNvSpPr/>
            <p:nvPr/>
          </p:nvSpPr>
          <p:spPr>
            <a:xfrm>
              <a:off x="7696080" y="2981160"/>
              <a:ext cx="173160" cy="22320"/>
            </a:xfrm>
            <a:custGeom>
              <a:avLst/>
              <a:gdLst/>
              <a:ahLst/>
              <a:rect l="l" t="t" r="r" b="b"/>
              <a:pathLst>
                <a:path w="231" h="29">
                  <a:moveTo>
                    <a:pt x="0" y="1"/>
                  </a:moveTo>
                  <a:lnTo>
                    <a:pt x="186" y="0"/>
                  </a:lnTo>
                  <a:lnTo>
                    <a:pt x="231" y="28"/>
                  </a:lnTo>
                  <a:lnTo>
                    <a:pt x="44" y="29"/>
                  </a:lnTo>
                  <a:lnTo>
                    <a:pt x="0" y="1"/>
                  </a:lnTo>
                  <a:close/>
                </a:path>
              </a:pathLst>
            </a:custGeom>
            <a:solidFill>
              <a:srgbClr val="dadada"/>
            </a:solidFill>
            <a:ln>
              <a:noFill/>
            </a:ln>
          </p:spPr>
          <p:style>
            <a:lnRef idx="0"/>
            <a:fillRef idx="0"/>
            <a:effectRef idx="0"/>
            <a:fontRef idx="minor"/>
          </p:style>
        </p:sp>
      </p:grpSp>
      <p:grpSp>
        <p:nvGrpSpPr>
          <p:cNvPr id="332" name="Group 238"/>
          <p:cNvGrpSpPr/>
          <p:nvPr/>
        </p:nvGrpSpPr>
        <p:grpSpPr>
          <a:xfrm>
            <a:off x="5337000" y="2981160"/>
            <a:ext cx="3700440" cy="806760"/>
            <a:chOff x="5337000" y="2981160"/>
            <a:chExt cx="3700440" cy="806760"/>
          </a:xfrm>
        </p:grpSpPr>
        <p:sp>
          <p:nvSpPr>
            <p:cNvPr id="333" name="CustomShape 239"/>
            <p:cNvSpPr/>
            <p:nvPr/>
          </p:nvSpPr>
          <p:spPr>
            <a:xfrm>
              <a:off x="7836480" y="2981160"/>
              <a:ext cx="172440" cy="20880"/>
            </a:xfrm>
            <a:custGeom>
              <a:avLst/>
              <a:gdLst/>
              <a:ahLst/>
              <a:rect l="l" t="t" r="r" b="b"/>
              <a:pathLst>
                <a:path w="233" h="28">
                  <a:moveTo>
                    <a:pt x="0" y="0"/>
                  </a:moveTo>
                  <a:lnTo>
                    <a:pt x="191" y="0"/>
                  </a:lnTo>
                  <a:lnTo>
                    <a:pt x="233" y="28"/>
                  </a:lnTo>
                  <a:lnTo>
                    <a:pt x="45" y="28"/>
                  </a:lnTo>
                  <a:lnTo>
                    <a:pt x="0" y="0"/>
                  </a:lnTo>
                  <a:close/>
                </a:path>
              </a:pathLst>
            </a:custGeom>
            <a:solidFill>
              <a:srgbClr val="d7d7d7"/>
            </a:solidFill>
            <a:ln>
              <a:noFill/>
            </a:ln>
          </p:spPr>
          <p:style>
            <a:lnRef idx="0"/>
            <a:fillRef idx="0"/>
            <a:effectRef idx="0"/>
            <a:fontRef idx="minor"/>
          </p:style>
        </p:sp>
        <p:sp>
          <p:nvSpPr>
            <p:cNvPr id="334" name="CustomShape 240"/>
            <p:cNvSpPr/>
            <p:nvPr/>
          </p:nvSpPr>
          <p:spPr>
            <a:xfrm>
              <a:off x="7977600" y="2981160"/>
              <a:ext cx="171360" cy="20880"/>
            </a:xfrm>
            <a:custGeom>
              <a:avLst/>
              <a:gdLst/>
              <a:ahLst/>
              <a:rect l="l" t="t" r="r" b="b"/>
              <a:pathLst>
                <a:path w="230" h="28">
                  <a:moveTo>
                    <a:pt x="0" y="0"/>
                  </a:moveTo>
                  <a:lnTo>
                    <a:pt x="186" y="0"/>
                  </a:lnTo>
                  <a:lnTo>
                    <a:pt x="230" y="28"/>
                  </a:lnTo>
                  <a:lnTo>
                    <a:pt x="42" y="28"/>
                  </a:lnTo>
                  <a:lnTo>
                    <a:pt x="0" y="0"/>
                  </a:lnTo>
                  <a:close/>
                </a:path>
              </a:pathLst>
            </a:custGeom>
            <a:solidFill>
              <a:srgbClr val="d5d5d5"/>
            </a:solidFill>
            <a:ln>
              <a:noFill/>
            </a:ln>
          </p:spPr>
          <p:style>
            <a:lnRef idx="0"/>
            <a:fillRef idx="0"/>
            <a:effectRef idx="0"/>
            <a:fontRef idx="minor"/>
          </p:style>
        </p:sp>
        <p:sp>
          <p:nvSpPr>
            <p:cNvPr id="335" name="CustomShape 241"/>
            <p:cNvSpPr/>
            <p:nvPr/>
          </p:nvSpPr>
          <p:spPr>
            <a:xfrm>
              <a:off x="8116920" y="2981160"/>
              <a:ext cx="172800" cy="20880"/>
            </a:xfrm>
            <a:custGeom>
              <a:avLst/>
              <a:gdLst/>
              <a:ahLst/>
              <a:rect l="l" t="t" r="r" b="b"/>
              <a:pathLst>
                <a:path w="233" h="28">
                  <a:moveTo>
                    <a:pt x="0" y="0"/>
                  </a:moveTo>
                  <a:lnTo>
                    <a:pt x="189" y="0"/>
                  </a:lnTo>
                  <a:lnTo>
                    <a:pt x="233" y="28"/>
                  </a:lnTo>
                  <a:lnTo>
                    <a:pt x="44" y="28"/>
                  </a:lnTo>
                  <a:lnTo>
                    <a:pt x="0" y="0"/>
                  </a:lnTo>
                  <a:close/>
                </a:path>
              </a:pathLst>
            </a:custGeom>
            <a:solidFill>
              <a:srgbClr val="d2d2d2"/>
            </a:solidFill>
            <a:ln>
              <a:noFill/>
            </a:ln>
          </p:spPr>
          <p:style>
            <a:lnRef idx="0"/>
            <a:fillRef idx="0"/>
            <a:effectRef idx="0"/>
            <a:fontRef idx="minor"/>
          </p:style>
        </p:sp>
        <p:sp>
          <p:nvSpPr>
            <p:cNvPr id="336" name="CustomShape 242"/>
            <p:cNvSpPr/>
            <p:nvPr/>
          </p:nvSpPr>
          <p:spPr>
            <a:xfrm>
              <a:off x="8259840" y="2981160"/>
              <a:ext cx="172800" cy="20880"/>
            </a:xfrm>
            <a:custGeom>
              <a:avLst/>
              <a:gdLst/>
              <a:ahLst/>
              <a:rect l="l" t="t" r="r" b="b"/>
              <a:pathLst>
                <a:path w="234" h="29">
                  <a:moveTo>
                    <a:pt x="0" y="1"/>
                  </a:moveTo>
                  <a:lnTo>
                    <a:pt x="190" y="0"/>
                  </a:lnTo>
                  <a:lnTo>
                    <a:pt x="234" y="28"/>
                  </a:lnTo>
                  <a:lnTo>
                    <a:pt x="44" y="29"/>
                  </a:lnTo>
                  <a:lnTo>
                    <a:pt x="0" y="1"/>
                  </a:lnTo>
                  <a:close/>
                </a:path>
              </a:pathLst>
            </a:custGeom>
            <a:solidFill>
              <a:srgbClr val="cfcfcf"/>
            </a:solidFill>
            <a:ln>
              <a:noFill/>
            </a:ln>
          </p:spPr>
          <p:style>
            <a:lnRef idx="0"/>
            <a:fillRef idx="0"/>
            <a:effectRef idx="0"/>
            <a:fontRef idx="minor"/>
          </p:style>
        </p:sp>
        <p:sp>
          <p:nvSpPr>
            <p:cNvPr id="337" name="CustomShape 243"/>
            <p:cNvSpPr/>
            <p:nvPr/>
          </p:nvSpPr>
          <p:spPr>
            <a:xfrm>
              <a:off x="8402760" y="2981160"/>
              <a:ext cx="136080" cy="20880"/>
            </a:xfrm>
            <a:custGeom>
              <a:avLst/>
              <a:gdLst/>
              <a:ahLst/>
              <a:rect l="l" t="t" r="r" b="b"/>
              <a:pathLst>
                <a:path w="186" h="28">
                  <a:moveTo>
                    <a:pt x="0" y="0"/>
                  </a:moveTo>
                  <a:lnTo>
                    <a:pt x="142" y="0"/>
                  </a:lnTo>
                  <a:lnTo>
                    <a:pt x="157" y="3"/>
                  </a:lnTo>
                  <a:lnTo>
                    <a:pt x="173" y="14"/>
                  </a:lnTo>
                  <a:lnTo>
                    <a:pt x="186" y="28"/>
                  </a:lnTo>
                  <a:lnTo>
                    <a:pt x="44" y="28"/>
                  </a:lnTo>
                  <a:lnTo>
                    <a:pt x="0" y="0"/>
                  </a:lnTo>
                  <a:close/>
                </a:path>
              </a:pathLst>
            </a:custGeom>
            <a:solidFill>
              <a:srgbClr val="cccccc"/>
            </a:solidFill>
            <a:ln>
              <a:noFill/>
            </a:ln>
          </p:spPr>
          <p:style>
            <a:lnRef idx="0"/>
            <a:fillRef idx="0"/>
            <a:effectRef idx="0"/>
            <a:fontRef idx="minor"/>
          </p:style>
        </p:sp>
        <p:sp>
          <p:nvSpPr>
            <p:cNvPr id="338" name="CustomShape 244"/>
            <p:cNvSpPr/>
            <p:nvPr/>
          </p:nvSpPr>
          <p:spPr>
            <a:xfrm>
              <a:off x="5752800" y="2981160"/>
              <a:ext cx="2811600" cy="273240"/>
            </a:xfrm>
            <a:custGeom>
              <a:avLst/>
              <a:gdLst/>
              <a:ahLst/>
              <a:rect l="l" t="t" r="r" b="b"/>
              <a:pathLst>
                <a:path w="3754" h="345">
                  <a:moveTo>
                    <a:pt x="0" y="345"/>
                  </a:moveTo>
                  <a:lnTo>
                    <a:pt x="3676" y="339"/>
                  </a:lnTo>
                  <a:lnTo>
                    <a:pt x="3691" y="336"/>
                  </a:lnTo>
                  <a:lnTo>
                    <a:pt x="3707" y="326"/>
                  </a:lnTo>
                  <a:lnTo>
                    <a:pt x="3720" y="311"/>
                  </a:lnTo>
                  <a:lnTo>
                    <a:pt x="3731" y="288"/>
                  </a:lnTo>
                  <a:lnTo>
                    <a:pt x="3740" y="265"/>
                  </a:lnTo>
                  <a:lnTo>
                    <a:pt x="3747" y="237"/>
                  </a:lnTo>
                  <a:lnTo>
                    <a:pt x="3752" y="203"/>
                  </a:lnTo>
                  <a:lnTo>
                    <a:pt x="3754" y="169"/>
                  </a:lnTo>
                  <a:lnTo>
                    <a:pt x="3752" y="136"/>
                  </a:lnTo>
                  <a:lnTo>
                    <a:pt x="3747" y="102"/>
                  </a:lnTo>
                  <a:lnTo>
                    <a:pt x="3740" y="74"/>
                  </a:lnTo>
                  <a:lnTo>
                    <a:pt x="3731" y="49"/>
                  </a:lnTo>
                  <a:lnTo>
                    <a:pt x="3720" y="28"/>
                  </a:lnTo>
                  <a:lnTo>
                    <a:pt x="3707" y="14"/>
                  </a:lnTo>
                  <a:lnTo>
                    <a:pt x="3691" y="3"/>
                  </a:lnTo>
                  <a:lnTo>
                    <a:pt x="3676" y="0"/>
                  </a:lnTo>
                  <a:lnTo>
                    <a:pt x="0" y="7"/>
                  </a:lnTo>
                  <a:lnTo>
                    <a:pt x="15" y="10"/>
                  </a:lnTo>
                  <a:lnTo>
                    <a:pt x="31" y="19"/>
                  </a:lnTo>
                  <a:lnTo>
                    <a:pt x="43" y="35"/>
                  </a:lnTo>
                  <a:lnTo>
                    <a:pt x="56" y="57"/>
                  </a:lnTo>
                  <a:lnTo>
                    <a:pt x="65" y="81"/>
                  </a:lnTo>
                  <a:lnTo>
                    <a:pt x="72" y="111"/>
                  </a:lnTo>
                  <a:lnTo>
                    <a:pt x="78" y="142"/>
                  </a:lnTo>
                  <a:lnTo>
                    <a:pt x="79" y="178"/>
                  </a:lnTo>
                  <a:lnTo>
                    <a:pt x="78" y="210"/>
                  </a:lnTo>
                  <a:lnTo>
                    <a:pt x="72" y="244"/>
                  </a:lnTo>
                  <a:lnTo>
                    <a:pt x="65" y="271"/>
                  </a:lnTo>
                  <a:lnTo>
                    <a:pt x="56" y="297"/>
                  </a:lnTo>
                  <a:lnTo>
                    <a:pt x="43" y="318"/>
                  </a:lnTo>
                  <a:lnTo>
                    <a:pt x="31" y="332"/>
                  </a:lnTo>
                  <a:lnTo>
                    <a:pt x="15" y="343"/>
                  </a:lnTo>
                  <a:lnTo>
                    <a:pt x="0" y="345"/>
                  </a:lnTo>
                </a:path>
              </a:pathLst>
            </a:custGeom>
            <a:noFill/>
            <a:ln w="9360">
              <a:solidFill>
                <a:srgbClr val="000000"/>
              </a:solidFill>
              <a:round/>
            </a:ln>
          </p:spPr>
          <p:style>
            <a:lnRef idx="0"/>
            <a:fillRef idx="0"/>
            <a:effectRef idx="0"/>
            <a:fontRef idx="minor"/>
          </p:style>
        </p:sp>
        <p:sp>
          <p:nvSpPr>
            <p:cNvPr id="339" name="CustomShape 245"/>
            <p:cNvSpPr/>
            <p:nvPr/>
          </p:nvSpPr>
          <p:spPr>
            <a:xfrm>
              <a:off x="5694120" y="2986200"/>
              <a:ext cx="117000" cy="268200"/>
            </a:xfrm>
            <a:custGeom>
              <a:avLst/>
              <a:gdLst/>
              <a:ahLst/>
              <a:rect l="l" t="t" r="r" b="b"/>
              <a:pathLst>
                <a:path w="159" h="338">
                  <a:moveTo>
                    <a:pt x="80" y="338"/>
                  </a:moveTo>
                  <a:lnTo>
                    <a:pt x="80" y="338"/>
                  </a:lnTo>
                  <a:lnTo>
                    <a:pt x="95" y="335"/>
                  </a:lnTo>
                  <a:lnTo>
                    <a:pt x="111" y="325"/>
                  </a:lnTo>
                  <a:lnTo>
                    <a:pt x="123" y="309"/>
                  </a:lnTo>
                  <a:lnTo>
                    <a:pt x="136" y="289"/>
                  </a:lnTo>
                  <a:lnTo>
                    <a:pt x="145" y="264"/>
                  </a:lnTo>
                  <a:lnTo>
                    <a:pt x="152" y="236"/>
                  </a:lnTo>
                  <a:lnTo>
                    <a:pt x="158" y="204"/>
                  </a:lnTo>
                  <a:lnTo>
                    <a:pt x="159" y="171"/>
                  </a:lnTo>
                  <a:lnTo>
                    <a:pt x="159" y="171"/>
                  </a:lnTo>
                  <a:lnTo>
                    <a:pt x="158" y="136"/>
                  </a:lnTo>
                  <a:lnTo>
                    <a:pt x="152" y="103"/>
                  </a:lnTo>
                  <a:lnTo>
                    <a:pt x="145" y="74"/>
                  </a:lnTo>
                  <a:lnTo>
                    <a:pt x="136" y="50"/>
                  </a:lnTo>
                  <a:lnTo>
                    <a:pt x="123" y="29"/>
                  </a:lnTo>
                  <a:lnTo>
                    <a:pt x="111" y="12"/>
                  </a:lnTo>
                  <a:lnTo>
                    <a:pt x="95" y="3"/>
                  </a:lnTo>
                  <a:lnTo>
                    <a:pt x="80" y="0"/>
                  </a:lnTo>
                  <a:lnTo>
                    <a:pt x="80" y="0"/>
                  </a:lnTo>
                  <a:lnTo>
                    <a:pt x="64" y="3"/>
                  </a:lnTo>
                  <a:lnTo>
                    <a:pt x="49" y="12"/>
                  </a:lnTo>
                  <a:lnTo>
                    <a:pt x="35" y="29"/>
                  </a:lnTo>
                  <a:lnTo>
                    <a:pt x="24" y="50"/>
                  </a:lnTo>
                  <a:lnTo>
                    <a:pt x="14" y="74"/>
                  </a:lnTo>
                  <a:lnTo>
                    <a:pt x="6" y="103"/>
                  </a:lnTo>
                  <a:lnTo>
                    <a:pt x="2" y="136"/>
                  </a:lnTo>
                  <a:lnTo>
                    <a:pt x="0" y="171"/>
                  </a:lnTo>
                  <a:lnTo>
                    <a:pt x="0" y="171"/>
                  </a:lnTo>
                  <a:lnTo>
                    <a:pt x="2" y="204"/>
                  </a:lnTo>
                  <a:lnTo>
                    <a:pt x="6" y="236"/>
                  </a:lnTo>
                  <a:lnTo>
                    <a:pt x="14" y="264"/>
                  </a:lnTo>
                  <a:lnTo>
                    <a:pt x="24" y="289"/>
                  </a:lnTo>
                  <a:lnTo>
                    <a:pt x="35" y="309"/>
                  </a:lnTo>
                  <a:lnTo>
                    <a:pt x="49" y="325"/>
                  </a:lnTo>
                  <a:lnTo>
                    <a:pt x="64" y="335"/>
                  </a:lnTo>
                  <a:lnTo>
                    <a:pt x="80" y="338"/>
                  </a:lnTo>
                </a:path>
              </a:pathLst>
            </a:custGeom>
            <a:noFill/>
            <a:ln w="9360">
              <a:solidFill>
                <a:srgbClr val="000000"/>
              </a:solidFill>
              <a:round/>
            </a:ln>
          </p:spPr>
          <p:style>
            <a:lnRef idx="0"/>
            <a:fillRef idx="0"/>
            <a:effectRef idx="0"/>
            <a:fontRef idx="minor"/>
          </p:style>
        </p:sp>
        <p:sp>
          <p:nvSpPr>
            <p:cNvPr id="340" name="CustomShape 246"/>
            <p:cNvSpPr/>
            <p:nvPr/>
          </p:nvSpPr>
          <p:spPr>
            <a:xfrm>
              <a:off x="5337000" y="3103560"/>
              <a:ext cx="420480" cy="23760"/>
            </a:xfrm>
            <a:custGeom>
              <a:avLst/>
              <a:gdLst/>
              <a:ahLst/>
              <a:rect l="l" t="t" r="r" b="b"/>
              <a:pathLst>
                <a:path w="563" h="33">
                  <a:moveTo>
                    <a:pt x="0" y="16"/>
                  </a:moveTo>
                  <a:lnTo>
                    <a:pt x="0" y="33"/>
                  </a:lnTo>
                  <a:lnTo>
                    <a:pt x="563" y="33"/>
                  </a:lnTo>
                  <a:lnTo>
                    <a:pt x="563" y="0"/>
                  </a:lnTo>
                  <a:lnTo>
                    <a:pt x="0" y="0"/>
                  </a:lnTo>
                  <a:lnTo>
                    <a:pt x="0" y="16"/>
                  </a:lnTo>
                  <a:close/>
                </a:path>
              </a:pathLst>
            </a:custGeom>
            <a:solidFill>
              <a:srgbClr val="000000"/>
            </a:solidFill>
            <a:ln>
              <a:noFill/>
            </a:ln>
          </p:spPr>
          <p:style>
            <a:lnRef idx="0"/>
            <a:fillRef idx="0"/>
            <a:effectRef idx="0"/>
            <a:fontRef idx="minor"/>
          </p:style>
        </p:sp>
        <p:sp>
          <p:nvSpPr>
            <p:cNvPr id="341" name="CustomShape 247"/>
            <p:cNvSpPr/>
            <p:nvPr/>
          </p:nvSpPr>
          <p:spPr>
            <a:xfrm>
              <a:off x="8562960" y="3103560"/>
              <a:ext cx="474480" cy="23760"/>
            </a:xfrm>
            <a:custGeom>
              <a:avLst/>
              <a:gdLst/>
              <a:ahLst/>
              <a:rect l="l" t="t" r="r" b="b"/>
              <a:pathLst>
                <a:path w="632" h="33">
                  <a:moveTo>
                    <a:pt x="632" y="16"/>
                  </a:moveTo>
                  <a:lnTo>
                    <a:pt x="632" y="0"/>
                  </a:lnTo>
                  <a:lnTo>
                    <a:pt x="0" y="0"/>
                  </a:lnTo>
                  <a:lnTo>
                    <a:pt x="0" y="33"/>
                  </a:lnTo>
                  <a:lnTo>
                    <a:pt x="632" y="33"/>
                  </a:lnTo>
                  <a:lnTo>
                    <a:pt x="632" y="16"/>
                  </a:lnTo>
                  <a:close/>
                </a:path>
              </a:pathLst>
            </a:custGeom>
            <a:solidFill>
              <a:srgbClr val="000000"/>
            </a:solidFill>
            <a:ln>
              <a:noFill/>
            </a:ln>
          </p:spPr>
          <p:style>
            <a:lnRef idx="0"/>
            <a:fillRef idx="0"/>
            <a:effectRef idx="0"/>
            <a:fontRef idx="minor"/>
          </p:style>
        </p:sp>
        <p:sp>
          <p:nvSpPr>
            <p:cNvPr id="342" name="CustomShape 248"/>
            <p:cNvSpPr/>
            <p:nvPr/>
          </p:nvSpPr>
          <p:spPr>
            <a:xfrm>
              <a:off x="5709960" y="3517920"/>
              <a:ext cx="134640" cy="38160"/>
            </a:xfrm>
            <a:custGeom>
              <a:avLst/>
              <a:gdLst/>
              <a:ahLst/>
              <a:rect l="l" t="t" r="r" b="b"/>
              <a:pathLst>
                <a:path w="182" h="50">
                  <a:moveTo>
                    <a:pt x="182" y="0"/>
                  </a:moveTo>
                  <a:lnTo>
                    <a:pt x="56" y="0"/>
                  </a:lnTo>
                  <a:lnTo>
                    <a:pt x="39" y="4"/>
                  </a:lnTo>
                  <a:lnTo>
                    <a:pt x="25" y="13"/>
                  </a:lnTo>
                  <a:lnTo>
                    <a:pt x="11" y="28"/>
                  </a:lnTo>
                  <a:lnTo>
                    <a:pt x="0" y="50"/>
                  </a:lnTo>
                  <a:lnTo>
                    <a:pt x="124" y="50"/>
                  </a:lnTo>
                  <a:lnTo>
                    <a:pt x="182" y="0"/>
                  </a:lnTo>
                  <a:close/>
                </a:path>
              </a:pathLst>
            </a:custGeom>
            <a:solidFill>
              <a:srgbClr val="ffffff"/>
            </a:solidFill>
            <a:ln>
              <a:noFill/>
            </a:ln>
          </p:spPr>
          <p:style>
            <a:lnRef idx="0"/>
            <a:fillRef idx="0"/>
            <a:effectRef idx="0"/>
            <a:fontRef idx="minor"/>
          </p:style>
        </p:sp>
        <p:sp>
          <p:nvSpPr>
            <p:cNvPr id="343" name="CustomShape 249"/>
            <p:cNvSpPr/>
            <p:nvPr/>
          </p:nvSpPr>
          <p:spPr>
            <a:xfrm>
              <a:off x="5803560" y="3517920"/>
              <a:ext cx="183600" cy="38160"/>
            </a:xfrm>
            <a:custGeom>
              <a:avLst/>
              <a:gdLst/>
              <a:ahLst/>
              <a:rect l="l" t="t" r="r" b="b"/>
              <a:pathLst>
                <a:path w="248" h="51">
                  <a:moveTo>
                    <a:pt x="58" y="1"/>
                  </a:moveTo>
                  <a:lnTo>
                    <a:pt x="248" y="0"/>
                  </a:lnTo>
                  <a:lnTo>
                    <a:pt x="190" y="50"/>
                  </a:lnTo>
                  <a:lnTo>
                    <a:pt x="0" y="51"/>
                  </a:lnTo>
                  <a:lnTo>
                    <a:pt x="58" y="1"/>
                  </a:lnTo>
                  <a:close/>
                </a:path>
              </a:pathLst>
            </a:custGeom>
            <a:solidFill>
              <a:srgbClr val="fdfdfd"/>
            </a:solidFill>
            <a:ln>
              <a:noFill/>
            </a:ln>
          </p:spPr>
          <p:style>
            <a:lnRef idx="0"/>
            <a:fillRef idx="0"/>
            <a:effectRef idx="0"/>
            <a:fontRef idx="minor"/>
          </p:style>
        </p:sp>
        <p:sp>
          <p:nvSpPr>
            <p:cNvPr id="344" name="CustomShape 250"/>
            <p:cNvSpPr/>
            <p:nvPr/>
          </p:nvSpPr>
          <p:spPr>
            <a:xfrm>
              <a:off x="5946480" y="3517920"/>
              <a:ext cx="183600" cy="38160"/>
            </a:xfrm>
            <a:custGeom>
              <a:avLst/>
              <a:gdLst/>
              <a:ahLst/>
              <a:rect l="l" t="t" r="r" b="b"/>
              <a:pathLst>
                <a:path w="248" h="50">
                  <a:moveTo>
                    <a:pt x="58" y="0"/>
                  </a:moveTo>
                  <a:lnTo>
                    <a:pt x="248" y="0"/>
                  </a:lnTo>
                  <a:lnTo>
                    <a:pt x="189" y="50"/>
                  </a:lnTo>
                  <a:lnTo>
                    <a:pt x="0" y="50"/>
                  </a:lnTo>
                  <a:lnTo>
                    <a:pt x="58" y="0"/>
                  </a:lnTo>
                  <a:close/>
                </a:path>
              </a:pathLst>
            </a:custGeom>
            <a:solidFill>
              <a:srgbClr val="fafafa"/>
            </a:solidFill>
            <a:ln>
              <a:noFill/>
            </a:ln>
          </p:spPr>
          <p:style>
            <a:lnRef idx="0"/>
            <a:fillRef idx="0"/>
            <a:effectRef idx="0"/>
            <a:fontRef idx="minor"/>
          </p:style>
        </p:sp>
        <p:sp>
          <p:nvSpPr>
            <p:cNvPr id="345" name="CustomShape 251"/>
            <p:cNvSpPr/>
            <p:nvPr/>
          </p:nvSpPr>
          <p:spPr>
            <a:xfrm>
              <a:off x="6087600" y="351792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f7f7f7"/>
            </a:solidFill>
            <a:ln>
              <a:noFill/>
            </a:ln>
          </p:spPr>
          <p:style>
            <a:lnRef idx="0"/>
            <a:fillRef idx="0"/>
            <a:effectRef idx="0"/>
            <a:fontRef idx="minor"/>
          </p:style>
        </p:sp>
        <p:sp>
          <p:nvSpPr>
            <p:cNvPr id="346" name="CustomShape 252"/>
            <p:cNvSpPr/>
            <p:nvPr/>
          </p:nvSpPr>
          <p:spPr>
            <a:xfrm>
              <a:off x="6230520" y="351792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f5f5f5"/>
            </a:solidFill>
            <a:ln>
              <a:noFill/>
            </a:ln>
          </p:spPr>
          <p:style>
            <a:lnRef idx="0"/>
            <a:fillRef idx="0"/>
            <a:effectRef idx="0"/>
            <a:fontRef idx="minor"/>
          </p:style>
        </p:sp>
        <p:sp>
          <p:nvSpPr>
            <p:cNvPr id="347" name="CustomShape 253"/>
            <p:cNvSpPr/>
            <p:nvPr/>
          </p:nvSpPr>
          <p:spPr>
            <a:xfrm>
              <a:off x="6373080" y="3516480"/>
              <a:ext cx="185400" cy="39600"/>
            </a:xfrm>
            <a:custGeom>
              <a:avLst/>
              <a:gdLst/>
              <a:ahLst/>
              <a:rect l="l" t="t" r="r" b="b"/>
              <a:pathLst>
                <a:path w="250" h="51">
                  <a:moveTo>
                    <a:pt x="59" y="1"/>
                  </a:moveTo>
                  <a:lnTo>
                    <a:pt x="250" y="0"/>
                  </a:lnTo>
                  <a:lnTo>
                    <a:pt x="192" y="50"/>
                  </a:lnTo>
                  <a:lnTo>
                    <a:pt x="0" y="51"/>
                  </a:lnTo>
                  <a:lnTo>
                    <a:pt x="59" y="1"/>
                  </a:lnTo>
                  <a:close/>
                </a:path>
              </a:pathLst>
            </a:custGeom>
            <a:solidFill>
              <a:srgbClr val="f2f2f2"/>
            </a:solidFill>
            <a:ln>
              <a:noFill/>
            </a:ln>
          </p:spPr>
          <p:style>
            <a:lnRef idx="0"/>
            <a:fillRef idx="0"/>
            <a:effectRef idx="0"/>
            <a:fontRef idx="minor"/>
          </p:style>
        </p:sp>
        <p:sp>
          <p:nvSpPr>
            <p:cNvPr id="348" name="CustomShape 254"/>
            <p:cNvSpPr/>
            <p:nvPr/>
          </p:nvSpPr>
          <p:spPr>
            <a:xfrm>
              <a:off x="6516000" y="3516480"/>
              <a:ext cx="183600" cy="37800"/>
            </a:xfrm>
            <a:custGeom>
              <a:avLst/>
              <a:gdLst/>
              <a:ahLst/>
              <a:rect l="l" t="t" r="r" b="b"/>
              <a:pathLst>
                <a:path w="248" h="50">
                  <a:moveTo>
                    <a:pt x="58" y="0"/>
                  </a:moveTo>
                  <a:lnTo>
                    <a:pt x="248" y="0"/>
                  </a:lnTo>
                  <a:lnTo>
                    <a:pt x="190" y="50"/>
                  </a:lnTo>
                  <a:lnTo>
                    <a:pt x="0" y="50"/>
                  </a:lnTo>
                  <a:lnTo>
                    <a:pt x="58" y="0"/>
                  </a:lnTo>
                  <a:close/>
                </a:path>
              </a:pathLst>
            </a:custGeom>
            <a:solidFill>
              <a:srgbClr val="efefef"/>
            </a:solidFill>
            <a:ln>
              <a:noFill/>
            </a:ln>
          </p:spPr>
          <p:style>
            <a:lnRef idx="0"/>
            <a:fillRef idx="0"/>
            <a:effectRef idx="0"/>
            <a:fontRef idx="minor"/>
          </p:style>
        </p:sp>
        <p:sp>
          <p:nvSpPr>
            <p:cNvPr id="349" name="CustomShape 255"/>
            <p:cNvSpPr/>
            <p:nvPr/>
          </p:nvSpPr>
          <p:spPr>
            <a:xfrm>
              <a:off x="6658920" y="3516480"/>
              <a:ext cx="183600" cy="37800"/>
            </a:xfrm>
            <a:custGeom>
              <a:avLst/>
              <a:gdLst/>
              <a:ahLst/>
              <a:rect l="l" t="t" r="r" b="b"/>
              <a:pathLst>
                <a:path w="248" h="50">
                  <a:moveTo>
                    <a:pt x="58" y="0"/>
                  </a:moveTo>
                  <a:lnTo>
                    <a:pt x="248" y="0"/>
                  </a:lnTo>
                  <a:lnTo>
                    <a:pt x="189" y="50"/>
                  </a:lnTo>
                  <a:lnTo>
                    <a:pt x="0" y="50"/>
                  </a:lnTo>
                  <a:lnTo>
                    <a:pt x="58" y="0"/>
                  </a:lnTo>
                  <a:close/>
                </a:path>
              </a:pathLst>
            </a:custGeom>
            <a:solidFill>
              <a:srgbClr val="ededed"/>
            </a:solidFill>
            <a:ln>
              <a:noFill/>
            </a:ln>
          </p:spPr>
          <p:style>
            <a:lnRef idx="0"/>
            <a:fillRef idx="0"/>
            <a:effectRef idx="0"/>
            <a:fontRef idx="minor"/>
          </p:style>
        </p:sp>
        <p:sp>
          <p:nvSpPr>
            <p:cNvPr id="350" name="CustomShape 256"/>
            <p:cNvSpPr/>
            <p:nvPr/>
          </p:nvSpPr>
          <p:spPr>
            <a:xfrm>
              <a:off x="6801840" y="3514680"/>
              <a:ext cx="183600" cy="39600"/>
            </a:xfrm>
            <a:custGeom>
              <a:avLst/>
              <a:gdLst/>
              <a:ahLst/>
              <a:rect l="l" t="t" r="r" b="b"/>
              <a:pathLst>
                <a:path w="249" h="51">
                  <a:moveTo>
                    <a:pt x="59" y="1"/>
                  </a:moveTo>
                  <a:lnTo>
                    <a:pt x="249" y="0"/>
                  </a:lnTo>
                  <a:lnTo>
                    <a:pt x="190" y="50"/>
                  </a:lnTo>
                  <a:lnTo>
                    <a:pt x="0" y="51"/>
                  </a:lnTo>
                  <a:lnTo>
                    <a:pt x="59" y="1"/>
                  </a:lnTo>
                  <a:close/>
                </a:path>
              </a:pathLst>
            </a:custGeom>
            <a:solidFill>
              <a:srgbClr val="eaeaea"/>
            </a:solidFill>
            <a:ln>
              <a:noFill/>
            </a:ln>
          </p:spPr>
          <p:style>
            <a:lnRef idx="0"/>
            <a:fillRef idx="0"/>
            <a:effectRef idx="0"/>
            <a:fontRef idx="minor"/>
          </p:style>
        </p:sp>
        <p:sp>
          <p:nvSpPr>
            <p:cNvPr id="351" name="CustomShape 257"/>
            <p:cNvSpPr/>
            <p:nvPr/>
          </p:nvSpPr>
          <p:spPr>
            <a:xfrm>
              <a:off x="6944760" y="3514680"/>
              <a:ext cx="185040" cy="38160"/>
            </a:xfrm>
            <a:custGeom>
              <a:avLst/>
              <a:gdLst/>
              <a:ahLst/>
              <a:rect l="l" t="t" r="r" b="b"/>
              <a:pathLst>
                <a:path w="251" h="50">
                  <a:moveTo>
                    <a:pt x="59" y="0"/>
                  </a:moveTo>
                  <a:lnTo>
                    <a:pt x="251" y="0"/>
                  </a:lnTo>
                  <a:lnTo>
                    <a:pt x="193" y="50"/>
                  </a:lnTo>
                  <a:lnTo>
                    <a:pt x="0" y="50"/>
                  </a:lnTo>
                  <a:lnTo>
                    <a:pt x="59" y="0"/>
                  </a:lnTo>
                  <a:close/>
                </a:path>
              </a:pathLst>
            </a:custGeom>
            <a:solidFill>
              <a:srgbClr val="e7e7e7"/>
            </a:solidFill>
            <a:ln>
              <a:noFill/>
            </a:ln>
          </p:spPr>
          <p:style>
            <a:lnRef idx="0"/>
            <a:fillRef idx="0"/>
            <a:effectRef idx="0"/>
            <a:fontRef idx="minor"/>
          </p:style>
        </p:sp>
        <p:sp>
          <p:nvSpPr>
            <p:cNvPr id="352" name="CustomShape 258"/>
            <p:cNvSpPr/>
            <p:nvPr/>
          </p:nvSpPr>
          <p:spPr>
            <a:xfrm>
              <a:off x="7087320" y="3514680"/>
              <a:ext cx="183960" cy="38160"/>
            </a:xfrm>
            <a:custGeom>
              <a:avLst/>
              <a:gdLst/>
              <a:ahLst/>
              <a:rect l="l" t="t" r="r" b="b"/>
              <a:pathLst>
                <a:path w="248" h="50">
                  <a:moveTo>
                    <a:pt x="58" y="0"/>
                  </a:moveTo>
                  <a:lnTo>
                    <a:pt x="248" y="0"/>
                  </a:lnTo>
                  <a:lnTo>
                    <a:pt x="190" y="50"/>
                  </a:lnTo>
                  <a:lnTo>
                    <a:pt x="0" y="50"/>
                  </a:lnTo>
                  <a:lnTo>
                    <a:pt x="58" y="0"/>
                  </a:lnTo>
                  <a:close/>
                </a:path>
              </a:pathLst>
            </a:custGeom>
            <a:solidFill>
              <a:srgbClr val="e5e5e5"/>
            </a:solidFill>
            <a:ln>
              <a:noFill/>
            </a:ln>
          </p:spPr>
          <p:style>
            <a:lnRef idx="0"/>
            <a:fillRef idx="0"/>
            <a:effectRef idx="0"/>
            <a:fontRef idx="minor"/>
          </p:style>
        </p:sp>
        <p:sp>
          <p:nvSpPr>
            <p:cNvPr id="353" name="CustomShape 259"/>
            <p:cNvSpPr/>
            <p:nvPr/>
          </p:nvSpPr>
          <p:spPr>
            <a:xfrm>
              <a:off x="7229880" y="3514680"/>
              <a:ext cx="183960" cy="38160"/>
            </a:xfrm>
            <a:custGeom>
              <a:avLst/>
              <a:gdLst/>
              <a:ahLst/>
              <a:rect l="l" t="t" r="r" b="b"/>
              <a:pathLst>
                <a:path w="248" h="51">
                  <a:moveTo>
                    <a:pt x="58" y="1"/>
                  </a:moveTo>
                  <a:lnTo>
                    <a:pt x="248" y="0"/>
                  </a:lnTo>
                  <a:lnTo>
                    <a:pt x="189" y="50"/>
                  </a:lnTo>
                  <a:lnTo>
                    <a:pt x="0" y="51"/>
                  </a:lnTo>
                  <a:lnTo>
                    <a:pt x="58" y="1"/>
                  </a:lnTo>
                  <a:close/>
                </a:path>
              </a:pathLst>
            </a:custGeom>
            <a:solidFill>
              <a:srgbClr val="e2e2e2"/>
            </a:solidFill>
            <a:ln>
              <a:noFill/>
            </a:ln>
          </p:spPr>
          <p:style>
            <a:lnRef idx="0"/>
            <a:fillRef idx="0"/>
            <a:effectRef idx="0"/>
            <a:fontRef idx="minor"/>
          </p:style>
        </p:sp>
        <p:sp>
          <p:nvSpPr>
            <p:cNvPr id="354" name="CustomShape 260"/>
            <p:cNvSpPr/>
            <p:nvPr/>
          </p:nvSpPr>
          <p:spPr>
            <a:xfrm>
              <a:off x="7371360" y="3514680"/>
              <a:ext cx="185400" cy="38160"/>
            </a:xfrm>
            <a:custGeom>
              <a:avLst/>
              <a:gdLst/>
              <a:ahLst/>
              <a:rect l="l" t="t" r="r" b="b"/>
              <a:pathLst>
                <a:path w="249" h="50">
                  <a:moveTo>
                    <a:pt x="59" y="0"/>
                  </a:moveTo>
                  <a:lnTo>
                    <a:pt x="249" y="0"/>
                  </a:lnTo>
                  <a:lnTo>
                    <a:pt x="190" y="50"/>
                  </a:lnTo>
                  <a:lnTo>
                    <a:pt x="0" y="50"/>
                  </a:lnTo>
                  <a:lnTo>
                    <a:pt x="59" y="0"/>
                  </a:lnTo>
                  <a:close/>
                </a:path>
              </a:pathLst>
            </a:custGeom>
            <a:solidFill>
              <a:srgbClr val="dfdfdf"/>
            </a:solidFill>
            <a:ln>
              <a:noFill/>
            </a:ln>
          </p:spPr>
          <p:style>
            <a:lnRef idx="0"/>
            <a:fillRef idx="0"/>
            <a:effectRef idx="0"/>
            <a:fontRef idx="minor"/>
          </p:style>
        </p:sp>
        <p:sp>
          <p:nvSpPr>
            <p:cNvPr id="355" name="CustomShape 261"/>
            <p:cNvSpPr/>
            <p:nvPr/>
          </p:nvSpPr>
          <p:spPr>
            <a:xfrm>
              <a:off x="7512480" y="3514680"/>
              <a:ext cx="185400" cy="38160"/>
            </a:xfrm>
            <a:custGeom>
              <a:avLst/>
              <a:gdLst/>
              <a:ahLst/>
              <a:rect l="l" t="t" r="r" b="b"/>
              <a:pathLst>
                <a:path w="249" h="50">
                  <a:moveTo>
                    <a:pt x="59" y="0"/>
                  </a:moveTo>
                  <a:lnTo>
                    <a:pt x="249" y="0"/>
                  </a:lnTo>
                  <a:lnTo>
                    <a:pt x="190" y="50"/>
                  </a:lnTo>
                  <a:lnTo>
                    <a:pt x="0" y="50"/>
                  </a:lnTo>
                  <a:lnTo>
                    <a:pt x="59" y="0"/>
                  </a:lnTo>
                  <a:close/>
                </a:path>
              </a:pathLst>
            </a:custGeom>
            <a:solidFill>
              <a:srgbClr val="dddddd"/>
            </a:solidFill>
            <a:ln>
              <a:noFill/>
            </a:ln>
          </p:spPr>
          <p:style>
            <a:lnRef idx="0"/>
            <a:fillRef idx="0"/>
            <a:effectRef idx="0"/>
            <a:fontRef idx="minor"/>
          </p:style>
        </p:sp>
        <p:sp>
          <p:nvSpPr>
            <p:cNvPr id="356" name="CustomShape 262"/>
            <p:cNvSpPr/>
            <p:nvPr/>
          </p:nvSpPr>
          <p:spPr>
            <a:xfrm>
              <a:off x="7655400" y="3513240"/>
              <a:ext cx="186840" cy="39600"/>
            </a:xfrm>
            <a:custGeom>
              <a:avLst/>
              <a:gdLst/>
              <a:ahLst/>
              <a:rect l="l" t="t" r="r" b="b"/>
              <a:pathLst>
                <a:path w="250" h="51">
                  <a:moveTo>
                    <a:pt x="59" y="1"/>
                  </a:moveTo>
                  <a:lnTo>
                    <a:pt x="250" y="0"/>
                  </a:lnTo>
                  <a:lnTo>
                    <a:pt x="192" y="50"/>
                  </a:lnTo>
                  <a:lnTo>
                    <a:pt x="0" y="51"/>
                  </a:lnTo>
                  <a:lnTo>
                    <a:pt x="59" y="1"/>
                  </a:lnTo>
                  <a:close/>
                </a:path>
              </a:pathLst>
            </a:custGeom>
            <a:solidFill>
              <a:srgbClr val="dadada"/>
            </a:solidFill>
            <a:ln>
              <a:noFill/>
            </a:ln>
          </p:spPr>
          <p:style>
            <a:lnRef idx="0"/>
            <a:fillRef idx="0"/>
            <a:effectRef idx="0"/>
            <a:fontRef idx="minor"/>
          </p:style>
        </p:sp>
        <p:sp>
          <p:nvSpPr>
            <p:cNvPr id="357" name="CustomShape 263"/>
            <p:cNvSpPr/>
            <p:nvPr/>
          </p:nvSpPr>
          <p:spPr>
            <a:xfrm>
              <a:off x="7801560" y="3513240"/>
              <a:ext cx="183600" cy="38160"/>
            </a:xfrm>
            <a:custGeom>
              <a:avLst/>
              <a:gdLst/>
              <a:ahLst/>
              <a:rect l="l" t="t" r="r" b="b"/>
              <a:pathLst>
                <a:path w="248" h="50">
                  <a:moveTo>
                    <a:pt x="58" y="0"/>
                  </a:moveTo>
                  <a:lnTo>
                    <a:pt x="248" y="0"/>
                  </a:lnTo>
                  <a:lnTo>
                    <a:pt x="190" y="50"/>
                  </a:lnTo>
                  <a:lnTo>
                    <a:pt x="0" y="50"/>
                  </a:lnTo>
                  <a:lnTo>
                    <a:pt x="58" y="0"/>
                  </a:lnTo>
                  <a:close/>
                </a:path>
              </a:pathLst>
            </a:custGeom>
            <a:solidFill>
              <a:srgbClr val="d7d7d7"/>
            </a:solidFill>
            <a:ln>
              <a:noFill/>
            </a:ln>
          </p:spPr>
          <p:style>
            <a:lnRef idx="0"/>
            <a:fillRef idx="0"/>
            <a:effectRef idx="0"/>
            <a:fontRef idx="minor"/>
          </p:style>
        </p:sp>
        <p:sp>
          <p:nvSpPr>
            <p:cNvPr id="358" name="CustomShape 264"/>
            <p:cNvSpPr/>
            <p:nvPr/>
          </p:nvSpPr>
          <p:spPr>
            <a:xfrm>
              <a:off x="7944480" y="3513240"/>
              <a:ext cx="183600" cy="38160"/>
            </a:xfrm>
            <a:custGeom>
              <a:avLst/>
              <a:gdLst/>
              <a:ahLst/>
              <a:rect l="l" t="t" r="r" b="b"/>
              <a:pathLst>
                <a:path w="248" h="50">
                  <a:moveTo>
                    <a:pt x="58" y="0"/>
                  </a:moveTo>
                  <a:lnTo>
                    <a:pt x="248" y="0"/>
                  </a:lnTo>
                  <a:lnTo>
                    <a:pt x="189" y="50"/>
                  </a:lnTo>
                  <a:lnTo>
                    <a:pt x="0" y="50"/>
                  </a:lnTo>
                  <a:lnTo>
                    <a:pt x="58" y="0"/>
                  </a:lnTo>
                  <a:close/>
                </a:path>
              </a:pathLst>
            </a:custGeom>
            <a:solidFill>
              <a:srgbClr val="d5d5d5"/>
            </a:solidFill>
            <a:ln>
              <a:noFill/>
            </a:ln>
          </p:spPr>
          <p:style>
            <a:lnRef idx="0"/>
            <a:fillRef idx="0"/>
            <a:effectRef idx="0"/>
            <a:fontRef idx="minor"/>
          </p:style>
        </p:sp>
        <p:sp>
          <p:nvSpPr>
            <p:cNvPr id="359" name="CustomShape 265"/>
            <p:cNvSpPr/>
            <p:nvPr/>
          </p:nvSpPr>
          <p:spPr>
            <a:xfrm>
              <a:off x="8085600" y="3513240"/>
              <a:ext cx="185400" cy="38160"/>
            </a:xfrm>
            <a:custGeom>
              <a:avLst/>
              <a:gdLst/>
              <a:ahLst/>
              <a:rect l="l" t="t" r="r" b="b"/>
              <a:pathLst>
                <a:path w="249" h="50">
                  <a:moveTo>
                    <a:pt x="59" y="0"/>
                  </a:moveTo>
                  <a:lnTo>
                    <a:pt x="249" y="0"/>
                  </a:lnTo>
                  <a:lnTo>
                    <a:pt x="190" y="50"/>
                  </a:lnTo>
                  <a:lnTo>
                    <a:pt x="0" y="50"/>
                  </a:lnTo>
                  <a:lnTo>
                    <a:pt x="59" y="0"/>
                  </a:lnTo>
                  <a:close/>
                </a:path>
              </a:pathLst>
            </a:custGeom>
            <a:solidFill>
              <a:srgbClr val="d2d2d2"/>
            </a:solidFill>
            <a:ln>
              <a:noFill/>
            </a:ln>
          </p:spPr>
          <p:style>
            <a:lnRef idx="0"/>
            <a:fillRef idx="0"/>
            <a:effectRef idx="0"/>
            <a:fontRef idx="minor"/>
          </p:style>
        </p:sp>
        <p:sp>
          <p:nvSpPr>
            <p:cNvPr id="360" name="CustomShape 266"/>
            <p:cNvSpPr/>
            <p:nvPr/>
          </p:nvSpPr>
          <p:spPr>
            <a:xfrm>
              <a:off x="8226720" y="3513240"/>
              <a:ext cx="185400" cy="38160"/>
            </a:xfrm>
            <a:custGeom>
              <a:avLst/>
              <a:gdLst/>
              <a:ahLst/>
              <a:rect l="l" t="t" r="r" b="b"/>
              <a:pathLst>
                <a:path w="250" h="52">
                  <a:moveTo>
                    <a:pt x="59" y="2"/>
                  </a:moveTo>
                  <a:lnTo>
                    <a:pt x="250" y="0"/>
                  </a:lnTo>
                  <a:lnTo>
                    <a:pt x="193" y="50"/>
                  </a:lnTo>
                  <a:lnTo>
                    <a:pt x="0" y="52"/>
                  </a:lnTo>
                  <a:lnTo>
                    <a:pt x="59" y="2"/>
                  </a:lnTo>
                  <a:close/>
                </a:path>
              </a:pathLst>
            </a:custGeom>
            <a:solidFill>
              <a:srgbClr val="cfcfcf"/>
            </a:solidFill>
            <a:ln>
              <a:noFill/>
            </a:ln>
          </p:spPr>
          <p:style>
            <a:lnRef idx="0"/>
            <a:fillRef idx="0"/>
            <a:effectRef idx="0"/>
            <a:fontRef idx="minor"/>
          </p:style>
        </p:sp>
        <p:sp>
          <p:nvSpPr>
            <p:cNvPr id="361" name="CustomShape 267"/>
            <p:cNvSpPr/>
            <p:nvPr/>
          </p:nvSpPr>
          <p:spPr>
            <a:xfrm>
              <a:off x="8371080" y="3513240"/>
              <a:ext cx="134640" cy="38160"/>
            </a:xfrm>
            <a:custGeom>
              <a:avLst/>
              <a:gdLst/>
              <a:ahLst/>
              <a:rect l="l" t="t" r="r" b="b"/>
              <a:pathLst>
                <a:path w="182" h="50">
                  <a:moveTo>
                    <a:pt x="57" y="0"/>
                  </a:moveTo>
                  <a:lnTo>
                    <a:pt x="182" y="0"/>
                  </a:lnTo>
                  <a:lnTo>
                    <a:pt x="165" y="4"/>
                  </a:lnTo>
                  <a:lnTo>
                    <a:pt x="150" y="13"/>
                  </a:lnTo>
                  <a:lnTo>
                    <a:pt x="136" y="28"/>
                  </a:lnTo>
                  <a:lnTo>
                    <a:pt x="125" y="50"/>
                  </a:lnTo>
                  <a:lnTo>
                    <a:pt x="0" y="50"/>
                  </a:lnTo>
                  <a:lnTo>
                    <a:pt x="57" y="0"/>
                  </a:lnTo>
                  <a:close/>
                </a:path>
              </a:pathLst>
            </a:custGeom>
            <a:solidFill>
              <a:srgbClr val="cccccc"/>
            </a:solidFill>
            <a:ln>
              <a:noFill/>
            </a:ln>
          </p:spPr>
          <p:style>
            <a:lnRef idx="0"/>
            <a:fillRef idx="0"/>
            <a:effectRef idx="0"/>
            <a:fontRef idx="minor"/>
          </p:style>
        </p:sp>
        <p:sp>
          <p:nvSpPr>
            <p:cNvPr id="362" name="CustomShape 268"/>
            <p:cNvSpPr/>
            <p:nvPr/>
          </p:nvSpPr>
          <p:spPr>
            <a:xfrm>
              <a:off x="5698800" y="3557520"/>
              <a:ext cx="134640" cy="42840"/>
            </a:xfrm>
            <a:custGeom>
              <a:avLst/>
              <a:gdLst/>
              <a:ahLst/>
              <a:rect l="l" t="t" r="r" b="b"/>
              <a:pathLst>
                <a:path w="183" h="55">
                  <a:moveTo>
                    <a:pt x="183" y="0"/>
                  </a:moveTo>
                  <a:lnTo>
                    <a:pt x="18" y="0"/>
                  </a:lnTo>
                  <a:lnTo>
                    <a:pt x="10" y="25"/>
                  </a:lnTo>
                  <a:lnTo>
                    <a:pt x="0" y="55"/>
                  </a:lnTo>
                  <a:lnTo>
                    <a:pt x="165" y="55"/>
                  </a:lnTo>
                  <a:lnTo>
                    <a:pt x="183" y="0"/>
                  </a:lnTo>
                  <a:close/>
                </a:path>
              </a:pathLst>
            </a:custGeom>
            <a:solidFill>
              <a:srgbClr val="ffffff"/>
            </a:solidFill>
            <a:ln>
              <a:noFill/>
            </a:ln>
          </p:spPr>
          <p:style>
            <a:lnRef idx="0"/>
            <a:fillRef idx="0"/>
            <a:effectRef idx="0"/>
            <a:fontRef idx="minor"/>
          </p:style>
        </p:sp>
        <p:sp>
          <p:nvSpPr>
            <p:cNvPr id="363" name="CustomShape 269"/>
            <p:cNvSpPr/>
            <p:nvPr/>
          </p:nvSpPr>
          <p:spPr>
            <a:xfrm>
              <a:off x="5820840" y="3557520"/>
              <a:ext cx="150480" cy="42840"/>
            </a:xfrm>
            <a:custGeom>
              <a:avLst/>
              <a:gdLst/>
              <a:ahLst/>
              <a:rect l="l" t="t" r="r" b="b"/>
              <a:pathLst>
                <a:path w="204" h="56">
                  <a:moveTo>
                    <a:pt x="18" y="1"/>
                  </a:moveTo>
                  <a:lnTo>
                    <a:pt x="204" y="0"/>
                  </a:lnTo>
                  <a:lnTo>
                    <a:pt x="185" y="55"/>
                  </a:lnTo>
                  <a:lnTo>
                    <a:pt x="0" y="56"/>
                  </a:lnTo>
                  <a:lnTo>
                    <a:pt x="18" y="1"/>
                  </a:lnTo>
                  <a:close/>
                </a:path>
              </a:pathLst>
            </a:custGeom>
            <a:solidFill>
              <a:srgbClr val="fdfdfd"/>
            </a:solidFill>
            <a:ln>
              <a:noFill/>
            </a:ln>
          </p:spPr>
          <p:style>
            <a:lnRef idx="0"/>
            <a:fillRef idx="0"/>
            <a:effectRef idx="0"/>
            <a:fontRef idx="minor"/>
          </p:style>
        </p:sp>
        <p:sp>
          <p:nvSpPr>
            <p:cNvPr id="364" name="CustomShape 270"/>
            <p:cNvSpPr/>
            <p:nvPr/>
          </p:nvSpPr>
          <p:spPr>
            <a:xfrm>
              <a:off x="5960880" y="3557520"/>
              <a:ext cx="150120" cy="41400"/>
            </a:xfrm>
            <a:custGeom>
              <a:avLst/>
              <a:gdLst/>
              <a:ahLst/>
              <a:rect l="l" t="t" r="r" b="b"/>
              <a:pathLst>
                <a:path w="204" h="55">
                  <a:moveTo>
                    <a:pt x="19" y="0"/>
                  </a:moveTo>
                  <a:lnTo>
                    <a:pt x="204" y="0"/>
                  </a:lnTo>
                  <a:lnTo>
                    <a:pt x="186" y="55"/>
                  </a:lnTo>
                  <a:lnTo>
                    <a:pt x="0" y="55"/>
                  </a:lnTo>
                  <a:lnTo>
                    <a:pt x="19" y="0"/>
                  </a:lnTo>
                  <a:close/>
                </a:path>
              </a:pathLst>
            </a:custGeom>
            <a:solidFill>
              <a:srgbClr val="fafafa"/>
            </a:solidFill>
            <a:ln>
              <a:noFill/>
            </a:ln>
          </p:spPr>
          <p:style>
            <a:lnRef idx="0"/>
            <a:fillRef idx="0"/>
            <a:effectRef idx="0"/>
            <a:fontRef idx="minor"/>
          </p:style>
        </p:sp>
        <p:sp>
          <p:nvSpPr>
            <p:cNvPr id="365" name="CustomShape 271"/>
            <p:cNvSpPr/>
            <p:nvPr/>
          </p:nvSpPr>
          <p:spPr>
            <a:xfrm>
              <a:off x="6098760" y="3557520"/>
              <a:ext cx="150480" cy="41400"/>
            </a:xfrm>
            <a:custGeom>
              <a:avLst/>
              <a:gdLst/>
              <a:ahLst/>
              <a:rect l="l" t="t" r="r" b="b"/>
              <a:pathLst>
                <a:path w="204" h="55">
                  <a:moveTo>
                    <a:pt x="18" y="0"/>
                  </a:moveTo>
                  <a:lnTo>
                    <a:pt x="204" y="0"/>
                  </a:lnTo>
                  <a:lnTo>
                    <a:pt x="186" y="55"/>
                  </a:lnTo>
                  <a:lnTo>
                    <a:pt x="0" y="55"/>
                  </a:lnTo>
                  <a:lnTo>
                    <a:pt x="18" y="0"/>
                  </a:lnTo>
                  <a:close/>
                </a:path>
              </a:pathLst>
            </a:custGeom>
            <a:solidFill>
              <a:srgbClr val="f7f7f7"/>
            </a:solidFill>
            <a:ln>
              <a:noFill/>
            </a:ln>
          </p:spPr>
          <p:style>
            <a:lnRef idx="0"/>
            <a:fillRef idx="0"/>
            <a:effectRef idx="0"/>
            <a:fontRef idx="minor"/>
          </p:style>
        </p:sp>
        <p:sp>
          <p:nvSpPr>
            <p:cNvPr id="366" name="CustomShape 272"/>
            <p:cNvSpPr/>
            <p:nvPr/>
          </p:nvSpPr>
          <p:spPr>
            <a:xfrm>
              <a:off x="6240240" y="3557520"/>
              <a:ext cx="150480" cy="41400"/>
            </a:xfrm>
            <a:custGeom>
              <a:avLst/>
              <a:gdLst/>
              <a:ahLst/>
              <a:rect l="l" t="t" r="r" b="b"/>
              <a:pathLst>
                <a:path w="204" h="55">
                  <a:moveTo>
                    <a:pt x="18" y="0"/>
                  </a:moveTo>
                  <a:lnTo>
                    <a:pt x="204" y="0"/>
                  </a:lnTo>
                  <a:lnTo>
                    <a:pt x="186" y="54"/>
                  </a:lnTo>
                  <a:lnTo>
                    <a:pt x="0" y="55"/>
                  </a:lnTo>
                  <a:lnTo>
                    <a:pt x="18" y="0"/>
                  </a:lnTo>
                  <a:close/>
                </a:path>
              </a:pathLst>
            </a:custGeom>
            <a:solidFill>
              <a:srgbClr val="f5f5f5"/>
            </a:solidFill>
            <a:ln>
              <a:noFill/>
            </a:ln>
          </p:spPr>
          <p:style>
            <a:lnRef idx="0"/>
            <a:fillRef idx="0"/>
            <a:effectRef idx="0"/>
            <a:fontRef idx="minor"/>
          </p:style>
        </p:sp>
        <p:sp>
          <p:nvSpPr>
            <p:cNvPr id="367" name="CustomShape 273"/>
            <p:cNvSpPr/>
            <p:nvPr/>
          </p:nvSpPr>
          <p:spPr>
            <a:xfrm>
              <a:off x="6376320" y="3556080"/>
              <a:ext cx="151920" cy="41040"/>
            </a:xfrm>
            <a:custGeom>
              <a:avLst/>
              <a:gdLst/>
              <a:ahLst/>
              <a:rect l="l" t="t" r="r" b="b"/>
              <a:pathLst>
                <a:path w="204" h="55">
                  <a:moveTo>
                    <a:pt x="18" y="1"/>
                  </a:moveTo>
                  <a:lnTo>
                    <a:pt x="204" y="0"/>
                  </a:lnTo>
                  <a:lnTo>
                    <a:pt x="185" y="55"/>
                  </a:lnTo>
                  <a:lnTo>
                    <a:pt x="0" y="55"/>
                  </a:lnTo>
                  <a:lnTo>
                    <a:pt x="18" y="1"/>
                  </a:lnTo>
                  <a:close/>
                </a:path>
              </a:pathLst>
            </a:custGeom>
            <a:solidFill>
              <a:srgbClr val="f2f2f2"/>
            </a:solidFill>
            <a:ln>
              <a:noFill/>
            </a:ln>
          </p:spPr>
          <p:style>
            <a:lnRef idx="0"/>
            <a:fillRef idx="0"/>
            <a:effectRef idx="0"/>
            <a:fontRef idx="minor"/>
          </p:style>
        </p:sp>
        <p:sp>
          <p:nvSpPr>
            <p:cNvPr id="368" name="CustomShape 274"/>
            <p:cNvSpPr/>
            <p:nvPr/>
          </p:nvSpPr>
          <p:spPr>
            <a:xfrm>
              <a:off x="6516000" y="3556080"/>
              <a:ext cx="151920" cy="41040"/>
            </a:xfrm>
            <a:custGeom>
              <a:avLst/>
              <a:gdLst/>
              <a:ahLst/>
              <a:rect l="l" t="t" r="r" b="b"/>
              <a:pathLst>
                <a:path w="205" h="55">
                  <a:moveTo>
                    <a:pt x="19" y="0"/>
                  </a:moveTo>
                  <a:lnTo>
                    <a:pt x="205" y="0"/>
                  </a:lnTo>
                  <a:lnTo>
                    <a:pt x="187" y="55"/>
                  </a:lnTo>
                  <a:lnTo>
                    <a:pt x="0" y="55"/>
                  </a:lnTo>
                  <a:lnTo>
                    <a:pt x="19" y="0"/>
                  </a:lnTo>
                  <a:close/>
                </a:path>
              </a:pathLst>
            </a:custGeom>
            <a:solidFill>
              <a:srgbClr val="efefef"/>
            </a:solidFill>
            <a:ln>
              <a:noFill/>
            </a:ln>
          </p:spPr>
          <p:style>
            <a:lnRef idx="0"/>
            <a:fillRef idx="0"/>
            <a:effectRef idx="0"/>
            <a:fontRef idx="minor"/>
          </p:style>
        </p:sp>
        <p:sp>
          <p:nvSpPr>
            <p:cNvPr id="369" name="CustomShape 275"/>
            <p:cNvSpPr/>
            <p:nvPr/>
          </p:nvSpPr>
          <p:spPr>
            <a:xfrm>
              <a:off x="6655680" y="3556080"/>
              <a:ext cx="150480" cy="41040"/>
            </a:xfrm>
            <a:custGeom>
              <a:avLst/>
              <a:gdLst/>
              <a:ahLst/>
              <a:rect l="l" t="t" r="r" b="b"/>
              <a:pathLst>
                <a:path w="204" h="55">
                  <a:moveTo>
                    <a:pt x="18" y="0"/>
                  </a:moveTo>
                  <a:lnTo>
                    <a:pt x="204" y="0"/>
                  </a:lnTo>
                  <a:lnTo>
                    <a:pt x="185" y="54"/>
                  </a:lnTo>
                  <a:lnTo>
                    <a:pt x="0" y="55"/>
                  </a:lnTo>
                  <a:lnTo>
                    <a:pt x="18" y="0"/>
                  </a:lnTo>
                  <a:close/>
                </a:path>
              </a:pathLst>
            </a:custGeom>
            <a:solidFill>
              <a:srgbClr val="ededed"/>
            </a:solidFill>
            <a:ln>
              <a:noFill/>
            </a:ln>
          </p:spPr>
          <p:style>
            <a:lnRef idx="0"/>
            <a:fillRef idx="0"/>
            <a:effectRef idx="0"/>
            <a:fontRef idx="minor"/>
          </p:style>
        </p:sp>
        <p:sp>
          <p:nvSpPr>
            <p:cNvPr id="370" name="CustomShape 276"/>
            <p:cNvSpPr/>
            <p:nvPr/>
          </p:nvSpPr>
          <p:spPr>
            <a:xfrm>
              <a:off x="6795360" y="3554280"/>
              <a:ext cx="150480" cy="42840"/>
            </a:xfrm>
            <a:custGeom>
              <a:avLst/>
              <a:gdLst/>
              <a:ahLst/>
              <a:rect l="l" t="t" r="r" b="b"/>
              <a:pathLst>
                <a:path w="204" h="55">
                  <a:moveTo>
                    <a:pt x="19" y="1"/>
                  </a:moveTo>
                  <a:lnTo>
                    <a:pt x="204" y="0"/>
                  </a:lnTo>
                  <a:lnTo>
                    <a:pt x="186" y="55"/>
                  </a:lnTo>
                  <a:lnTo>
                    <a:pt x="0" y="55"/>
                  </a:lnTo>
                  <a:lnTo>
                    <a:pt x="19" y="1"/>
                  </a:lnTo>
                  <a:close/>
                </a:path>
              </a:pathLst>
            </a:custGeom>
            <a:solidFill>
              <a:srgbClr val="eaeaea"/>
            </a:solidFill>
            <a:ln>
              <a:noFill/>
            </a:ln>
          </p:spPr>
          <p:style>
            <a:lnRef idx="0"/>
            <a:fillRef idx="0"/>
            <a:effectRef idx="0"/>
            <a:fontRef idx="minor"/>
          </p:style>
        </p:sp>
        <p:sp>
          <p:nvSpPr>
            <p:cNvPr id="371" name="CustomShape 277"/>
            <p:cNvSpPr/>
            <p:nvPr/>
          </p:nvSpPr>
          <p:spPr>
            <a:xfrm>
              <a:off x="6935040" y="3554280"/>
              <a:ext cx="150480" cy="42840"/>
            </a:xfrm>
            <a:custGeom>
              <a:avLst/>
              <a:gdLst/>
              <a:ahLst/>
              <a:rect l="l" t="t" r="r" b="b"/>
              <a:pathLst>
                <a:path w="204" h="55">
                  <a:moveTo>
                    <a:pt x="18" y="0"/>
                  </a:moveTo>
                  <a:lnTo>
                    <a:pt x="204" y="0"/>
                  </a:lnTo>
                  <a:lnTo>
                    <a:pt x="185" y="55"/>
                  </a:lnTo>
                  <a:lnTo>
                    <a:pt x="0" y="55"/>
                  </a:lnTo>
                  <a:lnTo>
                    <a:pt x="18" y="0"/>
                  </a:lnTo>
                  <a:close/>
                </a:path>
              </a:pathLst>
            </a:custGeom>
            <a:solidFill>
              <a:srgbClr val="e7e7e7"/>
            </a:solidFill>
            <a:ln>
              <a:noFill/>
            </a:ln>
          </p:spPr>
          <p:style>
            <a:lnRef idx="0"/>
            <a:fillRef idx="0"/>
            <a:effectRef idx="0"/>
            <a:fontRef idx="minor"/>
          </p:style>
        </p:sp>
        <p:sp>
          <p:nvSpPr>
            <p:cNvPr id="372" name="CustomShape 278"/>
            <p:cNvSpPr/>
            <p:nvPr/>
          </p:nvSpPr>
          <p:spPr>
            <a:xfrm>
              <a:off x="7074720" y="3554280"/>
              <a:ext cx="150480" cy="42840"/>
            </a:xfrm>
            <a:custGeom>
              <a:avLst/>
              <a:gdLst/>
              <a:ahLst/>
              <a:rect l="l" t="t" r="r" b="b"/>
              <a:pathLst>
                <a:path w="204" h="55">
                  <a:moveTo>
                    <a:pt x="19" y="0"/>
                  </a:moveTo>
                  <a:lnTo>
                    <a:pt x="204" y="0"/>
                  </a:lnTo>
                  <a:lnTo>
                    <a:pt x="187" y="53"/>
                  </a:lnTo>
                  <a:lnTo>
                    <a:pt x="0" y="55"/>
                  </a:lnTo>
                  <a:lnTo>
                    <a:pt x="19" y="0"/>
                  </a:lnTo>
                  <a:close/>
                </a:path>
              </a:pathLst>
            </a:custGeom>
            <a:solidFill>
              <a:srgbClr val="e5e5e5"/>
            </a:solidFill>
            <a:ln>
              <a:noFill/>
            </a:ln>
          </p:spPr>
          <p:style>
            <a:lnRef idx="0"/>
            <a:fillRef idx="0"/>
            <a:effectRef idx="0"/>
            <a:fontRef idx="minor"/>
          </p:style>
        </p:sp>
        <p:sp>
          <p:nvSpPr>
            <p:cNvPr id="373" name="CustomShape 279"/>
            <p:cNvSpPr/>
            <p:nvPr/>
          </p:nvSpPr>
          <p:spPr>
            <a:xfrm>
              <a:off x="7214040" y="3554280"/>
              <a:ext cx="150480" cy="41400"/>
            </a:xfrm>
            <a:custGeom>
              <a:avLst/>
              <a:gdLst/>
              <a:ahLst/>
              <a:rect l="l" t="t" r="r" b="b"/>
              <a:pathLst>
                <a:path w="202" h="54">
                  <a:moveTo>
                    <a:pt x="17" y="1"/>
                  </a:moveTo>
                  <a:lnTo>
                    <a:pt x="202" y="0"/>
                  </a:lnTo>
                  <a:lnTo>
                    <a:pt x="185" y="54"/>
                  </a:lnTo>
                  <a:lnTo>
                    <a:pt x="0" y="54"/>
                  </a:lnTo>
                  <a:lnTo>
                    <a:pt x="17" y="1"/>
                  </a:lnTo>
                  <a:close/>
                </a:path>
              </a:pathLst>
            </a:custGeom>
            <a:solidFill>
              <a:srgbClr val="e2e2e2"/>
            </a:solidFill>
            <a:ln>
              <a:noFill/>
            </a:ln>
          </p:spPr>
          <p:style>
            <a:lnRef idx="0"/>
            <a:fillRef idx="0"/>
            <a:effectRef idx="0"/>
            <a:fontRef idx="minor"/>
          </p:style>
        </p:sp>
        <p:sp>
          <p:nvSpPr>
            <p:cNvPr id="374" name="CustomShape 280"/>
            <p:cNvSpPr/>
            <p:nvPr/>
          </p:nvSpPr>
          <p:spPr>
            <a:xfrm>
              <a:off x="7352280" y="3554280"/>
              <a:ext cx="150480" cy="41400"/>
            </a:xfrm>
            <a:custGeom>
              <a:avLst/>
              <a:gdLst/>
              <a:ahLst/>
              <a:rect l="l" t="t" r="r" b="b"/>
              <a:pathLst>
                <a:path w="204" h="54">
                  <a:moveTo>
                    <a:pt x="17" y="0"/>
                  </a:moveTo>
                  <a:lnTo>
                    <a:pt x="204" y="0"/>
                  </a:lnTo>
                  <a:lnTo>
                    <a:pt x="187" y="53"/>
                  </a:lnTo>
                  <a:lnTo>
                    <a:pt x="0" y="54"/>
                  </a:lnTo>
                  <a:lnTo>
                    <a:pt x="17" y="0"/>
                  </a:lnTo>
                  <a:close/>
                </a:path>
              </a:pathLst>
            </a:custGeom>
            <a:solidFill>
              <a:srgbClr val="dfdfdf"/>
            </a:solidFill>
            <a:ln>
              <a:noFill/>
            </a:ln>
          </p:spPr>
          <p:style>
            <a:lnRef idx="0"/>
            <a:fillRef idx="0"/>
            <a:effectRef idx="0"/>
            <a:fontRef idx="minor"/>
          </p:style>
        </p:sp>
        <p:sp>
          <p:nvSpPr>
            <p:cNvPr id="375" name="CustomShape 281"/>
            <p:cNvSpPr/>
            <p:nvPr/>
          </p:nvSpPr>
          <p:spPr>
            <a:xfrm>
              <a:off x="7491960" y="3554280"/>
              <a:ext cx="148680" cy="41400"/>
            </a:xfrm>
            <a:custGeom>
              <a:avLst/>
              <a:gdLst/>
              <a:ahLst/>
              <a:rect l="l" t="t" r="r" b="b"/>
              <a:pathLst>
                <a:path w="202" h="53">
                  <a:moveTo>
                    <a:pt x="17" y="0"/>
                  </a:moveTo>
                  <a:lnTo>
                    <a:pt x="202" y="0"/>
                  </a:lnTo>
                  <a:lnTo>
                    <a:pt x="185" y="53"/>
                  </a:lnTo>
                  <a:lnTo>
                    <a:pt x="0" y="53"/>
                  </a:lnTo>
                  <a:lnTo>
                    <a:pt x="17" y="0"/>
                  </a:lnTo>
                  <a:close/>
                </a:path>
              </a:pathLst>
            </a:custGeom>
            <a:solidFill>
              <a:srgbClr val="dddddd"/>
            </a:solidFill>
            <a:ln>
              <a:noFill/>
            </a:ln>
          </p:spPr>
          <p:style>
            <a:lnRef idx="0"/>
            <a:fillRef idx="0"/>
            <a:effectRef idx="0"/>
            <a:fontRef idx="minor"/>
          </p:style>
        </p:sp>
        <p:sp>
          <p:nvSpPr>
            <p:cNvPr id="376" name="CustomShape 282"/>
            <p:cNvSpPr/>
            <p:nvPr/>
          </p:nvSpPr>
          <p:spPr>
            <a:xfrm>
              <a:off x="7631640" y="3552840"/>
              <a:ext cx="148680" cy="42840"/>
            </a:xfrm>
            <a:custGeom>
              <a:avLst/>
              <a:gdLst/>
              <a:ahLst/>
              <a:rect l="l" t="t" r="r" b="b"/>
              <a:pathLst>
                <a:path w="203" h="54">
                  <a:moveTo>
                    <a:pt x="17" y="1"/>
                  </a:moveTo>
                  <a:lnTo>
                    <a:pt x="203" y="0"/>
                  </a:lnTo>
                  <a:lnTo>
                    <a:pt x="186" y="54"/>
                  </a:lnTo>
                  <a:lnTo>
                    <a:pt x="0" y="54"/>
                  </a:lnTo>
                  <a:lnTo>
                    <a:pt x="17" y="1"/>
                  </a:lnTo>
                  <a:close/>
                </a:path>
              </a:pathLst>
            </a:custGeom>
            <a:solidFill>
              <a:srgbClr val="dadada"/>
            </a:solidFill>
            <a:ln>
              <a:noFill/>
            </a:ln>
          </p:spPr>
          <p:style>
            <a:lnRef idx="0"/>
            <a:fillRef idx="0"/>
            <a:effectRef idx="0"/>
            <a:fontRef idx="minor"/>
          </p:style>
        </p:sp>
        <p:sp>
          <p:nvSpPr>
            <p:cNvPr id="377" name="CustomShape 283"/>
            <p:cNvSpPr/>
            <p:nvPr/>
          </p:nvSpPr>
          <p:spPr>
            <a:xfrm>
              <a:off x="7769880" y="3552840"/>
              <a:ext cx="150480" cy="42840"/>
            </a:xfrm>
            <a:custGeom>
              <a:avLst/>
              <a:gdLst/>
              <a:ahLst/>
              <a:rect l="l" t="t" r="r" b="b"/>
              <a:pathLst>
                <a:path w="202" h="54">
                  <a:moveTo>
                    <a:pt x="17" y="0"/>
                  </a:moveTo>
                  <a:lnTo>
                    <a:pt x="202" y="0"/>
                  </a:lnTo>
                  <a:lnTo>
                    <a:pt x="185" y="53"/>
                  </a:lnTo>
                  <a:lnTo>
                    <a:pt x="0" y="54"/>
                  </a:lnTo>
                  <a:lnTo>
                    <a:pt x="17" y="0"/>
                  </a:lnTo>
                  <a:close/>
                </a:path>
              </a:pathLst>
            </a:custGeom>
            <a:solidFill>
              <a:srgbClr val="d7d7d7"/>
            </a:solidFill>
            <a:ln>
              <a:noFill/>
            </a:ln>
          </p:spPr>
          <p:style>
            <a:lnRef idx="0"/>
            <a:fillRef idx="0"/>
            <a:effectRef idx="0"/>
            <a:fontRef idx="minor"/>
          </p:style>
        </p:sp>
        <p:sp>
          <p:nvSpPr>
            <p:cNvPr id="378" name="CustomShape 284"/>
            <p:cNvSpPr/>
            <p:nvPr/>
          </p:nvSpPr>
          <p:spPr>
            <a:xfrm>
              <a:off x="7909560" y="3552840"/>
              <a:ext cx="150480" cy="41400"/>
            </a:xfrm>
            <a:custGeom>
              <a:avLst/>
              <a:gdLst/>
              <a:ahLst/>
              <a:rect l="l" t="t" r="r" b="b"/>
              <a:pathLst>
                <a:path w="204" h="53">
                  <a:moveTo>
                    <a:pt x="17" y="0"/>
                  </a:moveTo>
                  <a:lnTo>
                    <a:pt x="204" y="0"/>
                  </a:lnTo>
                  <a:lnTo>
                    <a:pt x="185" y="53"/>
                  </a:lnTo>
                  <a:lnTo>
                    <a:pt x="0" y="53"/>
                  </a:lnTo>
                  <a:lnTo>
                    <a:pt x="17" y="0"/>
                  </a:lnTo>
                  <a:close/>
                </a:path>
              </a:pathLst>
            </a:custGeom>
            <a:solidFill>
              <a:srgbClr val="d5d5d5"/>
            </a:solidFill>
            <a:ln>
              <a:noFill/>
            </a:ln>
          </p:spPr>
          <p:style>
            <a:lnRef idx="0"/>
            <a:fillRef idx="0"/>
            <a:effectRef idx="0"/>
            <a:fontRef idx="minor"/>
          </p:style>
        </p:sp>
        <p:sp>
          <p:nvSpPr>
            <p:cNvPr id="379" name="CustomShape 285"/>
            <p:cNvSpPr/>
            <p:nvPr/>
          </p:nvSpPr>
          <p:spPr>
            <a:xfrm>
              <a:off x="8049240" y="3552840"/>
              <a:ext cx="150480" cy="41400"/>
            </a:xfrm>
            <a:custGeom>
              <a:avLst/>
              <a:gdLst/>
              <a:ahLst/>
              <a:rect l="l" t="t" r="r" b="b"/>
              <a:pathLst>
                <a:path w="204" h="53">
                  <a:moveTo>
                    <a:pt x="19" y="0"/>
                  </a:moveTo>
                  <a:lnTo>
                    <a:pt x="204" y="0"/>
                  </a:lnTo>
                  <a:lnTo>
                    <a:pt x="186" y="53"/>
                  </a:lnTo>
                  <a:lnTo>
                    <a:pt x="0" y="53"/>
                  </a:lnTo>
                  <a:lnTo>
                    <a:pt x="19" y="0"/>
                  </a:lnTo>
                  <a:close/>
                </a:path>
              </a:pathLst>
            </a:custGeom>
            <a:solidFill>
              <a:srgbClr val="d2d2d2"/>
            </a:solidFill>
            <a:ln>
              <a:noFill/>
            </a:ln>
          </p:spPr>
          <p:style>
            <a:lnRef idx="0"/>
            <a:fillRef idx="0"/>
            <a:effectRef idx="0"/>
            <a:fontRef idx="minor"/>
          </p:style>
        </p:sp>
        <p:sp>
          <p:nvSpPr>
            <p:cNvPr id="380" name="CustomShape 286"/>
            <p:cNvSpPr/>
            <p:nvPr/>
          </p:nvSpPr>
          <p:spPr>
            <a:xfrm>
              <a:off x="8186760" y="3552840"/>
              <a:ext cx="153720" cy="41400"/>
            </a:xfrm>
            <a:custGeom>
              <a:avLst/>
              <a:gdLst/>
              <a:ahLst/>
              <a:rect l="l" t="t" r="r" b="b"/>
              <a:pathLst>
                <a:path w="205" h="55">
                  <a:moveTo>
                    <a:pt x="18" y="2"/>
                  </a:moveTo>
                  <a:lnTo>
                    <a:pt x="205" y="0"/>
                  </a:lnTo>
                  <a:lnTo>
                    <a:pt x="188" y="54"/>
                  </a:lnTo>
                  <a:lnTo>
                    <a:pt x="0" y="55"/>
                  </a:lnTo>
                  <a:lnTo>
                    <a:pt x="18" y="2"/>
                  </a:lnTo>
                  <a:close/>
                </a:path>
              </a:pathLst>
            </a:custGeom>
            <a:solidFill>
              <a:srgbClr val="cfcfcf"/>
            </a:solidFill>
            <a:ln>
              <a:noFill/>
            </a:ln>
          </p:spPr>
          <p:style>
            <a:lnRef idx="0"/>
            <a:fillRef idx="0"/>
            <a:effectRef idx="0"/>
            <a:fontRef idx="minor"/>
          </p:style>
        </p:sp>
        <p:sp>
          <p:nvSpPr>
            <p:cNvPr id="381" name="CustomShape 287"/>
            <p:cNvSpPr/>
            <p:nvPr/>
          </p:nvSpPr>
          <p:spPr>
            <a:xfrm>
              <a:off x="8328240" y="3552840"/>
              <a:ext cx="136080" cy="39600"/>
            </a:xfrm>
            <a:custGeom>
              <a:avLst/>
              <a:gdLst/>
              <a:ahLst/>
              <a:rect l="l" t="t" r="r" b="b"/>
              <a:pathLst>
                <a:path w="183" h="54">
                  <a:moveTo>
                    <a:pt x="17" y="0"/>
                  </a:moveTo>
                  <a:lnTo>
                    <a:pt x="183" y="0"/>
                  </a:lnTo>
                  <a:lnTo>
                    <a:pt x="175" y="25"/>
                  </a:lnTo>
                  <a:lnTo>
                    <a:pt x="166" y="54"/>
                  </a:lnTo>
                  <a:lnTo>
                    <a:pt x="0" y="54"/>
                  </a:lnTo>
                  <a:lnTo>
                    <a:pt x="17" y="0"/>
                  </a:lnTo>
                  <a:close/>
                </a:path>
              </a:pathLst>
            </a:custGeom>
            <a:solidFill>
              <a:srgbClr val="cccccc"/>
            </a:solidFill>
            <a:ln>
              <a:noFill/>
            </a:ln>
          </p:spPr>
          <p:style>
            <a:lnRef idx="0"/>
            <a:fillRef idx="0"/>
            <a:effectRef idx="0"/>
            <a:fontRef idx="minor"/>
          </p:style>
        </p:sp>
        <p:sp>
          <p:nvSpPr>
            <p:cNvPr id="382" name="CustomShape 288"/>
            <p:cNvSpPr/>
            <p:nvPr/>
          </p:nvSpPr>
          <p:spPr>
            <a:xfrm>
              <a:off x="5694120" y="3602160"/>
              <a:ext cx="134640" cy="50760"/>
            </a:xfrm>
            <a:custGeom>
              <a:avLst/>
              <a:gdLst/>
              <a:ahLst/>
              <a:rect l="l" t="t" r="r" b="b"/>
              <a:pathLst>
                <a:path w="184" h="66">
                  <a:moveTo>
                    <a:pt x="184" y="0"/>
                  </a:moveTo>
                  <a:lnTo>
                    <a:pt x="6" y="0"/>
                  </a:lnTo>
                  <a:lnTo>
                    <a:pt x="2" y="30"/>
                  </a:lnTo>
                  <a:lnTo>
                    <a:pt x="0" y="66"/>
                  </a:lnTo>
                  <a:lnTo>
                    <a:pt x="180" y="66"/>
                  </a:lnTo>
                  <a:lnTo>
                    <a:pt x="184" y="0"/>
                  </a:lnTo>
                  <a:close/>
                </a:path>
              </a:pathLst>
            </a:custGeom>
            <a:solidFill>
              <a:srgbClr val="ffffff"/>
            </a:solidFill>
            <a:ln>
              <a:noFill/>
            </a:ln>
          </p:spPr>
          <p:style>
            <a:lnRef idx="0"/>
            <a:fillRef idx="0"/>
            <a:effectRef idx="0"/>
            <a:fontRef idx="minor"/>
          </p:style>
        </p:sp>
        <p:sp>
          <p:nvSpPr>
            <p:cNvPr id="383" name="CustomShape 289"/>
            <p:cNvSpPr/>
            <p:nvPr/>
          </p:nvSpPr>
          <p:spPr>
            <a:xfrm>
              <a:off x="5829120" y="3600360"/>
              <a:ext cx="137520" cy="52560"/>
            </a:xfrm>
            <a:custGeom>
              <a:avLst/>
              <a:gdLst/>
              <a:ahLst/>
              <a:rect l="l" t="t" r="r" b="b"/>
              <a:pathLst>
                <a:path w="188" h="67">
                  <a:moveTo>
                    <a:pt x="4" y="1"/>
                  </a:moveTo>
                  <a:lnTo>
                    <a:pt x="188" y="0"/>
                  </a:lnTo>
                  <a:lnTo>
                    <a:pt x="183" y="66"/>
                  </a:lnTo>
                  <a:lnTo>
                    <a:pt x="0" y="67"/>
                  </a:lnTo>
                  <a:lnTo>
                    <a:pt x="4" y="1"/>
                  </a:lnTo>
                  <a:close/>
                </a:path>
              </a:pathLst>
            </a:custGeom>
            <a:solidFill>
              <a:srgbClr val="fdfdfd"/>
            </a:solidFill>
            <a:ln>
              <a:noFill/>
            </a:ln>
          </p:spPr>
          <p:style>
            <a:lnRef idx="0"/>
            <a:fillRef idx="0"/>
            <a:effectRef idx="0"/>
            <a:fontRef idx="minor"/>
          </p:style>
        </p:sp>
        <p:sp>
          <p:nvSpPr>
            <p:cNvPr id="384" name="CustomShape 290"/>
            <p:cNvSpPr/>
            <p:nvPr/>
          </p:nvSpPr>
          <p:spPr>
            <a:xfrm>
              <a:off x="5965560" y="3600360"/>
              <a:ext cx="140760" cy="50760"/>
            </a:xfrm>
            <a:custGeom>
              <a:avLst/>
              <a:gdLst/>
              <a:ahLst/>
              <a:rect l="l" t="t" r="r" b="b"/>
              <a:pathLst>
                <a:path w="189" h="66">
                  <a:moveTo>
                    <a:pt x="5" y="0"/>
                  </a:moveTo>
                  <a:lnTo>
                    <a:pt x="189" y="0"/>
                  </a:lnTo>
                  <a:lnTo>
                    <a:pt x="186" y="66"/>
                  </a:lnTo>
                  <a:lnTo>
                    <a:pt x="0" y="66"/>
                  </a:lnTo>
                  <a:lnTo>
                    <a:pt x="5" y="0"/>
                  </a:lnTo>
                  <a:close/>
                </a:path>
              </a:pathLst>
            </a:custGeom>
            <a:solidFill>
              <a:srgbClr val="fafafa"/>
            </a:solidFill>
            <a:ln>
              <a:noFill/>
            </a:ln>
          </p:spPr>
          <p:style>
            <a:lnRef idx="0"/>
            <a:fillRef idx="0"/>
            <a:effectRef idx="0"/>
            <a:fontRef idx="minor"/>
          </p:style>
        </p:sp>
        <p:sp>
          <p:nvSpPr>
            <p:cNvPr id="385" name="CustomShape 291"/>
            <p:cNvSpPr/>
            <p:nvPr/>
          </p:nvSpPr>
          <p:spPr>
            <a:xfrm>
              <a:off x="6105240" y="3600360"/>
              <a:ext cx="139320" cy="50760"/>
            </a:xfrm>
            <a:custGeom>
              <a:avLst/>
              <a:gdLst/>
              <a:ahLst/>
              <a:rect l="l" t="t" r="r" b="b"/>
              <a:pathLst>
                <a:path w="187" h="66">
                  <a:moveTo>
                    <a:pt x="3" y="0"/>
                  </a:moveTo>
                  <a:lnTo>
                    <a:pt x="187" y="0"/>
                  </a:lnTo>
                  <a:lnTo>
                    <a:pt x="184" y="66"/>
                  </a:lnTo>
                  <a:lnTo>
                    <a:pt x="0" y="66"/>
                  </a:lnTo>
                  <a:lnTo>
                    <a:pt x="3" y="0"/>
                  </a:lnTo>
                  <a:close/>
                </a:path>
              </a:pathLst>
            </a:custGeom>
            <a:solidFill>
              <a:srgbClr val="f7f7f7"/>
            </a:solidFill>
            <a:ln>
              <a:noFill/>
            </a:ln>
          </p:spPr>
          <p:style>
            <a:lnRef idx="0"/>
            <a:fillRef idx="0"/>
            <a:effectRef idx="0"/>
            <a:fontRef idx="minor"/>
          </p:style>
        </p:sp>
        <p:sp>
          <p:nvSpPr>
            <p:cNvPr id="386" name="CustomShape 292"/>
            <p:cNvSpPr/>
            <p:nvPr/>
          </p:nvSpPr>
          <p:spPr>
            <a:xfrm>
              <a:off x="6241680" y="3598920"/>
              <a:ext cx="139320" cy="52200"/>
            </a:xfrm>
            <a:custGeom>
              <a:avLst/>
              <a:gdLst/>
              <a:ahLst/>
              <a:rect l="l" t="t" r="r" b="b"/>
              <a:pathLst>
                <a:path w="188" h="67">
                  <a:moveTo>
                    <a:pt x="3" y="1"/>
                  </a:moveTo>
                  <a:lnTo>
                    <a:pt x="188" y="0"/>
                  </a:lnTo>
                  <a:lnTo>
                    <a:pt x="184" y="67"/>
                  </a:lnTo>
                  <a:lnTo>
                    <a:pt x="0" y="67"/>
                  </a:lnTo>
                  <a:lnTo>
                    <a:pt x="3" y="1"/>
                  </a:lnTo>
                  <a:close/>
                </a:path>
              </a:pathLst>
            </a:custGeom>
            <a:solidFill>
              <a:srgbClr val="f5f5f5"/>
            </a:solidFill>
            <a:ln>
              <a:noFill/>
            </a:ln>
          </p:spPr>
          <p:style>
            <a:lnRef idx="0"/>
            <a:fillRef idx="0"/>
            <a:effectRef idx="0"/>
            <a:fontRef idx="minor"/>
          </p:style>
        </p:sp>
        <p:sp>
          <p:nvSpPr>
            <p:cNvPr id="387" name="CustomShape 293"/>
            <p:cNvSpPr/>
            <p:nvPr/>
          </p:nvSpPr>
          <p:spPr>
            <a:xfrm>
              <a:off x="6381000" y="3598920"/>
              <a:ext cx="141120" cy="52200"/>
            </a:xfrm>
            <a:custGeom>
              <a:avLst/>
              <a:gdLst/>
              <a:ahLst/>
              <a:rect l="l" t="t" r="r" b="b"/>
              <a:pathLst>
                <a:path w="189" h="67">
                  <a:moveTo>
                    <a:pt x="4" y="0"/>
                  </a:moveTo>
                  <a:lnTo>
                    <a:pt x="189" y="0"/>
                  </a:lnTo>
                  <a:lnTo>
                    <a:pt x="184" y="66"/>
                  </a:lnTo>
                  <a:lnTo>
                    <a:pt x="0" y="67"/>
                  </a:lnTo>
                  <a:lnTo>
                    <a:pt x="4" y="0"/>
                  </a:lnTo>
                  <a:close/>
                </a:path>
              </a:pathLst>
            </a:custGeom>
            <a:solidFill>
              <a:srgbClr val="f2f2f2"/>
            </a:solidFill>
            <a:ln>
              <a:noFill/>
            </a:ln>
          </p:spPr>
          <p:style>
            <a:lnRef idx="0"/>
            <a:fillRef idx="0"/>
            <a:effectRef idx="0"/>
            <a:fontRef idx="minor"/>
          </p:style>
        </p:sp>
        <p:sp>
          <p:nvSpPr>
            <p:cNvPr id="388" name="CustomShape 294"/>
            <p:cNvSpPr/>
            <p:nvPr/>
          </p:nvSpPr>
          <p:spPr>
            <a:xfrm>
              <a:off x="6517440" y="3598920"/>
              <a:ext cx="141120" cy="52200"/>
            </a:xfrm>
            <a:custGeom>
              <a:avLst/>
              <a:gdLst/>
              <a:ahLst/>
              <a:rect l="l" t="t" r="r" b="b"/>
              <a:pathLst>
                <a:path w="189" h="66">
                  <a:moveTo>
                    <a:pt x="5" y="0"/>
                  </a:moveTo>
                  <a:lnTo>
                    <a:pt x="189" y="0"/>
                  </a:lnTo>
                  <a:lnTo>
                    <a:pt x="186" y="66"/>
                  </a:lnTo>
                  <a:lnTo>
                    <a:pt x="0" y="66"/>
                  </a:lnTo>
                  <a:lnTo>
                    <a:pt x="5" y="0"/>
                  </a:lnTo>
                  <a:close/>
                </a:path>
              </a:pathLst>
            </a:custGeom>
            <a:solidFill>
              <a:srgbClr val="efefef"/>
            </a:solidFill>
            <a:ln>
              <a:noFill/>
            </a:ln>
          </p:spPr>
          <p:style>
            <a:lnRef idx="0"/>
            <a:fillRef idx="0"/>
            <a:effectRef idx="0"/>
            <a:fontRef idx="minor"/>
          </p:style>
        </p:sp>
        <p:sp>
          <p:nvSpPr>
            <p:cNvPr id="389" name="CustomShape 295"/>
            <p:cNvSpPr/>
            <p:nvPr/>
          </p:nvSpPr>
          <p:spPr>
            <a:xfrm>
              <a:off x="6657120" y="3598920"/>
              <a:ext cx="137880" cy="52200"/>
            </a:xfrm>
            <a:custGeom>
              <a:avLst/>
              <a:gdLst/>
              <a:ahLst/>
              <a:rect l="l" t="t" r="r" b="b"/>
              <a:pathLst>
                <a:path w="186" h="67">
                  <a:moveTo>
                    <a:pt x="3" y="1"/>
                  </a:moveTo>
                  <a:lnTo>
                    <a:pt x="186" y="0"/>
                  </a:lnTo>
                  <a:lnTo>
                    <a:pt x="183" y="67"/>
                  </a:lnTo>
                  <a:lnTo>
                    <a:pt x="0" y="67"/>
                  </a:lnTo>
                  <a:lnTo>
                    <a:pt x="3" y="1"/>
                  </a:lnTo>
                  <a:close/>
                </a:path>
              </a:pathLst>
            </a:custGeom>
            <a:solidFill>
              <a:srgbClr val="ededed"/>
            </a:solidFill>
            <a:ln>
              <a:noFill/>
            </a:ln>
          </p:spPr>
          <p:style>
            <a:lnRef idx="0"/>
            <a:fillRef idx="0"/>
            <a:effectRef idx="0"/>
            <a:fontRef idx="minor"/>
          </p:style>
        </p:sp>
        <p:sp>
          <p:nvSpPr>
            <p:cNvPr id="390" name="CustomShape 296"/>
            <p:cNvSpPr/>
            <p:nvPr/>
          </p:nvSpPr>
          <p:spPr>
            <a:xfrm>
              <a:off x="6795360" y="3598920"/>
              <a:ext cx="139320" cy="52200"/>
            </a:xfrm>
            <a:custGeom>
              <a:avLst/>
              <a:gdLst/>
              <a:ahLst/>
              <a:rect l="l" t="t" r="r" b="b"/>
              <a:pathLst>
                <a:path w="189" h="67">
                  <a:moveTo>
                    <a:pt x="3" y="0"/>
                  </a:moveTo>
                  <a:lnTo>
                    <a:pt x="189" y="0"/>
                  </a:lnTo>
                  <a:lnTo>
                    <a:pt x="184" y="66"/>
                  </a:lnTo>
                  <a:lnTo>
                    <a:pt x="0" y="67"/>
                  </a:lnTo>
                  <a:lnTo>
                    <a:pt x="3" y="0"/>
                  </a:lnTo>
                  <a:close/>
                </a:path>
              </a:pathLst>
            </a:custGeom>
            <a:solidFill>
              <a:srgbClr val="eaeaea"/>
            </a:solidFill>
            <a:ln>
              <a:noFill/>
            </a:ln>
          </p:spPr>
          <p:style>
            <a:lnRef idx="0"/>
            <a:fillRef idx="0"/>
            <a:effectRef idx="0"/>
            <a:fontRef idx="minor"/>
          </p:style>
        </p:sp>
        <p:sp>
          <p:nvSpPr>
            <p:cNvPr id="391" name="CustomShape 297"/>
            <p:cNvSpPr/>
            <p:nvPr/>
          </p:nvSpPr>
          <p:spPr>
            <a:xfrm>
              <a:off x="6933600" y="3598920"/>
              <a:ext cx="139320" cy="50760"/>
            </a:xfrm>
            <a:custGeom>
              <a:avLst/>
              <a:gdLst/>
              <a:ahLst/>
              <a:rect l="l" t="t" r="r" b="b"/>
              <a:pathLst>
                <a:path w="189" h="66">
                  <a:moveTo>
                    <a:pt x="5" y="0"/>
                  </a:moveTo>
                  <a:lnTo>
                    <a:pt x="189" y="0"/>
                  </a:lnTo>
                  <a:lnTo>
                    <a:pt x="186" y="66"/>
                  </a:lnTo>
                  <a:lnTo>
                    <a:pt x="0" y="66"/>
                  </a:lnTo>
                  <a:lnTo>
                    <a:pt x="5" y="0"/>
                  </a:lnTo>
                  <a:close/>
                </a:path>
              </a:pathLst>
            </a:custGeom>
            <a:solidFill>
              <a:srgbClr val="e7e7e7"/>
            </a:solidFill>
            <a:ln>
              <a:noFill/>
            </a:ln>
          </p:spPr>
          <p:style>
            <a:lnRef idx="0"/>
            <a:fillRef idx="0"/>
            <a:effectRef idx="0"/>
            <a:fontRef idx="minor"/>
          </p:style>
        </p:sp>
        <p:sp>
          <p:nvSpPr>
            <p:cNvPr id="392" name="CustomShape 298"/>
            <p:cNvSpPr/>
            <p:nvPr/>
          </p:nvSpPr>
          <p:spPr>
            <a:xfrm>
              <a:off x="7071480" y="3597120"/>
              <a:ext cx="139320" cy="52560"/>
            </a:xfrm>
            <a:custGeom>
              <a:avLst/>
              <a:gdLst/>
              <a:ahLst/>
              <a:rect l="l" t="t" r="r" b="b"/>
              <a:pathLst>
                <a:path w="187" h="68">
                  <a:moveTo>
                    <a:pt x="3" y="2"/>
                  </a:moveTo>
                  <a:lnTo>
                    <a:pt x="187" y="0"/>
                  </a:lnTo>
                  <a:lnTo>
                    <a:pt x="184" y="68"/>
                  </a:lnTo>
                  <a:lnTo>
                    <a:pt x="0" y="68"/>
                  </a:lnTo>
                  <a:lnTo>
                    <a:pt x="3" y="2"/>
                  </a:lnTo>
                  <a:close/>
                </a:path>
              </a:pathLst>
            </a:custGeom>
            <a:solidFill>
              <a:srgbClr val="e5e5e5"/>
            </a:solidFill>
            <a:ln>
              <a:noFill/>
            </a:ln>
          </p:spPr>
          <p:style>
            <a:lnRef idx="0"/>
            <a:fillRef idx="0"/>
            <a:effectRef idx="0"/>
            <a:fontRef idx="minor"/>
          </p:style>
        </p:sp>
        <p:sp>
          <p:nvSpPr>
            <p:cNvPr id="393" name="CustomShape 299"/>
            <p:cNvSpPr/>
            <p:nvPr/>
          </p:nvSpPr>
          <p:spPr>
            <a:xfrm>
              <a:off x="7209360" y="3597120"/>
              <a:ext cx="140760" cy="52560"/>
            </a:xfrm>
            <a:custGeom>
              <a:avLst/>
              <a:gdLst/>
              <a:ahLst/>
              <a:rect l="l" t="t" r="r" b="b"/>
              <a:pathLst>
                <a:path w="189" h="68">
                  <a:moveTo>
                    <a:pt x="3" y="0"/>
                  </a:moveTo>
                  <a:lnTo>
                    <a:pt x="189" y="0"/>
                  </a:lnTo>
                  <a:lnTo>
                    <a:pt x="184" y="67"/>
                  </a:lnTo>
                  <a:lnTo>
                    <a:pt x="0" y="68"/>
                  </a:lnTo>
                  <a:lnTo>
                    <a:pt x="3" y="0"/>
                  </a:lnTo>
                  <a:close/>
                </a:path>
              </a:pathLst>
            </a:custGeom>
            <a:solidFill>
              <a:srgbClr val="e2e2e2"/>
            </a:solidFill>
            <a:ln>
              <a:noFill/>
            </a:ln>
          </p:spPr>
          <p:style>
            <a:lnRef idx="0"/>
            <a:fillRef idx="0"/>
            <a:effectRef idx="0"/>
            <a:fontRef idx="minor"/>
          </p:style>
        </p:sp>
        <p:sp>
          <p:nvSpPr>
            <p:cNvPr id="394" name="CustomShape 300"/>
            <p:cNvSpPr/>
            <p:nvPr/>
          </p:nvSpPr>
          <p:spPr>
            <a:xfrm>
              <a:off x="7349040" y="3597120"/>
              <a:ext cx="139320" cy="51120"/>
            </a:xfrm>
            <a:custGeom>
              <a:avLst/>
              <a:gdLst/>
              <a:ahLst/>
              <a:rect l="l" t="t" r="r" b="b"/>
              <a:pathLst>
                <a:path w="189" h="68">
                  <a:moveTo>
                    <a:pt x="5" y="1"/>
                  </a:moveTo>
                  <a:lnTo>
                    <a:pt x="189" y="0"/>
                  </a:lnTo>
                  <a:lnTo>
                    <a:pt x="185" y="68"/>
                  </a:lnTo>
                  <a:lnTo>
                    <a:pt x="0" y="68"/>
                  </a:lnTo>
                  <a:lnTo>
                    <a:pt x="5" y="1"/>
                  </a:lnTo>
                  <a:close/>
                </a:path>
              </a:pathLst>
            </a:custGeom>
            <a:solidFill>
              <a:srgbClr val="dfdfdf"/>
            </a:solidFill>
            <a:ln>
              <a:noFill/>
            </a:ln>
          </p:spPr>
          <p:style>
            <a:lnRef idx="0"/>
            <a:fillRef idx="0"/>
            <a:effectRef idx="0"/>
            <a:fontRef idx="minor"/>
          </p:style>
        </p:sp>
        <p:sp>
          <p:nvSpPr>
            <p:cNvPr id="395" name="CustomShape 301"/>
            <p:cNvSpPr/>
            <p:nvPr/>
          </p:nvSpPr>
          <p:spPr>
            <a:xfrm>
              <a:off x="7487280" y="3597120"/>
              <a:ext cx="139320" cy="51120"/>
            </a:xfrm>
            <a:custGeom>
              <a:avLst/>
              <a:gdLst/>
              <a:ahLst/>
              <a:rect l="l" t="t" r="r" b="b"/>
              <a:pathLst>
                <a:path w="187" h="68">
                  <a:moveTo>
                    <a:pt x="4" y="0"/>
                  </a:moveTo>
                  <a:lnTo>
                    <a:pt x="187" y="0"/>
                  </a:lnTo>
                  <a:lnTo>
                    <a:pt x="184" y="68"/>
                  </a:lnTo>
                  <a:lnTo>
                    <a:pt x="0" y="68"/>
                  </a:lnTo>
                  <a:lnTo>
                    <a:pt x="4" y="0"/>
                  </a:lnTo>
                  <a:close/>
                </a:path>
              </a:pathLst>
            </a:custGeom>
            <a:solidFill>
              <a:srgbClr val="dddddd"/>
            </a:solidFill>
            <a:ln>
              <a:noFill/>
            </a:ln>
          </p:spPr>
          <p:style>
            <a:lnRef idx="0"/>
            <a:fillRef idx="0"/>
            <a:effectRef idx="0"/>
            <a:fontRef idx="minor"/>
          </p:style>
        </p:sp>
        <p:sp>
          <p:nvSpPr>
            <p:cNvPr id="396" name="CustomShape 302"/>
            <p:cNvSpPr/>
            <p:nvPr/>
          </p:nvSpPr>
          <p:spPr>
            <a:xfrm>
              <a:off x="7623720" y="3597120"/>
              <a:ext cx="139320" cy="51120"/>
            </a:xfrm>
            <a:custGeom>
              <a:avLst/>
              <a:gdLst/>
              <a:ahLst/>
              <a:rect l="l" t="t" r="r" b="b"/>
              <a:pathLst>
                <a:path w="189" h="68">
                  <a:moveTo>
                    <a:pt x="3" y="0"/>
                  </a:moveTo>
                  <a:lnTo>
                    <a:pt x="189" y="0"/>
                  </a:lnTo>
                  <a:lnTo>
                    <a:pt x="184" y="67"/>
                  </a:lnTo>
                  <a:lnTo>
                    <a:pt x="0" y="68"/>
                  </a:lnTo>
                  <a:lnTo>
                    <a:pt x="3" y="0"/>
                  </a:lnTo>
                  <a:close/>
                </a:path>
              </a:pathLst>
            </a:custGeom>
            <a:solidFill>
              <a:srgbClr val="dadada"/>
            </a:solidFill>
            <a:ln>
              <a:noFill/>
            </a:ln>
          </p:spPr>
          <p:style>
            <a:lnRef idx="0"/>
            <a:fillRef idx="0"/>
            <a:effectRef idx="0"/>
            <a:fontRef idx="minor"/>
          </p:style>
        </p:sp>
        <p:sp>
          <p:nvSpPr>
            <p:cNvPr id="397" name="CustomShape 303"/>
            <p:cNvSpPr/>
            <p:nvPr/>
          </p:nvSpPr>
          <p:spPr>
            <a:xfrm>
              <a:off x="7761960" y="3595680"/>
              <a:ext cx="140760" cy="52560"/>
            </a:xfrm>
            <a:custGeom>
              <a:avLst/>
              <a:gdLst/>
              <a:ahLst/>
              <a:rect l="l" t="t" r="r" b="b"/>
              <a:pathLst>
                <a:path w="189" h="68">
                  <a:moveTo>
                    <a:pt x="5" y="1"/>
                  </a:moveTo>
                  <a:lnTo>
                    <a:pt x="189" y="0"/>
                  </a:lnTo>
                  <a:lnTo>
                    <a:pt x="184" y="68"/>
                  </a:lnTo>
                  <a:lnTo>
                    <a:pt x="0" y="68"/>
                  </a:lnTo>
                  <a:lnTo>
                    <a:pt x="5" y="1"/>
                  </a:lnTo>
                  <a:close/>
                </a:path>
              </a:pathLst>
            </a:custGeom>
            <a:solidFill>
              <a:srgbClr val="d7d7d7"/>
            </a:solidFill>
            <a:ln>
              <a:noFill/>
            </a:ln>
          </p:spPr>
          <p:style>
            <a:lnRef idx="0"/>
            <a:fillRef idx="0"/>
            <a:effectRef idx="0"/>
            <a:fontRef idx="minor"/>
          </p:style>
        </p:sp>
        <p:sp>
          <p:nvSpPr>
            <p:cNvPr id="398" name="CustomShape 304"/>
            <p:cNvSpPr/>
            <p:nvPr/>
          </p:nvSpPr>
          <p:spPr>
            <a:xfrm>
              <a:off x="7899840" y="3595680"/>
              <a:ext cx="141120" cy="52560"/>
            </a:xfrm>
            <a:custGeom>
              <a:avLst/>
              <a:gdLst/>
              <a:ahLst/>
              <a:rect l="l" t="t" r="r" b="b"/>
              <a:pathLst>
                <a:path w="189" h="68">
                  <a:moveTo>
                    <a:pt x="5" y="0"/>
                  </a:moveTo>
                  <a:lnTo>
                    <a:pt x="189" y="0"/>
                  </a:lnTo>
                  <a:lnTo>
                    <a:pt x="185" y="68"/>
                  </a:lnTo>
                  <a:lnTo>
                    <a:pt x="0" y="68"/>
                  </a:lnTo>
                  <a:lnTo>
                    <a:pt x="5" y="0"/>
                  </a:lnTo>
                  <a:close/>
                </a:path>
              </a:pathLst>
            </a:custGeom>
            <a:solidFill>
              <a:srgbClr val="d5d5d5"/>
            </a:solidFill>
            <a:ln>
              <a:noFill/>
            </a:ln>
          </p:spPr>
          <p:style>
            <a:lnRef idx="0"/>
            <a:fillRef idx="0"/>
            <a:effectRef idx="0"/>
            <a:fontRef idx="minor"/>
          </p:style>
        </p:sp>
        <p:sp>
          <p:nvSpPr>
            <p:cNvPr id="399" name="CustomShape 305"/>
            <p:cNvSpPr/>
            <p:nvPr/>
          </p:nvSpPr>
          <p:spPr>
            <a:xfrm>
              <a:off x="8038080" y="3595680"/>
              <a:ext cx="140760" cy="52560"/>
            </a:xfrm>
            <a:custGeom>
              <a:avLst/>
              <a:gdLst/>
              <a:ahLst/>
              <a:rect l="l" t="t" r="r" b="b"/>
              <a:pathLst>
                <a:path w="189" h="68">
                  <a:moveTo>
                    <a:pt x="4" y="0"/>
                  </a:moveTo>
                  <a:lnTo>
                    <a:pt x="189" y="0"/>
                  </a:lnTo>
                  <a:lnTo>
                    <a:pt x="185" y="68"/>
                  </a:lnTo>
                  <a:lnTo>
                    <a:pt x="0" y="68"/>
                  </a:lnTo>
                  <a:lnTo>
                    <a:pt x="4" y="0"/>
                  </a:lnTo>
                  <a:close/>
                </a:path>
              </a:pathLst>
            </a:custGeom>
            <a:solidFill>
              <a:srgbClr val="d2d2d2"/>
            </a:solidFill>
            <a:ln>
              <a:noFill/>
            </a:ln>
          </p:spPr>
          <p:style>
            <a:lnRef idx="0"/>
            <a:fillRef idx="0"/>
            <a:effectRef idx="0"/>
            <a:fontRef idx="minor"/>
          </p:style>
        </p:sp>
        <p:sp>
          <p:nvSpPr>
            <p:cNvPr id="400" name="CustomShape 306"/>
            <p:cNvSpPr/>
            <p:nvPr/>
          </p:nvSpPr>
          <p:spPr>
            <a:xfrm>
              <a:off x="8177400" y="3594240"/>
              <a:ext cx="140760" cy="54000"/>
            </a:xfrm>
            <a:custGeom>
              <a:avLst/>
              <a:gdLst/>
              <a:ahLst/>
              <a:rect l="l" t="t" r="r" b="b"/>
              <a:pathLst>
                <a:path w="189" h="69">
                  <a:moveTo>
                    <a:pt x="4" y="1"/>
                  </a:moveTo>
                  <a:lnTo>
                    <a:pt x="189" y="0"/>
                  </a:lnTo>
                  <a:lnTo>
                    <a:pt x="184" y="67"/>
                  </a:lnTo>
                  <a:lnTo>
                    <a:pt x="0" y="69"/>
                  </a:lnTo>
                  <a:lnTo>
                    <a:pt x="4" y="1"/>
                  </a:lnTo>
                  <a:close/>
                </a:path>
              </a:pathLst>
            </a:custGeom>
            <a:solidFill>
              <a:srgbClr val="cfcfcf"/>
            </a:solidFill>
            <a:ln>
              <a:noFill/>
            </a:ln>
          </p:spPr>
          <p:style>
            <a:lnRef idx="0"/>
            <a:fillRef idx="0"/>
            <a:effectRef idx="0"/>
            <a:fontRef idx="minor"/>
          </p:style>
        </p:sp>
        <p:sp>
          <p:nvSpPr>
            <p:cNvPr id="401" name="CustomShape 307"/>
            <p:cNvSpPr/>
            <p:nvPr/>
          </p:nvSpPr>
          <p:spPr>
            <a:xfrm>
              <a:off x="8315640" y="3594240"/>
              <a:ext cx="136080" cy="52200"/>
            </a:xfrm>
            <a:custGeom>
              <a:avLst/>
              <a:gdLst/>
              <a:ahLst/>
              <a:rect l="l" t="t" r="r" b="b"/>
              <a:pathLst>
                <a:path w="183" h="67">
                  <a:moveTo>
                    <a:pt x="5" y="0"/>
                  </a:moveTo>
                  <a:lnTo>
                    <a:pt x="183" y="0"/>
                  </a:lnTo>
                  <a:lnTo>
                    <a:pt x="179" y="33"/>
                  </a:lnTo>
                  <a:lnTo>
                    <a:pt x="178" y="67"/>
                  </a:lnTo>
                  <a:lnTo>
                    <a:pt x="0" y="67"/>
                  </a:lnTo>
                  <a:lnTo>
                    <a:pt x="5" y="0"/>
                  </a:lnTo>
                  <a:close/>
                </a:path>
              </a:pathLst>
            </a:custGeom>
            <a:solidFill>
              <a:srgbClr val="cccccc"/>
            </a:solidFill>
            <a:ln>
              <a:noFill/>
            </a:ln>
          </p:spPr>
          <p:style>
            <a:lnRef idx="0"/>
            <a:fillRef idx="0"/>
            <a:effectRef idx="0"/>
            <a:fontRef idx="minor"/>
          </p:style>
        </p:sp>
        <p:sp>
          <p:nvSpPr>
            <p:cNvPr id="402" name="CustomShape 308"/>
            <p:cNvSpPr/>
            <p:nvPr/>
          </p:nvSpPr>
          <p:spPr>
            <a:xfrm>
              <a:off x="5694120" y="3654360"/>
              <a:ext cx="134640" cy="50760"/>
            </a:xfrm>
            <a:custGeom>
              <a:avLst/>
              <a:gdLst/>
              <a:ahLst/>
              <a:rect l="l" t="t" r="r" b="b"/>
              <a:pathLst>
                <a:path w="184" h="67">
                  <a:moveTo>
                    <a:pt x="179" y="0"/>
                  </a:moveTo>
                  <a:lnTo>
                    <a:pt x="0" y="0"/>
                  </a:lnTo>
                  <a:lnTo>
                    <a:pt x="2" y="33"/>
                  </a:lnTo>
                  <a:lnTo>
                    <a:pt x="6" y="67"/>
                  </a:lnTo>
                  <a:lnTo>
                    <a:pt x="184" y="67"/>
                  </a:lnTo>
                  <a:lnTo>
                    <a:pt x="179" y="0"/>
                  </a:lnTo>
                  <a:close/>
                </a:path>
              </a:pathLst>
            </a:custGeom>
            <a:solidFill>
              <a:srgbClr val="ffffff"/>
            </a:solidFill>
            <a:ln>
              <a:noFill/>
            </a:ln>
          </p:spPr>
          <p:style>
            <a:lnRef idx="0"/>
            <a:fillRef idx="0"/>
            <a:effectRef idx="0"/>
            <a:fontRef idx="minor"/>
          </p:style>
        </p:sp>
        <p:sp>
          <p:nvSpPr>
            <p:cNvPr id="403" name="CustomShape 309"/>
            <p:cNvSpPr/>
            <p:nvPr/>
          </p:nvSpPr>
          <p:spPr>
            <a:xfrm>
              <a:off x="5827320" y="3652920"/>
              <a:ext cx="139320" cy="52200"/>
            </a:xfrm>
            <a:custGeom>
              <a:avLst/>
              <a:gdLst/>
              <a:ahLst/>
              <a:rect l="l" t="t" r="r" b="b"/>
              <a:pathLst>
                <a:path w="188" h="68">
                  <a:moveTo>
                    <a:pt x="0" y="1"/>
                  </a:moveTo>
                  <a:lnTo>
                    <a:pt x="183" y="0"/>
                  </a:lnTo>
                  <a:lnTo>
                    <a:pt x="188" y="66"/>
                  </a:lnTo>
                  <a:lnTo>
                    <a:pt x="5" y="68"/>
                  </a:lnTo>
                  <a:lnTo>
                    <a:pt x="0" y="1"/>
                  </a:lnTo>
                  <a:close/>
                </a:path>
              </a:pathLst>
            </a:custGeom>
            <a:solidFill>
              <a:srgbClr val="fdfdfd"/>
            </a:solidFill>
            <a:ln>
              <a:noFill/>
            </a:ln>
          </p:spPr>
          <p:style>
            <a:lnRef idx="0"/>
            <a:fillRef idx="0"/>
            <a:effectRef idx="0"/>
            <a:fontRef idx="minor"/>
          </p:style>
        </p:sp>
        <p:sp>
          <p:nvSpPr>
            <p:cNvPr id="404" name="CustomShape 310"/>
            <p:cNvSpPr/>
            <p:nvPr/>
          </p:nvSpPr>
          <p:spPr>
            <a:xfrm>
              <a:off x="5965560" y="3652920"/>
              <a:ext cx="140760" cy="50760"/>
            </a:xfrm>
            <a:custGeom>
              <a:avLst/>
              <a:gdLst/>
              <a:ahLst/>
              <a:rect l="l" t="t" r="r" b="b"/>
              <a:pathLst>
                <a:path w="190" h="66">
                  <a:moveTo>
                    <a:pt x="0" y="0"/>
                  </a:moveTo>
                  <a:lnTo>
                    <a:pt x="185" y="0"/>
                  </a:lnTo>
                  <a:lnTo>
                    <a:pt x="190" y="66"/>
                  </a:lnTo>
                  <a:lnTo>
                    <a:pt x="5" y="66"/>
                  </a:lnTo>
                  <a:lnTo>
                    <a:pt x="0" y="0"/>
                  </a:lnTo>
                  <a:close/>
                </a:path>
              </a:pathLst>
            </a:custGeom>
            <a:solidFill>
              <a:srgbClr val="fafafa"/>
            </a:solidFill>
            <a:ln>
              <a:noFill/>
            </a:ln>
          </p:spPr>
          <p:style>
            <a:lnRef idx="0"/>
            <a:fillRef idx="0"/>
            <a:effectRef idx="0"/>
            <a:fontRef idx="minor"/>
          </p:style>
        </p:sp>
        <p:sp>
          <p:nvSpPr>
            <p:cNvPr id="405" name="CustomShape 311"/>
            <p:cNvSpPr/>
            <p:nvPr/>
          </p:nvSpPr>
          <p:spPr>
            <a:xfrm>
              <a:off x="6103440" y="3652920"/>
              <a:ext cx="141120" cy="50760"/>
            </a:xfrm>
            <a:custGeom>
              <a:avLst/>
              <a:gdLst/>
              <a:ahLst/>
              <a:rect l="l" t="t" r="r" b="b"/>
              <a:pathLst>
                <a:path w="189" h="66">
                  <a:moveTo>
                    <a:pt x="0" y="0"/>
                  </a:moveTo>
                  <a:lnTo>
                    <a:pt x="185" y="0"/>
                  </a:lnTo>
                  <a:lnTo>
                    <a:pt x="189" y="66"/>
                  </a:lnTo>
                  <a:lnTo>
                    <a:pt x="5" y="66"/>
                  </a:lnTo>
                  <a:lnTo>
                    <a:pt x="0" y="0"/>
                  </a:lnTo>
                  <a:close/>
                </a:path>
              </a:pathLst>
            </a:custGeom>
            <a:solidFill>
              <a:srgbClr val="f7f7f7"/>
            </a:solidFill>
            <a:ln>
              <a:noFill/>
            </a:ln>
          </p:spPr>
          <p:style>
            <a:lnRef idx="0"/>
            <a:fillRef idx="0"/>
            <a:effectRef idx="0"/>
            <a:fontRef idx="minor"/>
          </p:style>
        </p:sp>
        <p:sp>
          <p:nvSpPr>
            <p:cNvPr id="406" name="CustomShape 312"/>
            <p:cNvSpPr/>
            <p:nvPr/>
          </p:nvSpPr>
          <p:spPr>
            <a:xfrm>
              <a:off x="6241680" y="3652920"/>
              <a:ext cx="140760" cy="50760"/>
            </a:xfrm>
            <a:custGeom>
              <a:avLst/>
              <a:gdLst/>
              <a:ahLst/>
              <a:rect l="l" t="t" r="r" b="b"/>
              <a:pathLst>
                <a:path w="189" h="66">
                  <a:moveTo>
                    <a:pt x="0" y="0"/>
                  </a:moveTo>
                  <a:lnTo>
                    <a:pt x="184" y="0"/>
                  </a:lnTo>
                  <a:lnTo>
                    <a:pt x="189" y="66"/>
                  </a:lnTo>
                  <a:lnTo>
                    <a:pt x="4" y="66"/>
                  </a:lnTo>
                  <a:lnTo>
                    <a:pt x="0" y="0"/>
                  </a:lnTo>
                  <a:close/>
                </a:path>
              </a:pathLst>
            </a:custGeom>
            <a:solidFill>
              <a:srgbClr val="f5f5f5"/>
            </a:solidFill>
            <a:ln>
              <a:noFill/>
            </a:ln>
          </p:spPr>
          <p:style>
            <a:lnRef idx="0"/>
            <a:fillRef idx="0"/>
            <a:effectRef idx="0"/>
            <a:fontRef idx="minor"/>
          </p:style>
        </p:sp>
        <p:sp>
          <p:nvSpPr>
            <p:cNvPr id="407" name="CustomShape 313"/>
            <p:cNvSpPr/>
            <p:nvPr/>
          </p:nvSpPr>
          <p:spPr>
            <a:xfrm>
              <a:off x="6381000" y="3652920"/>
              <a:ext cx="139320" cy="50760"/>
            </a:xfrm>
            <a:custGeom>
              <a:avLst/>
              <a:gdLst/>
              <a:ahLst/>
              <a:rect l="l" t="t" r="r" b="b"/>
              <a:pathLst>
                <a:path w="189" h="67">
                  <a:moveTo>
                    <a:pt x="0" y="1"/>
                  </a:moveTo>
                  <a:lnTo>
                    <a:pt x="184" y="0"/>
                  </a:lnTo>
                  <a:lnTo>
                    <a:pt x="189" y="66"/>
                  </a:lnTo>
                  <a:lnTo>
                    <a:pt x="5" y="67"/>
                  </a:lnTo>
                  <a:lnTo>
                    <a:pt x="0" y="1"/>
                  </a:lnTo>
                  <a:close/>
                </a:path>
              </a:pathLst>
            </a:custGeom>
            <a:solidFill>
              <a:srgbClr val="f2f2f2"/>
            </a:solidFill>
            <a:ln>
              <a:noFill/>
            </a:ln>
          </p:spPr>
          <p:style>
            <a:lnRef idx="0"/>
            <a:fillRef idx="0"/>
            <a:effectRef idx="0"/>
            <a:fontRef idx="minor"/>
          </p:style>
        </p:sp>
        <p:sp>
          <p:nvSpPr>
            <p:cNvPr id="408" name="CustomShape 314"/>
            <p:cNvSpPr/>
            <p:nvPr/>
          </p:nvSpPr>
          <p:spPr>
            <a:xfrm>
              <a:off x="6517440" y="3652920"/>
              <a:ext cx="141120" cy="50760"/>
            </a:xfrm>
            <a:custGeom>
              <a:avLst/>
              <a:gdLst/>
              <a:ahLst/>
              <a:rect l="l" t="t" r="r" b="b"/>
              <a:pathLst>
                <a:path w="190" h="66">
                  <a:moveTo>
                    <a:pt x="0" y="0"/>
                  </a:moveTo>
                  <a:lnTo>
                    <a:pt x="186" y="0"/>
                  </a:lnTo>
                  <a:lnTo>
                    <a:pt x="190" y="66"/>
                  </a:lnTo>
                  <a:lnTo>
                    <a:pt x="5" y="66"/>
                  </a:lnTo>
                  <a:lnTo>
                    <a:pt x="0" y="0"/>
                  </a:lnTo>
                  <a:close/>
                </a:path>
              </a:pathLst>
            </a:custGeom>
            <a:solidFill>
              <a:srgbClr val="efefef"/>
            </a:solidFill>
            <a:ln>
              <a:noFill/>
            </a:ln>
          </p:spPr>
          <p:style>
            <a:lnRef idx="0"/>
            <a:fillRef idx="0"/>
            <a:effectRef idx="0"/>
            <a:fontRef idx="minor"/>
          </p:style>
        </p:sp>
        <p:sp>
          <p:nvSpPr>
            <p:cNvPr id="409" name="CustomShape 315"/>
            <p:cNvSpPr/>
            <p:nvPr/>
          </p:nvSpPr>
          <p:spPr>
            <a:xfrm>
              <a:off x="6655680" y="3652920"/>
              <a:ext cx="140760" cy="50760"/>
            </a:xfrm>
            <a:custGeom>
              <a:avLst/>
              <a:gdLst/>
              <a:ahLst/>
              <a:rect l="l" t="t" r="r" b="b"/>
              <a:pathLst>
                <a:path w="189" h="66">
                  <a:moveTo>
                    <a:pt x="0" y="0"/>
                  </a:moveTo>
                  <a:lnTo>
                    <a:pt x="184" y="0"/>
                  </a:lnTo>
                  <a:lnTo>
                    <a:pt x="189" y="66"/>
                  </a:lnTo>
                  <a:lnTo>
                    <a:pt x="4" y="66"/>
                  </a:lnTo>
                  <a:lnTo>
                    <a:pt x="0" y="0"/>
                  </a:lnTo>
                  <a:close/>
                </a:path>
              </a:pathLst>
            </a:custGeom>
            <a:solidFill>
              <a:srgbClr val="ededed"/>
            </a:solidFill>
            <a:ln>
              <a:noFill/>
            </a:ln>
          </p:spPr>
          <p:style>
            <a:lnRef idx="0"/>
            <a:fillRef idx="0"/>
            <a:effectRef idx="0"/>
            <a:fontRef idx="minor"/>
          </p:style>
        </p:sp>
        <p:sp>
          <p:nvSpPr>
            <p:cNvPr id="410" name="CustomShape 316"/>
            <p:cNvSpPr/>
            <p:nvPr/>
          </p:nvSpPr>
          <p:spPr>
            <a:xfrm>
              <a:off x="6795360" y="3651120"/>
              <a:ext cx="139320" cy="52560"/>
            </a:xfrm>
            <a:custGeom>
              <a:avLst/>
              <a:gdLst/>
              <a:ahLst/>
              <a:rect l="l" t="t" r="r" b="b"/>
              <a:pathLst>
                <a:path w="189" h="67">
                  <a:moveTo>
                    <a:pt x="0" y="1"/>
                  </a:moveTo>
                  <a:lnTo>
                    <a:pt x="184" y="0"/>
                  </a:lnTo>
                  <a:lnTo>
                    <a:pt x="189" y="66"/>
                  </a:lnTo>
                  <a:lnTo>
                    <a:pt x="5" y="67"/>
                  </a:lnTo>
                  <a:lnTo>
                    <a:pt x="0" y="1"/>
                  </a:lnTo>
                  <a:close/>
                </a:path>
              </a:pathLst>
            </a:custGeom>
            <a:solidFill>
              <a:srgbClr val="eaeaea"/>
            </a:solidFill>
            <a:ln>
              <a:noFill/>
            </a:ln>
          </p:spPr>
          <p:style>
            <a:lnRef idx="0"/>
            <a:fillRef idx="0"/>
            <a:effectRef idx="0"/>
            <a:fontRef idx="minor"/>
          </p:style>
        </p:sp>
        <p:sp>
          <p:nvSpPr>
            <p:cNvPr id="411" name="CustomShape 317"/>
            <p:cNvSpPr/>
            <p:nvPr/>
          </p:nvSpPr>
          <p:spPr>
            <a:xfrm>
              <a:off x="6933600" y="3651120"/>
              <a:ext cx="139320" cy="50760"/>
            </a:xfrm>
            <a:custGeom>
              <a:avLst/>
              <a:gdLst/>
              <a:ahLst/>
              <a:rect l="l" t="t" r="r" b="b"/>
              <a:pathLst>
                <a:path w="189" h="66">
                  <a:moveTo>
                    <a:pt x="0" y="0"/>
                  </a:moveTo>
                  <a:lnTo>
                    <a:pt x="186" y="0"/>
                  </a:lnTo>
                  <a:lnTo>
                    <a:pt x="189" y="66"/>
                  </a:lnTo>
                  <a:lnTo>
                    <a:pt x="5" y="66"/>
                  </a:lnTo>
                  <a:lnTo>
                    <a:pt x="0" y="0"/>
                  </a:lnTo>
                  <a:close/>
                </a:path>
              </a:pathLst>
            </a:custGeom>
            <a:solidFill>
              <a:srgbClr val="e7e7e7"/>
            </a:solidFill>
            <a:ln>
              <a:noFill/>
            </a:ln>
          </p:spPr>
          <p:style>
            <a:lnRef idx="0"/>
            <a:fillRef idx="0"/>
            <a:effectRef idx="0"/>
            <a:fontRef idx="minor"/>
          </p:style>
        </p:sp>
        <p:sp>
          <p:nvSpPr>
            <p:cNvPr id="412" name="CustomShape 318"/>
            <p:cNvSpPr/>
            <p:nvPr/>
          </p:nvSpPr>
          <p:spPr>
            <a:xfrm>
              <a:off x="7071480" y="3651120"/>
              <a:ext cx="139320" cy="50760"/>
            </a:xfrm>
            <a:custGeom>
              <a:avLst/>
              <a:gdLst/>
              <a:ahLst/>
              <a:rect l="l" t="t" r="r" b="b"/>
              <a:pathLst>
                <a:path w="187" h="66">
                  <a:moveTo>
                    <a:pt x="0" y="0"/>
                  </a:moveTo>
                  <a:lnTo>
                    <a:pt x="183" y="0"/>
                  </a:lnTo>
                  <a:lnTo>
                    <a:pt x="187" y="66"/>
                  </a:lnTo>
                  <a:lnTo>
                    <a:pt x="3" y="66"/>
                  </a:lnTo>
                  <a:lnTo>
                    <a:pt x="0" y="0"/>
                  </a:lnTo>
                  <a:close/>
                </a:path>
              </a:pathLst>
            </a:custGeom>
            <a:solidFill>
              <a:srgbClr val="e5e5e5"/>
            </a:solidFill>
            <a:ln>
              <a:noFill/>
            </a:ln>
          </p:spPr>
          <p:style>
            <a:lnRef idx="0"/>
            <a:fillRef idx="0"/>
            <a:effectRef idx="0"/>
            <a:fontRef idx="minor"/>
          </p:style>
        </p:sp>
        <p:sp>
          <p:nvSpPr>
            <p:cNvPr id="413" name="CustomShape 319"/>
            <p:cNvSpPr/>
            <p:nvPr/>
          </p:nvSpPr>
          <p:spPr>
            <a:xfrm>
              <a:off x="7209360" y="3649680"/>
              <a:ext cx="139320" cy="52200"/>
            </a:xfrm>
            <a:custGeom>
              <a:avLst/>
              <a:gdLst/>
              <a:ahLst/>
              <a:rect l="l" t="t" r="r" b="b"/>
              <a:pathLst>
                <a:path w="189" h="67">
                  <a:moveTo>
                    <a:pt x="0" y="1"/>
                  </a:moveTo>
                  <a:lnTo>
                    <a:pt x="184" y="0"/>
                  </a:lnTo>
                  <a:lnTo>
                    <a:pt x="189" y="66"/>
                  </a:lnTo>
                  <a:lnTo>
                    <a:pt x="4" y="67"/>
                  </a:lnTo>
                  <a:lnTo>
                    <a:pt x="0" y="1"/>
                  </a:lnTo>
                  <a:close/>
                </a:path>
              </a:pathLst>
            </a:custGeom>
            <a:solidFill>
              <a:srgbClr val="e2e2e2"/>
            </a:solidFill>
            <a:ln>
              <a:noFill/>
            </a:ln>
          </p:spPr>
          <p:style>
            <a:lnRef idx="0"/>
            <a:fillRef idx="0"/>
            <a:effectRef idx="0"/>
            <a:fontRef idx="minor"/>
          </p:style>
        </p:sp>
        <p:sp>
          <p:nvSpPr>
            <p:cNvPr id="414" name="CustomShape 320"/>
            <p:cNvSpPr/>
            <p:nvPr/>
          </p:nvSpPr>
          <p:spPr>
            <a:xfrm>
              <a:off x="7347600" y="3649680"/>
              <a:ext cx="140760" cy="52200"/>
            </a:xfrm>
            <a:custGeom>
              <a:avLst/>
              <a:gdLst/>
              <a:ahLst/>
              <a:rect l="l" t="t" r="r" b="b"/>
              <a:pathLst>
                <a:path w="189" h="66">
                  <a:moveTo>
                    <a:pt x="0" y="0"/>
                  </a:moveTo>
                  <a:lnTo>
                    <a:pt x="184" y="0"/>
                  </a:lnTo>
                  <a:lnTo>
                    <a:pt x="189" y="66"/>
                  </a:lnTo>
                  <a:lnTo>
                    <a:pt x="5" y="66"/>
                  </a:lnTo>
                  <a:lnTo>
                    <a:pt x="0" y="0"/>
                  </a:lnTo>
                  <a:close/>
                </a:path>
              </a:pathLst>
            </a:custGeom>
            <a:solidFill>
              <a:srgbClr val="dfdfdf"/>
            </a:solidFill>
            <a:ln>
              <a:noFill/>
            </a:ln>
          </p:spPr>
          <p:style>
            <a:lnRef idx="0"/>
            <a:fillRef idx="0"/>
            <a:effectRef idx="0"/>
            <a:fontRef idx="minor"/>
          </p:style>
        </p:sp>
        <p:sp>
          <p:nvSpPr>
            <p:cNvPr id="415" name="CustomShape 321"/>
            <p:cNvSpPr/>
            <p:nvPr/>
          </p:nvSpPr>
          <p:spPr>
            <a:xfrm>
              <a:off x="7485480" y="3649680"/>
              <a:ext cx="141120" cy="52200"/>
            </a:xfrm>
            <a:custGeom>
              <a:avLst/>
              <a:gdLst/>
              <a:ahLst/>
              <a:rect l="l" t="t" r="r" b="b"/>
              <a:pathLst>
                <a:path w="190" h="66">
                  <a:moveTo>
                    <a:pt x="0" y="0"/>
                  </a:moveTo>
                  <a:lnTo>
                    <a:pt x="186" y="0"/>
                  </a:lnTo>
                  <a:lnTo>
                    <a:pt x="190" y="66"/>
                  </a:lnTo>
                  <a:lnTo>
                    <a:pt x="5" y="66"/>
                  </a:lnTo>
                  <a:lnTo>
                    <a:pt x="0" y="0"/>
                  </a:lnTo>
                  <a:close/>
                </a:path>
              </a:pathLst>
            </a:custGeom>
            <a:solidFill>
              <a:srgbClr val="dddddd"/>
            </a:solidFill>
            <a:ln>
              <a:noFill/>
            </a:ln>
          </p:spPr>
          <p:style>
            <a:lnRef idx="0"/>
            <a:fillRef idx="0"/>
            <a:effectRef idx="0"/>
            <a:fontRef idx="minor"/>
          </p:style>
        </p:sp>
        <p:sp>
          <p:nvSpPr>
            <p:cNvPr id="416" name="CustomShape 322"/>
            <p:cNvSpPr/>
            <p:nvPr/>
          </p:nvSpPr>
          <p:spPr>
            <a:xfrm>
              <a:off x="7623720" y="3649680"/>
              <a:ext cx="139320" cy="52200"/>
            </a:xfrm>
            <a:custGeom>
              <a:avLst/>
              <a:gdLst/>
              <a:ahLst/>
              <a:rect l="l" t="t" r="r" b="b"/>
              <a:pathLst>
                <a:path w="189" h="67">
                  <a:moveTo>
                    <a:pt x="0" y="1"/>
                  </a:moveTo>
                  <a:lnTo>
                    <a:pt x="184" y="0"/>
                  </a:lnTo>
                  <a:lnTo>
                    <a:pt x="189" y="66"/>
                  </a:lnTo>
                  <a:lnTo>
                    <a:pt x="4" y="67"/>
                  </a:lnTo>
                  <a:lnTo>
                    <a:pt x="0" y="1"/>
                  </a:lnTo>
                  <a:close/>
                </a:path>
              </a:pathLst>
            </a:custGeom>
            <a:solidFill>
              <a:srgbClr val="dadada"/>
            </a:solidFill>
            <a:ln>
              <a:noFill/>
            </a:ln>
          </p:spPr>
          <p:style>
            <a:lnRef idx="0"/>
            <a:fillRef idx="0"/>
            <a:effectRef idx="0"/>
            <a:fontRef idx="minor"/>
          </p:style>
        </p:sp>
        <p:sp>
          <p:nvSpPr>
            <p:cNvPr id="417" name="CustomShape 323"/>
            <p:cNvSpPr/>
            <p:nvPr/>
          </p:nvSpPr>
          <p:spPr>
            <a:xfrm>
              <a:off x="7761960" y="3649680"/>
              <a:ext cx="140760" cy="50760"/>
            </a:xfrm>
            <a:custGeom>
              <a:avLst/>
              <a:gdLst/>
              <a:ahLst/>
              <a:rect l="l" t="t" r="r" b="b"/>
              <a:pathLst>
                <a:path w="189" h="66">
                  <a:moveTo>
                    <a:pt x="0" y="0"/>
                  </a:moveTo>
                  <a:lnTo>
                    <a:pt x="184" y="0"/>
                  </a:lnTo>
                  <a:lnTo>
                    <a:pt x="189" y="66"/>
                  </a:lnTo>
                  <a:lnTo>
                    <a:pt x="5" y="66"/>
                  </a:lnTo>
                  <a:lnTo>
                    <a:pt x="0" y="0"/>
                  </a:lnTo>
                  <a:close/>
                </a:path>
              </a:pathLst>
            </a:custGeom>
            <a:solidFill>
              <a:srgbClr val="d7d7d7"/>
            </a:solidFill>
            <a:ln>
              <a:noFill/>
            </a:ln>
          </p:spPr>
          <p:style>
            <a:lnRef idx="0"/>
            <a:fillRef idx="0"/>
            <a:effectRef idx="0"/>
            <a:fontRef idx="minor"/>
          </p:style>
        </p:sp>
        <p:sp>
          <p:nvSpPr>
            <p:cNvPr id="418" name="CustomShape 324"/>
            <p:cNvSpPr/>
            <p:nvPr/>
          </p:nvSpPr>
          <p:spPr>
            <a:xfrm>
              <a:off x="7899840" y="3649680"/>
              <a:ext cx="141120" cy="50760"/>
            </a:xfrm>
            <a:custGeom>
              <a:avLst/>
              <a:gdLst/>
              <a:ahLst/>
              <a:rect l="l" t="t" r="r" b="b"/>
              <a:pathLst>
                <a:path w="189" h="66">
                  <a:moveTo>
                    <a:pt x="0" y="0"/>
                  </a:moveTo>
                  <a:lnTo>
                    <a:pt x="185" y="0"/>
                  </a:lnTo>
                  <a:lnTo>
                    <a:pt x="189" y="66"/>
                  </a:lnTo>
                  <a:lnTo>
                    <a:pt x="5" y="66"/>
                  </a:lnTo>
                  <a:lnTo>
                    <a:pt x="0" y="0"/>
                  </a:lnTo>
                  <a:close/>
                </a:path>
              </a:pathLst>
            </a:custGeom>
            <a:solidFill>
              <a:srgbClr val="d5d5d5"/>
            </a:solidFill>
            <a:ln>
              <a:noFill/>
            </a:ln>
          </p:spPr>
          <p:style>
            <a:lnRef idx="0"/>
            <a:fillRef idx="0"/>
            <a:effectRef idx="0"/>
            <a:fontRef idx="minor"/>
          </p:style>
        </p:sp>
        <p:sp>
          <p:nvSpPr>
            <p:cNvPr id="419" name="CustomShape 325"/>
            <p:cNvSpPr/>
            <p:nvPr/>
          </p:nvSpPr>
          <p:spPr>
            <a:xfrm>
              <a:off x="8038080" y="3649680"/>
              <a:ext cx="140760" cy="50760"/>
            </a:xfrm>
            <a:custGeom>
              <a:avLst/>
              <a:gdLst/>
              <a:ahLst/>
              <a:rect l="l" t="t" r="r" b="b"/>
              <a:pathLst>
                <a:path w="190" h="66">
                  <a:moveTo>
                    <a:pt x="0" y="0"/>
                  </a:moveTo>
                  <a:lnTo>
                    <a:pt x="185" y="0"/>
                  </a:lnTo>
                  <a:lnTo>
                    <a:pt x="190" y="66"/>
                  </a:lnTo>
                  <a:lnTo>
                    <a:pt x="4" y="66"/>
                  </a:lnTo>
                  <a:lnTo>
                    <a:pt x="0" y="0"/>
                  </a:lnTo>
                  <a:close/>
                </a:path>
              </a:pathLst>
            </a:custGeom>
            <a:solidFill>
              <a:srgbClr val="d2d2d2"/>
            </a:solidFill>
            <a:ln>
              <a:noFill/>
            </a:ln>
          </p:spPr>
          <p:style>
            <a:lnRef idx="0"/>
            <a:fillRef idx="0"/>
            <a:effectRef idx="0"/>
            <a:fontRef idx="minor"/>
          </p:style>
        </p:sp>
        <p:sp>
          <p:nvSpPr>
            <p:cNvPr id="420" name="CustomShape 326"/>
            <p:cNvSpPr/>
            <p:nvPr/>
          </p:nvSpPr>
          <p:spPr>
            <a:xfrm>
              <a:off x="8177400" y="3648240"/>
              <a:ext cx="140760" cy="52200"/>
            </a:xfrm>
            <a:custGeom>
              <a:avLst/>
              <a:gdLst/>
              <a:ahLst/>
              <a:rect l="l" t="t" r="r" b="b"/>
              <a:pathLst>
                <a:path w="189" h="68">
                  <a:moveTo>
                    <a:pt x="0" y="2"/>
                  </a:moveTo>
                  <a:lnTo>
                    <a:pt x="184" y="0"/>
                  </a:lnTo>
                  <a:lnTo>
                    <a:pt x="189" y="67"/>
                  </a:lnTo>
                  <a:lnTo>
                    <a:pt x="5" y="68"/>
                  </a:lnTo>
                  <a:lnTo>
                    <a:pt x="0" y="2"/>
                  </a:lnTo>
                  <a:close/>
                </a:path>
              </a:pathLst>
            </a:custGeom>
            <a:solidFill>
              <a:srgbClr val="cfcfcf"/>
            </a:solidFill>
            <a:ln>
              <a:noFill/>
            </a:ln>
          </p:spPr>
          <p:style>
            <a:lnRef idx="0"/>
            <a:fillRef idx="0"/>
            <a:effectRef idx="0"/>
            <a:fontRef idx="minor"/>
          </p:style>
        </p:sp>
        <p:sp>
          <p:nvSpPr>
            <p:cNvPr id="421" name="CustomShape 327"/>
            <p:cNvSpPr/>
            <p:nvPr/>
          </p:nvSpPr>
          <p:spPr>
            <a:xfrm>
              <a:off x="8315640" y="3648240"/>
              <a:ext cx="136080" cy="50760"/>
            </a:xfrm>
            <a:custGeom>
              <a:avLst/>
              <a:gdLst/>
              <a:ahLst/>
              <a:rect l="l" t="t" r="r" b="b"/>
              <a:pathLst>
                <a:path w="183" h="67">
                  <a:moveTo>
                    <a:pt x="0" y="0"/>
                  </a:moveTo>
                  <a:lnTo>
                    <a:pt x="178" y="0"/>
                  </a:lnTo>
                  <a:lnTo>
                    <a:pt x="179" y="33"/>
                  </a:lnTo>
                  <a:lnTo>
                    <a:pt x="183" y="67"/>
                  </a:lnTo>
                  <a:lnTo>
                    <a:pt x="5" y="67"/>
                  </a:lnTo>
                  <a:lnTo>
                    <a:pt x="0" y="0"/>
                  </a:lnTo>
                  <a:close/>
                </a:path>
              </a:pathLst>
            </a:custGeom>
            <a:solidFill>
              <a:srgbClr val="cccccc"/>
            </a:solidFill>
            <a:ln>
              <a:noFill/>
            </a:ln>
          </p:spPr>
          <p:style>
            <a:lnRef idx="0"/>
            <a:fillRef idx="0"/>
            <a:effectRef idx="0"/>
            <a:fontRef idx="minor"/>
          </p:style>
        </p:sp>
        <p:sp>
          <p:nvSpPr>
            <p:cNvPr id="422" name="CustomShape 328"/>
            <p:cNvSpPr/>
            <p:nvPr/>
          </p:nvSpPr>
          <p:spPr>
            <a:xfrm>
              <a:off x="5698800" y="3706920"/>
              <a:ext cx="136080" cy="56880"/>
            </a:xfrm>
            <a:custGeom>
              <a:avLst/>
              <a:gdLst/>
              <a:ahLst/>
              <a:rect l="l" t="t" r="r" b="b"/>
              <a:pathLst>
                <a:path w="186" h="74">
                  <a:moveTo>
                    <a:pt x="158" y="0"/>
                  </a:moveTo>
                  <a:lnTo>
                    <a:pt x="0" y="0"/>
                  </a:lnTo>
                  <a:lnTo>
                    <a:pt x="10" y="26"/>
                  </a:lnTo>
                  <a:lnTo>
                    <a:pt x="18" y="53"/>
                  </a:lnTo>
                  <a:lnTo>
                    <a:pt x="29" y="74"/>
                  </a:lnTo>
                  <a:lnTo>
                    <a:pt x="186" y="74"/>
                  </a:lnTo>
                  <a:lnTo>
                    <a:pt x="158" y="0"/>
                  </a:lnTo>
                  <a:close/>
                </a:path>
              </a:pathLst>
            </a:custGeom>
            <a:solidFill>
              <a:srgbClr val="ffffff"/>
            </a:solidFill>
            <a:ln>
              <a:noFill/>
            </a:ln>
          </p:spPr>
          <p:style>
            <a:lnRef idx="0"/>
            <a:fillRef idx="0"/>
            <a:effectRef idx="0"/>
            <a:fontRef idx="minor"/>
          </p:style>
        </p:sp>
        <p:sp>
          <p:nvSpPr>
            <p:cNvPr id="423" name="CustomShape 329"/>
            <p:cNvSpPr/>
            <p:nvPr/>
          </p:nvSpPr>
          <p:spPr>
            <a:xfrm>
              <a:off x="5814720" y="3705120"/>
              <a:ext cx="158400" cy="58680"/>
            </a:xfrm>
            <a:custGeom>
              <a:avLst/>
              <a:gdLst/>
              <a:ahLst/>
              <a:rect l="l" t="t" r="r" b="b"/>
              <a:pathLst>
                <a:path w="213" h="76">
                  <a:moveTo>
                    <a:pt x="0" y="2"/>
                  </a:moveTo>
                  <a:lnTo>
                    <a:pt x="185" y="0"/>
                  </a:lnTo>
                  <a:lnTo>
                    <a:pt x="213" y="75"/>
                  </a:lnTo>
                  <a:lnTo>
                    <a:pt x="28" y="76"/>
                  </a:lnTo>
                  <a:lnTo>
                    <a:pt x="0" y="2"/>
                  </a:lnTo>
                  <a:close/>
                </a:path>
              </a:pathLst>
            </a:custGeom>
            <a:solidFill>
              <a:srgbClr val="fdfdfd"/>
            </a:solidFill>
            <a:ln>
              <a:noFill/>
            </a:ln>
          </p:spPr>
          <p:style>
            <a:lnRef idx="0"/>
            <a:fillRef idx="0"/>
            <a:effectRef idx="0"/>
            <a:fontRef idx="minor"/>
          </p:style>
        </p:sp>
        <p:sp>
          <p:nvSpPr>
            <p:cNvPr id="424" name="CustomShape 330"/>
            <p:cNvSpPr/>
            <p:nvPr/>
          </p:nvSpPr>
          <p:spPr>
            <a:xfrm>
              <a:off x="5954400" y="3705120"/>
              <a:ext cx="159840" cy="57240"/>
            </a:xfrm>
            <a:custGeom>
              <a:avLst/>
              <a:gdLst/>
              <a:ahLst/>
              <a:rect l="l" t="t" r="r" b="b"/>
              <a:pathLst>
                <a:path w="216" h="75">
                  <a:moveTo>
                    <a:pt x="0" y="0"/>
                  </a:moveTo>
                  <a:lnTo>
                    <a:pt x="188" y="0"/>
                  </a:lnTo>
                  <a:lnTo>
                    <a:pt x="216" y="75"/>
                  </a:lnTo>
                  <a:lnTo>
                    <a:pt x="28" y="75"/>
                  </a:lnTo>
                  <a:lnTo>
                    <a:pt x="0" y="0"/>
                  </a:lnTo>
                  <a:close/>
                </a:path>
              </a:pathLst>
            </a:custGeom>
            <a:solidFill>
              <a:srgbClr val="fafafa"/>
            </a:solidFill>
            <a:ln>
              <a:noFill/>
            </a:ln>
          </p:spPr>
          <p:style>
            <a:lnRef idx="0"/>
            <a:fillRef idx="0"/>
            <a:effectRef idx="0"/>
            <a:fontRef idx="minor"/>
          </p:style>
        </p:sp>
        <p:sp>
          <p:nvSpPr>
            <p:cNvPr id="425" name="CustomShape 331"/>
            <p:cNvSpPr/>
            <p:nvPr/>
          </p:nvSpPr>
          <p:spPr>
            <a:xfrm>
              <a:off x="6095520" y="3705120"/>
              <a:ext cx="158400" cy="57240"/>
            </a:xfrm>
            <a:custGeom>
              <a:avLst/>
              <a:gdLst/>
              <a:ahLst/>
              <a:rect l="l" t="t" r="r" b="b"/>
              <a:pathLst>
                <a:path w="214" h="75">
                  <a:moveTo>
                    <a:pt x="0" y="0"/>
                  </a:moveTo>
                  <a:lnTo>
                    <a:pt x="187" y="0"/>
                  </a:lnTo>
                  <a:lnTo>
                    <a:pt x="214" y="75"/>
                  </a:lnTo>
                  <a:lnTo>
                    <a:pt x="28" y="75"/>
                  </a:lnTo>
                  <a:lnTo>
                    <a:pt x="0" y="0"/>
                  </a:lnTo>
                  <a:close/>
                </a:path>
              </a:pathLst>
            </a:custGeom>
            <a:solidFill>
              <a:srgbClr val="f7f7f7"/>
            </a:solidFill>
            <a:ln>
              <a:noFill/>
            </a:ln>
          </p:spPr>
          <p:style>
            <a:lnRef idx="0"/>
            <a:fillRef idx="0"/>
            <a:effectRef idx="0"/>
            <a:fontRef idx="minor"/>
          </p:style>
        </p:sp>
        <p:sp>
          <p:nvSpPr>
            <p:cNvPr id="426" name="CustomShape 332"/>
            <p:cNvSpPr/>
            <p:nvPr/>
          </p:nvSpPr>
          <p:spPr>
            <a:xfrm>
              <a:off x="6235200" y="3705120"/>
              <a:ext cx="158400" cy="57240"/>
            </a:xfrm>
            <a:custGeom>
              <a:avLst/>
              <a:gdLst/>
              <a:ahLst/>
              <a:rect l="l" t="t" r="r" b="b"/>
              <a:pathLst>
                <a:path w="213" h="75">
                  <a:moveTo>
                    <a:pt x="0" y="0"/>
                  </a:moveTo>
                  <a:lnTo>
                    <a:pt x="185" y="0"/>
                  </a:lnTo>
                  <a:lnTo>
                    <a:pt x="213" y="75"/>
                  </a:lnTo>
                  <a:lnTo>
                    <a:pt x="27" y="75"/>
                  </a:lnTo>
                  <a:lnTo>
                    <a:pt x="0" y="0"/>
                  </a:lnTo>
                  <a:close/>
                </a:path>
              </a:pathLst>
            </a:custGeom>
            <a:solidFill>
              <a:srgbClr val="f5f5f5"/>
            </a:solidFill>
            <a:ln>
              <a:noFill/>
            </a:ln>
          </p:spPr>
          <p:style>
            <a:lnRef idx="0"/>
            <a:fillRef idx="0"/>
            <a:effectRef idx="0"/>
            <a:fontRef idx="minor"/>
          </p:style>
        </p:sp>
        <p:sp>
          <p:nvSpPr>
            <p:cNvPr id="427" name="CustomShape 333"/>
            <p:cNvSpPr/>
            <p:nvPr/>
          </p:nvSpPr>
          <p:spPr>
            <a:xfrm>
              <a:off x="6374520" y="3705120"/>
              <a:ext cx="160200" cy="57240"/>
            </a:xfrm>
            <a:custGeom>
              <a:avLst/>
              <a:gdLst/>
              <a:ahLst/>
              <a:rect l="l" t="t" r="r" b="b"/>
              <a:pathLst>
                <a:path w="216" h="76">
                  <a:moveTo>
                    <a:pt x="0" y="1"/>
                  </a:moveTo>
                  <a:lnTo>
                    <a:pt x="188" y="0"/>
                  </a:lnTo>
                  <a:lnTo>
                    <a:pt x="216" y="75"/>
                  </a:lnTo>
                  <a:lnTo>
                    <a:pt x="28" y="76"/>
                  </a:lnTo>
                  <a:lnTo>
                    <a:pt x="0" y="1"/>
                  </a:lnTo>
                  <a:close/>
                </a:path>
              </a:pathLst>
            </a:custGeom>
            <a:solidFill>
              <a:srgbClr val="f2f2f2"/>
            </a:solidFill>
            <a:ln>
              <a:noFill/>
            </a:ln>
          </p:spPr>
          <p:style>
            <a:lnRef idx="0"/>
            <a:fillRef idx="0"/>
            <a:effectRef idx="0"/>
            <a:fontRef idx="minor"/>
          </p:style>
        </p:sp>
        <p:sp>
          <p:nvSpPr>
            <p:cNvPr id="428" name="CustomShape 334"/>
            <p:cNvSpPr/>
            <p:nvPr/>
          </p:nvSpPr>
          <p:spPr>
            <a:xfrm>
              <a:off x="6516000" y="3705120"/>
              <a:ext cx="158400" cy="57240"/>
            </a:xfrm>
            <a:custGeom>
              <a:avLst/>
              <a:gdLst/>
              <a:ahLst/>
              <a:rect l="l" t="t" r="r" b="b"/>
              <a:pathLst>
                <a:path w="214" h="75">
                  <a:moveTo>
                    <a:pt x="0" y="0"/>
                  </a:moveTo>
                  <a:lnTo>
                    <a:pt x="186" y="0"/>
                  </a:lnTo>
                  <a:lnTo>
                    <a:pt x="214" y="75"/>
                  </a:lnTo>
                  <a:lnTo>
                    <a:pt x="28" y="75"/>
                  </a:lnTo>
                  <a:lnTo>
                    <a:pt x="0" y="0"/>
                  </a:lnTo>
                  <a:close/>
                </a:path>
              </a:pathLst>
            </a:custGeom>
            <a:solidFill>
              <a:srgbClr val="efefef"/>
            </a:solidFill>
            <a:ln>
              <a:noFill/>
            </a:ln>
          </p:spPr>
          <p:style>
            <a:lnRef idx="0"/>
            <a:fillRef idx="0"/>
            <a:effectRef idx="0"/>
            <a:fontRef idx="minor"/>
          </p:style>
        </p:sp>
        <p:sp>
          <p:nvSpPr>
            <p:cNvPr id="429" name="CustomShape 335"/>
            <p:cNvSpPr/>
            <p:nvPr/>
          </p:nvSpPr>
          <p:spPr>
            <a:xfrm>
              <a:off x="6654240" y="3705120"/>
              <a:ext cx="159840" cy="57240"/>
            </a:xfrm>
            <a:custGeom>
              <a:avLst/>
              <a:gdLst/>
              <a:ahLst/>
              <a:rect l="l" t="t" r="r" b="b"/>
              <a:pathLst>
                <a:path w="216" h="75">
                  <a:moveTo>
                    <a:pt x="0" y="0"/>
                  </a:moveTo>
                  <a:lnTo>
                    <a:pt x="188" y="0"/>
                  </a:lnTo>
                  <a:lnTo>
                    <a:pt x="216" y="75"/>
                  </a:lnTo>
                  <a:lnTo>
                    <a:pt x="28" y="75"/>
                  </a:lnTo>
                  <a:lnTo>
                    <a:pt x="0" y="0"/>
                  </a:lnTo>
                  <a:close/>
                </a:path>
              </a:pathLst>
            </a:custGeom>
            <a:solidFill>
              <a:srgbClr val="ededed"/>
            </a:solidFill>
            <a:ln>
              <a:noFill/>
            </a:ln>
          </p:spPr>
          <p:style>
            <a:lnRef idx="0"/>
            <a:fillRef idx="0"/>
            <a:effectRef idx="0"/>
            <a:fontRef idx="minor"/>
          </p:style>
        </p:sp>
        <p:sp>
          <p:nvSpPr>
            <p:cNvPr id="430" name="CustomShape 336"/>
            <p:cNvSpPr/>
            <p:nvPr/>
          </p:nvSpPr>
          <p:spPr>
            <a:xfrm>
              <a:off x="6795360" y="3703680"/>
              <a:ext cx="158400" cy="58680"/>
            </a:xfrm>
            <a:custGeom>
              <a:avLst/>
              <a:gdLst/>
              <a:ahLst/>
              <a:rect l="l" t="t" r="r" b="b"/>
              <a:pathLst>
                <a:path w="213" h="76">
                  <a:moveTo>
                    <a:pt x="0" y="1"/>
                  </a:moveTo>
                  <a:lnTo>
                    <a:pt x="186" y="0"/>
                  </a:lnTo>
                  <a:lnTo>
                    <a:pt x="213" y="75"/>
                  </a:lnTo>
                  <a:lnTo>
                    <a:pt x="28" y="76"/>
                  </a:lnTo>
                  <a:lnTo>
                    <a:pt x="0" y="1"/>
                  </a:lnTo>
                  <a:close/>
                </a:path>
              </a:pathLst>
            </a:custGeom>
            <a:solidFill>
              <a:srgbClr val="eaeaea"/>
            </a:solidFill>
            <a:ln>
              <a:noFill/>
            </a:ln>
          </p:spPr>
          <p:style>
            <a:lnRef idx="0"/>
            <a:fillRef idx="0"/>
            <a:effectRef idx="0"/>
            <a:fontRef idx="minor"/>
          </p:style>
        </p:sp>
        <p:sp>
          <p:nvSpPr>
            <p:cNvPr id="431" name="CustomShape 337"/>
            <p:cNvSpPr/>
            <p:nvPr/>
          </p:nvSpPr>
          <p:spPr>
            <a:xfrm>
              <a:off x="6935040" y="3703680"/>
              <a:ext cx="158400" cy="57240"/>
            </a:xfrm>
            <a:custGeom>
              <a:avLst/>
              <a:gdLst/>
              <a:ahLst/>
              <a:rect l="l" t="t" r="r" b="b"/>
              <a:pathLst>
                <a:path w="214" h="75">
                  <a:moveTo>
                    <a:pt x="0" y="0"/>
                  </a:moveTo>
                  <a:lnTo>
                    <a:pt x="186" y="0"/>
                  </a:lnTo>
                  <a:lnTo>
                    <a:pt x="214" y="75"/>
                  </a:lnTo>
                  <a:lnTo>
                    <a:pt x="27" y="75"/>
                  </a:lnTo>
                  <a:lnTo>
                    <a:pt x="0" y="0"/>
                  </a:lnTo>
                  <a:close/>
                </a:path>
              </a:pathLst>
            </a:custGeom>
            <a:solidFill>
              <a:srgbClr val="e7e7e7"/>
            </a:solidFill>
            <a:ln>
              <a:noFill/>
            </a:ln>
          </p:spPr>
          <p:style>
            <a:lnRef idx="0"/>
            <a:fillRef idx="0"/>
            <a:effectRef idx="0"/>
            <a:fontRef idx="minor"/>
          </p:style>
        </p:sp>
        <p:sp>
          <p:nvSpPr>
            <p:cNvPr id="432" name="CustomShape 338"/>
            <p:cNvSpPr/>
            <p:nvPr/>
          </p:nvSpPr>
          <p:spPr>
            <a:xfrm>
              <a:off x="7074720" y="3703680"/>
              <a:ext cx="160200" cy="57240"/>
            </a:xfrm>
            <a:custGeom>
              <a:avLst/>
              <a:gdLst/>
              <a:ahLst/>
              <a:rect l="l" t="t" r="r" b="b"/>
              <a:pathLst>
                <a:path w="216" h="75">
                  <a:moveTo>
                    <a:pt x="0" y="0"/>
                  </a:moveTo>
                  <a:lnTo>
                    <a:pt x="188" y="0"/>
                  </a:lnTo>
                  <a:lnTo>
                    <a:pt x="216" y="75"/>
                  </a:lnTo>
                  <a:lnTo>
                    <a:pt x="28" y="75"/>
                  </a:lnTo>
                  <a:lnTo>
                    <a:pt x="0" y="0"/>
                  </a:lnTo>
                  <a:close/>
                </a:path>
              </a:pathLst>
            </a:custGeom>
            <a:solidFill>
              <a:srgbClr val="e5e5e5"/>
            </a:solidFill>
            <a:ln>
              <a:noFill/>
            </a:ln>
          </p:spPr>
          <p:style>
            <a:lnRef idx="0"/>
            <a:fillRef idx="0"/>
            <a:effectRef idx="0"/>
            <a:fontRef idx="minor"/>
          </p:style>
        </p:sp>
        <p:sp>
          <p:nvSpPr>
            <p:cNvPr id="433" name="CustomShape 339"/>
            <p:cNvSpPr/>
            <p:nvPr/>
          </p:nvSpPr>
          <p:spPr>
            <a:xfrm>
              <a:off x="7215840" y="3703680"/>
              <a:ext cx="158400" cy="57240"/>
            </a:xfrm>
            <a:custGeom>
              <a:avLst/>
              <a:gdLst/>
              <a:ahLst/>
              <a:rect l="l" t="t" r="r" b="b"/>
              <a:pathLst>
                <a:path w="213" h="76">
                  <a:moveTo>
                    <a:pt x="0" y="1"/>
                  </a:moveTo>
                  <a:lnTo>
                    <a:pt x="185" y="0"/>
                  </a:lnTo>
                  <a:lnTo>
                    <a:pt x="213" y="74"/>
                  </a:lnTo>
                  <a:lnTo>
                    <a:pt x="28" y="76"/>
                  </a:lnTo>
                  <a:lnTo>
                    <a:pt x="0" y="1"/>
                  </a:lnTo>
                  <a:close/>
                </a:path>
              </a:pathLst>
            </a:custGeom>
            <a:solidFill>
              <a:srgbClr val="e2e2e2"/>
            </a:solidFill>
            <a:ln>
              <a:noFill/>
            </a:ln>
          </p:spPr>
          <p:style>
            <a:lnRef idx="0"/>
            <a:fillRef idx="0"/>
            <a:effectRef idx="0"/>
            <a:fontRef idx="minor"/>
          </p:style>
        </p:sp>
        <p:sp>
          <p:nvSpPr>
            <p:cNvPr id="434" name="CustomShape 340"/>
            <p:cNvSpPr/>
            <p:nvPr/>
          </p:nvSpPr>
          <p:spPr>
            <a:xfrm>
              <a:off x="7353720" y="3703680"/>
              <a:ext cx="158400" cy="57240"/>
            </a:xfrm>
            <a:custGeom>
              <a:avLst/>
              <a:gdLst/>
              <a:ahLst/>
              <a:rect l="l" t="t" r="r" b="b"/>
              <a:pathLst>
                <a:path w="216" h="74">
                  <a:moveTo>
                    <a:pt x="0" y="0"/>
                  </a:moveTo>
                  <a:lnTo>
                    <a:pt x="188" y="0"/>
                  </a:lnTo>
                  <a:lnTo>
                    <a:pt x="216" y="74"/>
                  </a:lnTo>
                  <a:lnTo>
                    <a:pt x="28" y="74"/>
                  </a:lnTo>
                  <a:lnTo>
                    <a:pt x="0" y="0"/>
                  </a:lnTo>
                  <a:close/>
                </a:path>
              </a:pathLst>
            </a:custGeom>
            <a:solidFill>
              <a:srgbClr val="dfdfdf"/>
            </a:solidFill>
            <a:ln>
              <a:noFill/>
            </a:ln>
          </p:spPr>
          <p:style>
            <a:lnRef idx="0"/>
            <a:fillRef idx="0"/>
            <a:effectRef idx="0"/>
            <a:fontRef idx="minor"/>
          </p:style>
        </p:sp>
        <p:sp>
          <p:nvSpPr>
            <p:cNvPr id="435" name="CustomShape 341"/>
            <p:cNvSpPr/>
            <p:nvPr/>
          </p:nvSpPr>
          <p:spPr>
            <a:xfrm>
              <a:off x="7495200" y="3703680"/>
              <a:ext cx="158400" cy="57240"/>
            </a:xfrm>
            <a:custGeom>
              <a:avLst/>
              <a:gdLst/>
              <a:ahLst/>
              <a:rect l="l" t="t" r="r" b="b"/>
              <a:pathLst>
                <a:path w="215" h="74">
                  <a:moveTo>
                    <a:pt x="0" y="0"/>
                  </a:moveTo>
                  <a:lnTo>
                    <a:pt x="187" y="0"/>
                  </a:lnTo>
                  <a:lnTo>
                    <a:pt x="215" y="74"/>
                  </a:lnTo>
                  <a:lnTo>
                    <a:pt x="28" y="74"/>
                  </a:lnTo>
                  <a:lnTo>
                    <a:pt x="0" y="0"/>
                  </a:lnTo>
                  <a:close/>
                </a:path>
              </a:pathLst>
            </a:custGeom>
            <a:solidFill>
              <a:srgbClr val="dddddd"/>
            </a:solidFill>
            <a:ln>
              <a:noFill/>
            </a:ln>
          </p:spPr>
          <p:style>
            <a:lnRef idx="0"/>
            <a:fillRef idx="0"/>
            <a:effectRef idx="0"/>
            <a:fontRef idx="minor"/>
          </p:style>
        </p:sp>
        <p:sp>
          <p:nvSpPr>
            <p:cNvPr id="436" name="CustomShape 342"/>
            <p:cNvSpPr/>
            <p:nvPr/>
          </p:nvSpPr>
          <p:spPr>
            <a:xfrm>
              <a:off x="7634880" y="3701880"/>
              <a:ext cx="159840" cy="59040"/>
            </a:xfrm>
            <a:custGeom>
              <a:avLst/>
              <a:gdLst/>
              <a:ahLst/>
              <a:rect l="l" t="t" r="r" b="b"/>
              <a:pathLst>
                <a:path w="215" h="75">
                  <a:moveTo>
                    <a:pt x="0" y="1"/>
                  </a:moveTo>
                  <a:lnTo>
                    <a:pt x="187" y="0"/>
                  </a:lnTo>
                  <a:lnTo>
                    <a:pt x="215" y="74"/>
                  </a:lnTo>
                  <a:lnTo>
                    <a:pt x="28" y="75"/>
                  </a:lnTo>
                  <a:lnTo>
                    <a:pt x="0" y="1"/>
                  </a:lnTo>
                  <a:close/>
                </a:path>
              </a:pathLst>
            </a:custGeom>
            <a:solidFill>
              <a:srgbClr val="dadada"/>
            </a:solidFill>
            <a:ln>
              <a:noFill/>
            </a:ln>
          </p:spPr>
          <p:style>
            <a:lnRef idx="0"/>
            <a:fillRef idx="0"/>
            <a:effectRef idx="0"/>
            <a:fontRef idx="minor"/>
          </p:style>
        </p:sp>
        <p:sp>
          <p:nvSpPr>
            <p:cNvPr id="437" name="CustomShape 343"/>
            <p:cNvSpPr/>
            <p:nvPr/>
          </p:nvSpPr>
          <p:spPr>
            <a:xfrm>
              <a:off x="7776000" y="3701880"/>
              <a:ext cx="156960" cy="57240"/>
            </a:xfrm>
            <a:custGeom>
              <a:avLst/>
              <a:gdLst/>
              <a:ahLst/>
              <a:rect l="l" t="t" r="r" b="b"/>
              <a:pathLst>
                <a:path w="214" h="74">
                  <a:moveTo>
                    <a:pt x="0" y="0"/>
                  </a:moveTo>
                  <a:lnTo>
                    <a:pt x="186" y="0"/>
                  </a:lnTo>
                  <a:lnTo>
                    <a:pt x="214" y="74"/>
                  </a:lnTo>
                  <a:lnTo>
                    <a:pt x="28" y="74"/>
                  </a:lnTo>
                  <a:lnTo>
                    <a:pt x="0" y="0"/>
                  </a:lnTo>
                  <a:close/>
                </a:path>
              </a:pathLst>
            </a:custGeom>
            <a:solidFill>
              <a:srgbClr val="d7d7d7"/>
            </a:solidFill>
            <a:ln>
              <a:noFill/>
            </a:ln>
          </p:spPr>
          <p:style>
            <a:lnRef idx="0"/>
            <a:fillRef idx="0"/>
            <a:effectRef idx="0"/>
            <a:fontRef idx="minor"/>
          </p:style>
        </p:sp>
        <p:sp>
          <p:nvSpPr>
            <p:cNvPr id="438" name="CustomShape 344"/>
            <p:cNvSpPr/>
            <p:nvPr/>
          </p:nvSpPr>
          <p:spPr>
            <a:xfrm>
              <a:off x="7914240" y="3701880"/>
              <a:ext cx="159840" cy="57240"/>
            </a:xfrm>
            <a:custGeom>
              <a:avLst/>
              <a:gdLst/>
              <a:ahLst/>
              <a:rect l="l" t="t" r="r" b="b"/>
              <a:pathLst>
                <a:path w="214" h="74">
                  <a:moveTo>
                    <a:pt x="0" y="0"/>
                  </a:moveTo>
                  <a:lnTo>
                    <a:pt x="187" y="0"/>
                  </a:lnTo>
                  <a:lnTo>
                    <a:pt x="214" y="74"/>
                  </a:lnTo>
                  <a:lnTo>
                    <a:pt x="28" y="74"/>
                  </a:lnTo>
                  <a:lnTo>
                    <a:pt x="0" y="0"/>
                  </a:lnTo>
                  <a:close/>
                </a:path>
              </a:pathLst>
            </a:custGeom>
            <a:solidFill>
              <a:srgbClr val="d5d5d5"/>
            </a:solidFill>
            <a:ln>
              <a:noFill/>
            </a:ln>
          </p:spPr>
          <p:style>
            <a:lnRef idx="0"/>
            <a:fillRef idx="0"/>
            <a:effectRef idx="0"/>
            <a:fontRef idx="minor"/>
          </p:style>
        </p:sp>
        <p:sp>
          <p:nvSpPr>
            <p:cNvPr id="439" name="CustomShape 345"/>
            <p:cNvSpPr/>
            <p:nvPr/>
          </p:nvSpPr>
          <p:spPr>
            <a:xfrm>
              <a:off x="8053920" y="3701880"/>
              <a:ext cx="159840" cy="57240"/>
            </a:xfrm>
            <a:custGeom>
              <a:avLst/>
              <a:gdLst/>
              <a:ahLst/>
              <a:rect l="l" t="t" r="r" b="b"/>
              <a:pathLst>
                <a:path w="215" h="74">
                  <a:moveTo>
                    <a:pt x="0" y="0"/>
                  </a:moveTo>
                  <a:lnTo>
                    <a:pt x="187" y="0"/>
                  </a:lnTo>
                  <a:lnTo>
                    <a:pt x="215" y="74"/>
                  </a:lnTo>
                  <a:lnTo>
                    <a:pt x="27" y="74"/>
                  </a:lnTo>
                  <a:lnTo>
                    <a:pt x="0" y="0"/>
                  </a:lnTo>
                  <a:close/>
                </a:path>
              </a:pathLst>
            </a:custGeom>
            <a:solidFill>
              <a:srgbClr val="d2d2d2"/>
            </a:solidFill>
            <a:ln>
              <a:noFill/>
            </a:ln>
          </p:spPr>
          <p:style>
            <a:lnRef idx="0"/>
            <a:fillRef idx="0"/>
            <a:effectRef idx="0"/>
            <a:fontRef idx="minor"/>
          </p:style>
        </p:sp>
        <p:sp>
          <p:nvSpPr>
            <p:cNvPr id="440" name="CustomShape 346"/>
            <p:cNvSpPr/>
            <p:nvPr/>
          </p:nvSpPr>
          <p:spPr>
            <a:xfrm>
              <a:off x="8194680" y="3700440"/>
              <a:ext cx="158400" cy="58680"/>
            </a:xfrm>
            <a:custGeom>
              <a:avLst/>
              <a:gdLst/>
              <a:ahLst/>
              <a:rect l="l" t="t" r="r" b="b"/>
              <a:pathLst>
                <a:path w="215" h="75">
                  <a:moveTo>
                    <a:pt x="0" y="1"/>
                  </a:moveTo>
                  <a:lnTo>
                    <a:pt x="187" y="0"/>
                  </a:lnTo>
                  <a:lnTo>
                    <a:pt x="215" y="74"/>
                  </a:lnTo>
                  <a:lnTo>
                    <a:pt x="28" y="75"/>
                  </a:lnTo>
                  <a:lnTo>
                    <a:pt x="0" y="1"/>
                  </a:lnTo>
                  <a:close/>
                </a:path>
              </a:pathLst>
            </a:custGeom>
            <a:solidFill>
              <a:srgbClr val="cfcfcf"/>
            </a:solidFill>
            <a:ln>
              <a:noFill/>
            </a:ln>
          </p:spPr>
          <p:style>
            <a:lnRef idx="0"/>
            <a:fillRef idx="0"/>
            <a:effectRef idx="0"/>
            <a:fontRef idx="minor"/>
          </p:style>
        </p:sp>
        <p:sp>
          <p:nvSpPr>
            <p:cNvPr id="441" name="CustomShape 347"/>
            <p:cNvSpPr/>
            <p:nvPr/>
          </p:nvSpPr>
          <p:spPr>
            <a:xfrm>
              <a:off x="8334360" y="3700440"/>
              <a:ext cx="137880" cy="58680"/>
            </a:xfrm>
            <a:custGeom>
              <a:avLst/>
              <a:gdLst/>
              <a:ahLst/>
              <a:rect l="l" t="t" r="r" b="b"/>
              <a:pathLst>
                <a:path w="185" h="74">
                  <a:moveTo>
                    <a:pt x="0" y="0"/>
                  </a:moveTo>
                  <a:lnTo>
                    <a:pt x="157" y="0"/>
                  </a:lnTo>
                  <a:lnTo>
                    <a:pt x="166" y="28"/>
                  </a:lnTo>
                  <a:lnTo>
                    <a:pt x="174" y="53"/>
                  </a:lnTo>
                  <a:lnTo>
                    <a:pt x="185" y="74"/>
                  </a:lnTo>
                  <a:lnTo>
                    <a:pt x="28" y="74"/>
                  </a:lnTo>
                  <a:lnTo>
                    <a:pt x="0" y="0"/>
                  </a:lnTo>
                  <a:close/>
                </a:path>
              </a:pathLst>
            </a:custGeom>
            <a:solidFill>
              <a:srgbClr val="cccccc"/>
            </a:solidFill>
            <a:ln>
              <a:noFill/>
            </a:ln>
          </p:spPr>
          <p:style>
            <a:lnRef idx="0"/>
            <a:fillRef idx="0"/>
            <a:effectRef idx="0"/>
            <a:fontRef idx="minor"/>
          </p:style>
        </p:sp>
        <p:sp>
          <p:nvSpPr>
            <p:cNvPr id="442" name="CustomShape 348"/>
            <p:cNvSpPr/>
            <p:nvPr/>
          </p:nvSpPr>
          <p:spPr>
            <a:xfrm>
              <a:off x="5719320" y="3765600"/>
              <a:ext cx="141120" cy="22320"/>
            </a:xfrm>
            <a:custGeom>
              <a:avLst/>
              <a:gdLst/>
              <a:ahLst/>
              <a:rect l="l" t="t" r="r" b="b"/>
              <a:pathLst>
                <a:path w="189" h="29">
                  <a:moveTo>
                    <a:pt x="143" y="0"/>
                  </a:moveTo>
                  <a:lnTo>
                    <a:pt x="0" y="0"/>
                  </a:lnTo>
                  <a:lnTo>
                    <a:pt x="14" y="14"/>
                  </a:lnTo>
                  <a:lnTo>
                    <a:pt x="28" y="24"/>
                  </a:lnTo>
                  <a:lnTo>
                    <a:pt x="45" y="29"/>
                  </a:lnTo>
                  <a:lnTo>
                    <a:pt x="189" y="29"/>
                  </a:lnTo>
                  <a:lnTo>
                    <a:pt x="143" y="0"/>
                  </a:lnTo>
                  <a:close/>
                </a:path>
              </a:pathLst>
            </a:custGeom>
            <a:solidFill>
              <a:srgbClr val="ffffff"/>
            </a:solidFill>
            <a:ln>
              <a:noFill/>
            </a:ln>
          </p:spPr>
          <p:style>
            <a:lnRef idx="0"/>
            <a:fillRef idx="0"/>
            <a:effectRef idx="0"/>
            <a:fontRef idx="minor"/>
          </p:style>
        </p:sp>
        <p:sp>
          <p:nvSpPr>
            <p:cNvPr id="443" name="CustomShape 349"/>
            <p:cNvSpPr/>
            <p:nvPr/>
          </p:nvSpPr>
          <p:spPr>
            <a:xfrm>
              <a:off x="5825880" y="3763800"/>
              <a:ext cx="174240" cy="24120"/>
            </a:xfrm>
            <a:custGeom>
              <a:avLst/>
              <a:gdLst/>
              <a:ahLst/>
              <a:rect l="l" t="t" r="r" b="b"/>
              <a:pathLst>
                <a:path w="234" h="30">
                  <a:moveTo>
                    <a:pt x="0" y="1"/>
                  </a:moveTo>
                  <a:lnTo>
                    <a:pt x="186" y="0"/>
                  </a:lnTo>
                  <a:lnTo>
                    <a:pt x="234" y="29"/>
                  </a:lnTo>
                  <a:lnTo>
                    <a:pt x="46" y="30"/>
                  </a:lnTo>
                  <a:lnTo>
                    <a:pt x="0" y="1"/>
                  </a:lnTo>
                  <a:close/>
                </a:path>
              </a:pathLst>
            </a:custGeom>
            <a:solidFill>
              <a:srgbClr val="fdfdfd"/>
            </a:solidFill>
            <a:ln>
              <a:noFill/>
            </a:ln>
          </p:spPr>
          <p:style>
            <a:lnRef idx="0"/>
            <a:fillRef idx="0"/>
            <a:effectRef idx="0"/>
            <a:fontRef idx="minor"/>
          </p:style>
        </p:sp>
        <p:sp>
          <p:nvSpPr>
            <p:cNvPr id="444" name="CustomShape 350"/>
            <p:cNvSpPr/>
            <p:nvPr/>
          </p:nvSpPr>
          <p:spPr>
            <a:xfrm>
              <a:off x="5967000" y="3763800"/>
              <a:ext cx="176040" cy="22320"/>
            </a:xfrm>
            <a:custGeom>
              <a:avLst/>
              <a:gdLst/>
              <a:ahLst/>
              <a:rect l="l" t="t" r="r" b="b"/>
              <a:pathLst>
                <a:path w="237" h="29">
                  <a:moveTo>
                    <a:pt x="0" y="0"/>
                  </a:moveTo>
                  <a:lnTo>
                    <a:pt x="189" y="0"/>
                  </a:lnTo>
                  <a:lnTo>
                    <a:pt x="237" y="29"/>
                  </a:lnTo>
                  <a:lnTo>
                    <a:pt x="48" y="29"/>
                  </a:lnTo>
                  <a:lnTo>
                    <a:pt x="0" y="0"/>
                  </a:lnTo>
                  <a:close/>
                </a:path>
              </a:pathLst>
            </a:custGeom>
            <a:solidFill>
              <a:srgbClr val="fafafa"/>
            </a:solidFill>
            <a:ln>
              <a:noFill/>
            </a:ln>
          </p:spPr>
          <p:style>
            <a:lnRef idx="0"/>
            <a:fillRef idx="0"/>
            <a:effectRef idx="0"/>
            <a:fontRef idx="minor"/>
          </p:style>
        </p:sp>
        <p:sp>
          <p:nvSpPr>
            <p:cNvPr id="445" name="CustomShape 351"/>
            <p:cNvSpPr/>
            <p:nvPr/>
          </p:nvSpPr>
          <p:spPr>
            <a:xfrm>
              <a:off x="6106680" y="3763800"/>
              <a:ext cx="174240" cy="22320"/>
            </a:xfrm>
            <a:custGeom>
              <a:avLst/>
              <a:gdLst/>
              <a:ahLst/>
              <a:rect l="l" t="t" r="r" b="b"/>
              <a:pathLst>
                <a:path w="234" h="29">
                  <a:moveTo>
                    <a:pt x="0" y="0"/>
                  </a:moveTo>
                  <a:lnTo>
                    <a:pt x="188" y="0"/>
                  </a:lnTo>
                  <a:lnTo>
                    <a:pt x="234" y="29"/>
                  </a:lnTo>
                  <a:lnTo>
                    <a:pt x="48" y="29"/>
                  </a:lnTo>
                  <a:lnTo>
                    <a:pt x="0" y="0"/>
                  </a:lnTo>
                  <a:close/>
                </a:path>
              </a:pathLst>
            </a:custGeom>
            <a:solidFill>
              <a:srgbClr val="f7f7f7"/>
            </a:solidFill>
            <a:ln>
              <a:noFill/>
            </a:ln>
          </p:spPr>
          <p:style>
            <a:lnRef idx="0"/>
            <a:fillRef idx="0"/>
            <a:effectRef idx="0"/>
            <a:fontRef idx="minor"/>
          </p:style>
        </p:sp>
        <p:sp>
          <p:nvSpPr>
            <p:cNvPr id="446" name="CustomShape 352"/>
            <p:cNvSpPr/>
            <p:nvPr/>
          </p:nvSpPr>
          <p:spPr>
            <a:xfrm>
              <a:off x="6248160" y="3763800"/>
              <a:ext cx="175680" cy="22320"/>
            </a:xfrm>
            <a:custGeom>
              <a:avLst/>
              <a:gdLst/>
              <a:ahLst/>
              <a:rect l="l" t="t" r="r" b="b"/>
              <a:pathLst>
                <a:path w="235" h="29">
                  <a:moveTo>
                    <a:pt x="0" y="0"/>
                  </a:moveTo>
                  <a:lnTo>
                    <a:pt x="189" y="0"/>
                  </a:lnTo>
                  <a:lnTo>
                    <a:pt x="235" y="28"/>
                  </a:lnTo>
                  <a:lnTo>
                    <a:pt x="46" y="29"/>
                  </a:lnTo>
                  <a:lnTo>
                    <a:pt x="0" y="0"/>
                  </a:lnTo>
                  <a:close/>
                </a:path>
              </a:pathLst>
            </a:custGeom>
            <a:solidFill>
              <a:srgbClr val="f5f5f5"/>
            </a:solidFill>
            <a:ln>
              <a:noFill/>
            </a:ln>
          </p:spPr>
          <p:style>
            <a:lnRef idx="0"/>
            <a:fillRef idx="0"/>
            <a:effectRef idx="0"/>
            <a:fontRef idx="minor"/>
          </p:style>
        </p:sp>
        <p:sp>
          <p:nvSpPr>
            <p:cNvPr id="447" name="CustomShape 353"/>
            <p:cNvSpPr/>
            <p:nvPr/>
          </p:nvSpPr>
          <p:spPr>
            <a:xfrm>
              <a:off x="6388920" y="3763800"/>
              <a:ext cx="174240" cy="20880"/>
            </a:xfrm>
            <a:custGeom>
              <a:avLst/>
              <a:gdLst/>
              <a:ahLst/>
              <a:rect l="l" t="t" r="r" b="b"/>
              <a:pathLst>
                <a:path w="234" h="29">
                  <a:moveTo>
                    <a:pt x="0" y="1"/>
                  </a:moveTo>
                  <a:lnTo>
                    <a:pt x="188" y="0"/>
                  </a:lnTo>
                  <a:lnTo>
                    <a:pt x="234" y="29"/>
                  </a:lnTo>
                  <a:lnTo>
                    <a:pt x="46" y="29"/>
                  </a:lnTo>
                  <a:lnTo>
                    <a:pt x="0" y="1"/>
                  </a:lnTo>
                  <a:close/>
                </a:path>
              </a:pathLst>
            </a:custGeom>
            <a:solidFill>
              <a:srgbClr val="f2f2f2"/>
            </a:solidFill>
            <a:ln>
              <a:noFill/>
            </a:ln>
          </p:spPr>
          <p:style>
            <a:lnRef idx="0"/>
            <a:fillRef idx="0"/>
            <a:effectRef idx="0"/>
            <a:fontRef idx="minor"/>
          </p:style>
        </p:sp>
        <p:sp>
          <p:nvSpPr>
            <p:cNvPr id="448" name="CustomShape 354"/>
            <p:cNvSpPr/>
            <p:nvPr/>
          </p:nvSpPr>
          <p:spPr>
            <a:xfrm>
              <a:off x="6530400" y="3763800"/>
              <a:ext cx="174240" cy="20880"/>
            </a:xfrm>
            <a:custGeom>
              <a:avLst/>
              <a:gdLst/>
              <a:ahLst/>
              <a:rect l="l" t="t" r="r" b="b"/>
              <a:pathLst>
                <a:path w="235" h="29">
                  <a:moveTo>
                    <a:pt x="0" y="0"/>
                  </a:moveTo>
                  <a:lnTo>
                    <a:pt x="189" y="0"/>
                  </a:lnTo>
                  <a:lnTo>
                    <a:pt x="235" y="29"/>
                  </a:lnTo>
                  <a:lnTo>
                    <a:pt x="46" y="29"/>
                  </a:lnTo>
                  <a:lnTo>
                    <a:pt x="0" y="0"/>
                  </a:lnTo>
                  <a:close/>
                </a:path>
              </a:pathLst>
            </a:custGeom>
            <a:solidFill>
              <a:srgbClr val="efefef"/>
            </a:solidFill>
            <a:ln>
              <a:noFill/>
            </a:ln>
          </p:spPr>
          <p:style>
            <a:lnRef idx="0"/>
            <a:fillRef idx="0"/>
            <a:effectRef idx="0"/>
            <a:fontRef idx="minor"/>
          </p:style>
        </p:sp>
        <p:sp>
          <p:nvSpPr>
            <p:cNvPr id="449" name="CustomShape 355"/>
            <p:cNvSpPr/>
            <p:nvPr/>
          </p:nvSpPr>
          <p:spPr>
            <a:xfrm>
              <a:off x="6672960" y="3763800"/>
              <a:ext cx="172800" cy="20880"/>
            </a:xfrm>
            <a:custGeom>
              <a:avLst/>
              <a:gdLst/>
              <a:ahLst/>
              <a:rect l="l" t="t" r="r" b="b"/>
              <a:pathLst>
                <a:path w="233" h="29">
                  <a:moveTo>
                    <a:pt x="0" y="0"/>
                  </a:moveTo>
                  <a:lnTo>
                    <a:pt x="187" y="0"/>
                  </a:lnTo>
                  <a:lnTo>
                    <a:pt x="233" y="28"/>
                  </a:lnTo>
                  <a:lnTo>
                    <a:pt x="46" y="29"/>
                  </a:lnTo>
                  <a:lnTo>
                    <a:pt x="0" y="0"/>
                  </a:lnTo>
                  <a:close/>
                </a:path>
              </a:pathLst>
            </a:custGeom>
            <a:solidFill>
              <a:srgbClr val="ededed"/>
            </a:solidFill>
            <a:ln>
              <a:noFill/>
            </a:ln>
          </p:spPr>
          <p:style>
            <a:lnRef idx="0"/>
            <a:fillRef idx="0"/>
            <a:effectRef idx="0"/>
            <a:fontRef idx="minor"/>
          </p:style>
        </p:sp>
        <p:sp>
          <p:nvSpPr>
            <p:cNvPr id="450" name="CustomShape 356"/>
            <p:cNvSpPr/>
            <p:nvPr/>
          </p:nvSpPr>
          <p:spPr>
            <a:xfrm>
              <a:off x="6813000" y="3762360"/>
              <a:ext cx="174240" cy="22320"/>
            </a:xfrm>
            <a:custGeom>
              <a:avLst/>
              <a:gdLst/>
              <a:ahLst/>
              <a:rect l="l" t="t" r="r" b="b"/>
              <a:pathLst>
                <a:path w="234" h="29">
                  <a:moveTo>
                    <a:pt x="0" y="1"/>
                  </a:moveTo>
                  <a:lnTo>
                    <a:pt x="189" y="0"/>
                  </a:lnTo>
                  <a:lnTo>
                    <a:pt x="234" y="29"/>
                  </a:lnTo>
                  <a:lnTo>
                    <a:pt x="46" y="29"/>
                  </a:lnTo>
                  <a:lnTo>
                    <a:pt x="0" y="1"/>
                  </a:lnTo>
                  <a:close/>
                </a:path>
              </a:pathLst>
            </a:custGeom>
            <a:solidFill>
              <a:srgbClr val="eaeaea"/>
            </a:solidFill>
            <a:ln>
              <a:noFill/>
            </a:ln>
          </p:spPr>
          <p:style>
            <a:lnRef idx="0"/>
            <a:fillRef idx="0"/>
            <a:effectRef idx="0"/>
            <a:fontRef idx="minor"/>
          </p:style>
        </p:sp>
        <p:sp>
          <p:nvSpPr>
            <p:cNvPr id="451" name="CustomShape 357"/>
            <p:cNvSpPr/>
            <p:nvPr/>
          </p:nvSpPr>
          <p:spPr>
            <a:xfrm>
              <a:off x="6954120" y="3762360"/>
              <a:ext cx="174240" cy="22320"/>
            </a:xfrm>
            <a:custGeom>
              <a:avLst/>
              <a:gdLst/>
              <a:ahLst/>
              <a:rect l="l" t="t" r="r" b="b"/>
              <a:pathLst>
                <a:path w="234" h="29">
                  <a:moveTo>
                    <a:pt x="0" y="0"/>
                  </a:moveTo>
                  <a:lnTo>
                    <a:pt x="190" y="0"/>
                  </a:lnTo>
                  <a:lnTo>
                    <a:pt x="234" y="29"/>
                  </a:lnTo>
                  <a:lnTo>
                    <a:pt x="45" y="29"/>
                  </a:lnTo>
                  <a:lnTo>
                    <a:pt x="0" y="0"/>
                  </a:lnTo>
                  <a:close/>
                </a:path>
              </a:pathLst>
            </a:custGeom>
            <a:solidFill>
              <a:srgbClr val="e7e7e7"/>
            </a:solidFill>
            <a:ln>
              <a:noFill/>
            </a:ln>
          </p:spPr>
          <p:style>
            <a:lnRef idx="0"/>
            <a:fillRef idx="0"/>
            <a:effectRef idx="0"/>
            <a:fontRef idx="minor"/>
          </p:style>
        </p:sp>
        <p:sp>
          <p:nvSpPr>
            <p:cNvPr id="452" name="CustomShape 358"/>
            <p:cNvSpPr/>
            <p:nvPr/>
          </p:nvSpPr>
          <p:spPr>
            <a:xfrm>
              <a:off x="7097040" y="3762360"/>
              <a:ext cx="172800" cy="22320"/>
            </a:xfrm>
            <a:custGeom>
              <a:avLst/>
              <a:gdLst/>
              <a:ahLst/>
              <a:rect l="l" t="t" r="r" b="b"/>
              <a:pathLst>
                <a:path w="232" h="29">
                  <a:moveTo>
                    <a:pt x="0" y="0"/>
                  </a:moveTo>
                  <a:lnTo>
                    <a:pt x="187" y="0"/>
                  </a:lnTo>
                  <a:lnTo>
                    <a:pt x="232" y="27"/>
                  </a:lnTo>
                  <a:lnTo>
                    <a:pt x="44" y="29"/>
                  </a:lnTo>
                  <a:lnTo>
                    <a:pt x="0" y="0"/>
                  </a:lnTo>
                  <a:close/>
                </a:path>
              </a:pathLst>
            </a:custGeom>
            <a:solidFill>
              <a:srgbClr val="e5e5e5"/>
            </a:solidFill>
            <a:ln>
              <a:noFill/>
            </a:ln>
          </p:spPr>
          <p:style>
            <a:lnRef idx="0"/>
            <a:fillRef idx="0"/>
            <a:effectRef idx="0"/>
            <a:fontRef idx="minor"/>
          </p:style>
        </p:sp>
        <p:sp>
          <p:nvSpPr>
            <p:cNvPr id="453" name="CustomShape 359"/>
            <p:cNvSpPr/>
            <p:nvPr/>
          </p:nvSpPr>
          <p:spPr>
            <a:xfrm>
              <a:off x="7236360" y="3762360"/>
              <a:ext cx="174240" cy="20520"/>
            </a:xfrm>
            <a:custGeom>
              <a:avLst/>
              <a:gdLst/>
              <a:ahLst/>
              <a:rect l="l" t="t" r="r" b="b"/>
              <a:pathLst>
                <a:path w="234" h="29">
                  <a:moveTo>
                    <a:pt x="0" y="2"/>
                  </a:moveTo>
                  <a:lnTo>
                    <a:pt x="189" y="0"/>
                  </a:lnTo>
                  <a:lnTo>
                    <a:pt x="234" y="29"/>
                  </a:lnTo>
                  <a:lnTo>
                    <a:pt x="45" y="29"/>
                  </a:lnTo>
                  <a:lnTo>
                    <a:pt x="0" y="2"/>
                  </a:lnTo>
                  <a:close/>
                </a:path>
              </a:pathLst>
            </a:custGeom>
            <a:solidFill>
              <a:srgbClr val="e2e2e2"/>
            </a:solidFill>
            <a:ln>
              <a:noFill/>
            </a:ln>
          </p:spPr>
          <p:style>
            <a:lnRef idx="0"/>
            <a:fillRef idx="0"/>
            <a:effectRef idx="0"/>
            <a:fontRef idx="minor"/>
          </p:style>
        </p:sp>
        <p:sp>
          <p:nvSpPr>
            <p:cNvPr id="454" name="CustomShape 360"/>
            <p:cNvSpPr/>
            <p:nvPr/>
          </p:nvSpPr>
          <p:spPr>
            <a:xfrm>
              <a:off x="7379280" y="3762360"/>
              <a:ext cx="172440" cy="20520"/>
            </a:xfrm>
            <a:custGeom>
              <a:avLst/>
              <a:gdLst/>
              <a:ahLst/>
              <a:rect l="l" t="t" r="r" b="b"/>
              <a:pathLst>
                <a:path w="232" h="29">
                  <a:moveTo>
                    <a:pt x="0" y="0"/>
                  </a:moveTo>
                  <a:lnTo>
                    <a:pt x="188" y="0"/>
                  </a:lnTo>
                  <a:lnTo>
                    <a:pt x="232" y="28"/>
                  </a:lnTo>
                  <a:lnTo>
                    <a:pt x="45" y="29"/>
                  </a:lnTo>
                  <a:lnTo>
                    <a:pt x="0" y="0"/>
                  </a:lnTo>
                  <a:close/>
                </a:path>
              </a:pathLst>
            </a:custGeom>
            <a:solidFill>
              <a:srgbClr val="dfdfdf"/>
            </a:solidFill>
            <a:ln>
              <a:noFill/>
            </a:ln>
          </p:spPr>
          <p:style>
            <a:lnRef idx="0"/>
            <a:fillRef idx="0"/>
            <a:effectRef idx="0"/>
            <a:fontRef idx="minor"/>
          </p:style>
        </p:sp>
        <p:sp>
          <p:nvSpPr>
            <p:cNvPr id="455" name="CustomShape 361"/>
            <p:cNvSpPr/>
            <p:nvPr/>
          </p:nvSpPr>
          <p:spPr>
            <a:xfrm>
              <a:off x="7518960" y="3762360"/>
              <a:ext cx="174240" cy="20520"/>
            </a:xfrm>
            <a:custGeom>
              <a:avLst/>
              <a:gdLst/>
              <a:ahLst/>
              <a:rect l="l" t="t" r="r" b="b"/>
              <a:pathLst>
                <a:path w="234" h="28">
                  <a:moveTo>
                    <a:pt x="0" y="0"/>
                  </a:moveTo>
                  <a:lnTo>
                    <a:pt x="189" y="0"/>
                  </a:lnTo>
                  <a:lnTo>
                    <a:pt x="234" y="28"/>
                  </a:lnTo>
                  <a:lnTo>
                    <a:pt x="44" y="28"/>
                  </a:lnTo>
                  <a:lnTo>
                    <a:pt x="0" y="0"/>
                  </a:lnTo>
                  <a:close/>
                </a:path>
              </a:pathLst>
            </a:custGeom>
            <a:solidFill>
              <a:srgbClr val="dddddd"/>
            </a:solidFill>
            <a:ln>
              <a:noFill/>
            </a:ln>
          </p:spPr>
          <p:style>
            <a:lnRef idx="0"/>
            <a:fillRef idx="0"/>
            <a:effectRef idx="0"/>
            <a:fontRef idx="minor"/>
          </p:style>
        </p:sp>
        <p:sp>
          <p:nvSpPr>
            <p:cNvPr id="456" name="CustomShape 362"/>
            <p:cNvSpPr/>
            <p:nvPr/>
          </p:nvSpPr>
          <p:spPr>
            <a:xfrm>
              <a:off x="7660080" y="3760920"/>
              <a:ext cx="172800" cy="21960"/>
            </a:xfrm>
            <a:custGeom>
              <a:avLst/>
              <a:gdLst/>
              <a:ahLst/>
              <a:rect l="l" t="t" r="r" b="b"/>
              <a:pathLst>
                <a:path w="231" h="29">
                  <a:moveTo>
                    <a:pt x="0" y="1"/>
                  </a:moveTo>
                  <a:lnTo>
                    <a:pt x="187" y="0"/>
                  </a:lnTo>
                  <a:lnTo>
                    <a:pt x="231" y="29"/>
                  </a:lnTo>
                  <a:lnTo>
                    <a:pt x="45" y="29"/>
                  </a:lnTo>
                  <a:lnTo>
                    <a:pt x="0" y="1"/>
                  </a:lnTo>
                  <a:close/>
                </a:path>
              </a:pathLst>
            </a:custGeom>
            <a:solidFill>
              <a:srgbClr val="dadada"/>
            </a:solidFill>
            <a:ln>
              <a:noFill/>
            </a:ln>
          </p:spPr>
          <p:style>
            <a:lnRef idx="0"/>
            <a:fillRef idx="0"/>
            <a:effectRef idx="0"/>
            <a:fontRef idx="minor"/>
          </p:style>
        </p:sp>
        <p:sp>
          <p:nvSpPr>
            <p:cNvPr id="457" name="CustomShape 363"/>
            <p:cNvSpPr/>
            <p:nvPr/>
          </p:nvSpPr>
          <p:spPr>
            <a:xfrm>
              <a:off x="7801560" y="3760920"/>
              <a:ext cx="174240" cy="21960"/>
            </a:xfrm>
            <a:custGeom>
              <a:avLst/>
              <a:gdLst/>
              <a:ahLst/>
              <a:rect l="l" t="t" r="r" b="b"/>
              <a:pathLst>
                <a:path w="233" h="29">
                  <a:moveTo>
                    <a:pt x="0" y="0"/>
                  </a:moveTo>
                  <a:lnTo>
                    <a:pt x="189" y="0"/>
                  </a:lnTo>
                  <a:lnTo>
                    <a:pt x="233" y="28"/>
                  </a:lnTo>
                  <a:lnTo>
                    <a:pt x="44" y="29"/>
                  </a:lnTo>
                  <a:lnTo>
                    <a:pt x="0" y="0"/>
                  </a:lnTo>
                  <a:close/>
                </a:path>
              </a:pathLst>
            </a:custGeom>
            <a:solidFill>
              <a:srgbClr val="d7d7d7"/>
            </a:solidFill>
            <a:ln>
              <a:noFill/>
            </a:ln>
          </p:spPr>
          <p:style>
            <a:lnRef idx="0"/>
            <a:fillRef idx="0"/>
            <a:effectRef idx="0"/>
            <a:fontRef idx="minor"/>
          </p:style>
        </p:sp>
        <p:sp>
          <p:nvSpPr>
            <p:cNvPr id="458" name="CustomShape 364"/>
            <p:cNvSpPr/>
            <p:nvPr/>
          </p:nvSpPr>
          <p:spPr>
            <a:xfrm>
              <a:off x="7944480" y="3760920"/>
              <a:ext cx="171000" cy="20520"/>
            </a:xfrm>
            <a:custGeom>
              <a:avLst/>
              <a:gdLst/>
              <a:ahLst/>
              <a:rect l="l" t="t" r="r" b="b"/>
              <a:pathLst>
                <a:path w="231" h="28">
                  <a:moveTo>
                    <a:pt x="0" y="0"/>
                  </a:moveTo>
                  <a:lnTo>
                    <a:pt x="188" y="0"/>
                  </a:lnTo>
                  <a:lnTo>
                    <a:pt x="231" y="28"/>
                  </a:lnTo>
                  <a:lnTo>
                    <a:pt x="44" y="28"/>
                  </a:lnTo>
                  <a:lnTo>
                    <a:pt x="0" y="0"/>
                  </a:lnTo>
                  <a:close/>
                </a:path>
              </a:pathLst>
            </a:custGeom>
            <a:solidFill>
              <a:srgbClr val="d5d5d5"/>
            </a:solidFill>
            <a:ln>
              <a:noFill/>
            </a:ln>
          </p:spPr>
          <p:style>
            <a:lnRef idx="0"/>
            <a:fillRef idx="0"/>
            <a:effectRef idx="0"/>
            <a:fontRef idx="minor"/>
          </p:style>
        </p:sp>
        <p:sp>
          <p:nvSpPr>
            <p:cNvPr id="459" name="CustomShape 365"/>
            <p:cNvSpPr/>
            <p:nvPr/>
          </p:nvSpPr>
          <p:spPr>
            <a:xfrm>
              <a:off x="8084160" y="3760920"/>
              <a:ext cx="172440" cy="20520"/>
            </a:xfrm>
            <a:custGeom>
              <a:avLst/>
              <a:gdLst/>
              <a:ahLst/>
              <a:rect l="l" t="t" r="r" b="b"/>
              <a:pathLst>
                <a:path w="233" h="28">
                  <a:moveTo>
                    <a:pt x="0" y="0"/>
                  </a:moveTo>
                  <a:lnTo>
                    <a:pt x="189" y="0"/>
                  </a:lnTo>
                  <a:lnTo>
                    <a:pt x="233" y="28"/>
                  </a:lnTo>
                  <a:lnTo>
                    <a:pt x="43" y="28"/>
                  </a:lnTo>
                  <a:lnTo>
                    <a:pt x="0" y="0"/>
                  </a:lnTo>
                  <a:close/>
                </a:path>
              </a:pathLst>
            </a:custGeom>
            <a:solidFill>
              <a:srgbClr val="d2d2d2"/>
            </a:solidFill>
            <a:ln>
              <a:noFill/>
            </a:ln>
          </p:spPr>
          <p:style>
            <a:lnRef idx="0"/>
            <a:fillRef idx="0"/>
            <a:effectRef idx="0"/>
            <a:fontRef idx="minor"/>
          </p:style>
        </p:sp>
        <p:sp>
          <p:nvSpPr>
            <p:cNvPr id="460" name="CustomShape 366"/>
            <p:cNvSpPr/>
            <p:nvPr/>
          </p:nvSpPr>
          <p:spPr>
            <a:xfrm>
              <a:off x="8224920" y="3760920"/>
              <a:ext cx="172800" cy="20520"/>
            </a:xfrm>
            <a:custGeom>
              <a:avLst/>
              <a:gdLst/>
              <a:ahLst/>
              <a:rect l="l" t="t" r="r" b="b"/>
              <a:pathLst>
                <a:path w="233" h="29">
                  <a:moveTo>
                    <a:pt x="0" y="1"/>
                  </a:moveTo>
                  <a:lnTo>
                    <a:pt x="189" y="0"/>
                  </a:lnTo>
                  <a:lnTo>
                    <a:pt x="233" y="28"/>
                  </a:lnTo>
                  <a:lnTo>
                    <a:pt x="44" y="29"/>
                  </a:lnTo>
                  <a:lnTo>
                    <a:pt x="0" y="1"/>
                  </a:lnTo>
                  <a:close/>
                </a:path>
              </a:pathLst>
            </a:custGeom>
            <a:solidFill>
              <a:srgbClr val="cfcfcf"/>
            </a:solidFill>
            <a:ln>
              <a:noFill/>
            </a:ln>
          </p:spPr>
          <p:style>
            <a:lnRef idx="0"/>
            <a:fillRef idx="0"/>
            <a:effectRef idx="0"/>
            <a:fontRef idx="minor"/>
          </p:style>
        </p:sp>
        <p:sp>
          <p:nvSpPr>
            <p:cNvPr id="461" name="CustomShape 367"/>
            <p:cNvSpPr/>
            <p:nvPr/>
          </p:nvSpPr>
          <p:spPr>
            <a:xfrm>
              <a:off x="8366400" y="3760920"/>
              <a:ext cx="139320" cy="20520"/>
            </a:xfrm>
            <a:custGeom>
              <a:avLst/>
              <a:gdLst/>
              <a:ahLst/>
              <a:rect l="l" t="t" r="r" b="b"/>
              <a:pathLst>
                <a:path w="188" h="28">
                  <a:moveTo>
                    <a:pt x="0" y="0"/>
                  </a:moveTo>
                  <a:lnTo>
                    <a:pt x="142" y="0"/>
                  </a:lnTo>
                  <a:lnTo>
                    <a:pt x="156" y="15"/>
                  </a:lnTo>
                  <a:lnTo>
                    <a:pt x="171" y="25"/>
                  </a:lnTo>
                  <a:lnTo>
                    <a:pt x="188" y="28"/>
                  </a:lnTo>
                  <a:lnTo>
                    <a:pt x="44" y="28"/>
                  </a:lnTo>
                  <a:lnTo>
                    <a:pt x="0" y="0"/>
                  </a:lnTo>
                  <a:close/>
                </a:path>
              </a:pathLst>
            </a:custGeom>
            <a:solidFill>
              <a:srgbClr val="cccccc"/>
            </a:solidFill>
            <a:ln>
              <a:noFill/>
            </a:ln>
          </p:spPr>
          <p:style>
            <a:lnRef idx="0"/>
            <a:fillRef idx="0"/>
            <a:effectRef idx="0"/>
            <a:fontRef idx="minor"/>
          </p:style>
        </p:sp>
        <p:sp>
          <p:nvSpPr>
            <p:cNvPr id="462" name="CustomShape 368"/>
            <p:cNvSpPr/>
            <p:nvPr/>
          </p:nvSpPr>
          <p:spPr>
            <a:xfrm>
              <a:off x="5694120" y="3513240"/>
              <a:ext cx="2811600" cy="274680"/>
            </a:xfrm>
            <a:custGeom>
              <a:avLst/>
              <a:gdLst/>
              <a:ahLst/>
              <a:rect l="l" t="t" r="r" b="b"/>
              <a:pathLst>
                <a:path w="3756" h="348">
                  <a:moveTo>
                    <a:pt x="80" y="7"/>
                  </a:moveTo>
                  <a:lnTo>
                    <a:pt x="3756" y="0"/>
                  </a:lnTo>
                  <a:lnTo>
                    <a:pt x="3739" y="4"/>
                  </a:lnTo>
                  <a:lnTo>
                    <a:pt x="3724" y="13"/>
                  </a:lnTo>
                  <a:lnTo>
                    <a:pt x="3710" y="28"/>
                  </a:lnTo>
                  <a:lnTo>
                    <a:pt x="3699" y="50"/>
                  </a:lnTo>
                  <a:lnTo>
                    <a:pt x="3691" y="75"/>
                  </a:lnTo>
                  <a:lnTo>
                    <a:pt x="3682" y="104"/>
                  </a:lnTo>
                  <a:lnTo>
                    <a:pt x="3678" y="137"/>
                  </a:lnTo>
                  <a:lnTo>
                    <a:pt x="3677" y="171"/>
                  </a:lnTo>
                  <a:lnTo>
                    <a:pt x="3678" y="204"/>
                  </a:lnTo>
                  <a:lnTo>
                    <a:pt x="3682" y="238"/>
                  </a:lnTo>
                  <a:lnTo>
                    <a:pt x="3691" y="266"/>
                  </a:lnTo>
                  <a:lnTo>
                    <a:pt x="3699" y="291"/>
                  </a:lnTo>
                  <a:lnTo>
                    <a:pt x="3710" y="312"/>
                  </a:lnTo>
                  <a:lnTo>
                    <a:pt x="3724" y="327"/>
                  </a:lnTo>
                  <a:lnTo>
                    <a:pt x="3739" y="337"/>
                  </a:lnTo>
                  <a:lnTo>
                    <a:pt x="3756" y="340"/>
                  </a:lnTo>
                  <a:lnTo>
                    <a:pt x="80" y="348"/>
                  </a:lnTo>
                  <a:lnTo>
                    <a:pt x="63" y="343"/>
                  </a:lnTo>
                  <a:lnTo>
                    <a:pt x="49" y="333"/>
                  </a:lnTo>
                  <a:lnTo>
                    <a:pt x="35" y="319"/>
                  </a:lnTo>
                  <a:lnTo>
                    <a:pt x="24" y="298"/>
                  </a:lnTo>
                  <a:lnTo>
                    <a:pt x="16" y="271"/>
                  </a:lnTo>
                  <a:lnTo>
                    <a:pt x="6" y="245"/>
                  </a:lnTo>
                  <a:lnTo>
                    <a:pt x="2" y="211"/>
                  </a:lnTo>
                  <a:lnTo>
                    <a:pt x="0" y="178"/>
                  </a:lnTo>
                  <a:lnTo>
                    <a:pt x="2" y="142"/>
                  </a:lnTo>
                  <a:lnTo>
                    <a:pt x="6" y="112"/>
                  </a:lnTo>
                  <a:lnTo>
                    <a:pt x="16" y="82"/>
                  </a:lnTo>
                  <a:lnTo>
                    <a:pt x="24" y="57"/>
                  </a:lnTo>
                  <a:lnTo>
                    <a:pt x="35" y="35"/>
                  </a:lnTo>
                  <a:lnTo>
                    <a:pt x="49" y="20"/>
                  </a:lnTo>
                  <a:lnTo>
                    <a:pt x="63" y="11"/>
                  </a:lnTo>
                  <a:lnTo>
                    <a:pt x="80" y="7"/>
                  </a:lnTo>
                </a:path>
              </a:pathLst>
            </a:custGeom>
            <a:noFill/>
            <a:ln w="9360">
              <a:solidFill>
                <a:srgbClr val="000000"/>
              </a:solidFill>
              <a:round/>
            </a:ln>
          </p:spPr>
          <p:style>
            <a:lnRef idx="0"/>
            <a:fillRef idx="0"/>
            <a:effectRef idx="0"/>
            <a:fontRef idx="minor"/>
          </p:style>
        </p:sp>
        <p:sp>
          <p:nvSpPr>
            <p:cNvPr id="463" name="CustomShape 369"/>
            <p:cNvSpPr/>
            <p:nvPr/>
          </p:nvSpPr>
          <p:spPr>
            <a:xfrm>
              <a:off x="5752800" y="3749760"/>
              <a:ext cx="132840" cy="38160"/>
            </a:xfrm>
            <a:custGeom>
              <a:avLst/>
              <a:gdLst/>
              <a:ahLst/>
              <a:rect l="l" t="t" r="r" b="b"/>
              <a:pathLst>
                <a:path w="181" h="50">
                  <a:moveTo>
                    <a:pt x="181" y="0"/>
                  </a:moveTo>
                  <a:lnTo>
                    <a:pt x="56" y="0"/>
                  </a:lnTo>
                  <a:lnTo>
                    <a:pt x="43" y="21"/>
                  </a:lnTo>
                  <a:lnTo>
                    <a:pt x="31" y="35"/>
                  </a:lnTo>
                  <a:lnTo>
                    <a:pt x="15" y="45"/>
                  </a:lnTo>
                  <a:lnTo>
                    <a:pt x="0" y="50"/>
                  </a:lnTo>
                  <a:lnTo>
                    <a:pt x="122" y="50"/>
                  </a:lnTo>
                  <a:lnTo>
                    <a:pt x="181" y="0"/>
                  </a:lnTo>
                  <a:close/>
                </a:path>
              </a:pathLst>
            </a:custGeom>
            <a:solidFill>
              <a:srgbClr val="ffffff"/>
            </a:solidFill>
            <a:ln>
              <a:noFill/>
            </a:ln>
          </p:spPr>
          <p:style>
            <a:lnRef idx="0"/>
            <a:fillRef idx="0"/>
            <a:effectRef idx="0"/>
            <a:fontRef idx="minor"/>
          </p:style>
        </p:sp>
        <p:sp>
          <p:nvSpPr>
            <p:cNvPr id="464" name="CustomShape 370"/>
            <p:cNvSpPr/>
            <p:nvPr/>
          </p:nvSpPr>
          <p:spPr>
            <a:xfrm>
              <a:off x="5844960" y="3747960"/>
              <a:ext cx="183600" cy="39960"/>
            </a:xfrm>
            <a:custGeom>
              <a:avLst/>
              <a:gdLst/>
              <a:ahLst/>
              <a:rect l="l" t="t" r="r" b="b"/>
              <a:pathLst>
                <a:path w="249" h="51">
                  <a:moveTo>
                    <a:pt x="59" y="1"/>
                  </a:moveTo>
                  <a:lnTo>
                    <a:pt x="249" y="0"/>
                  </a:lnTo>
                  <a:lnTo>
                    <a:pt x="190" y="50"/>
                  </a:lnTo>
                  <a:lnTo>
                    <a:pt x="0" y="51"/>
                  </a:lnTo>
                  <a:lnTo>
                    <a:pt x="59" y="1"/>
                  </a:lnTo>
                  <a:close/>
                </a:path>
              </a:pathLst>
            </a:custGeom>
            <a:solidFill>
              <a:srgbClr val="fdfdfd"/>
            </a:solidFill>
            <a:ln>
              <a:noFill/>
            </a:ln>
          </p:spPr>
          <p:style>
            <a:lnRef idx="0"/>
            <a:fillRef idx="0"/>
            <a:effectRef idx="0"/>
            <a:fontRef idx="minor"/>
          </p:style>
        </p:sp>
        <p:sp>
          <p:nvSpPr>
            <p:cNvPr id="465" name="CustomShape 371"/>
            <p:cNvSpPr/>
            <p:nvPr/>
          </p:nvSpPr>
          <p:spPr>
            <a:xfrm>
              <a:off x="5987520" y="374796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fafafa"/>
            </a:solidFill>
            <a:ln>
              <a:noFill/>
            </a:ln>
          </p:spPr>
          <p:style>
            <a:lnRef idx="0"/>
            <a:fillRef idx="0"/>
            <a:effectRef idx="0"/>
            <a:fontRef idx="minor"/>
          </p:style>
        </p:sp>
        <p:sp>
          <p:nvSpPr>
            <p:cNvPr id="466" name="CustomShape 372"/>
            <p:cNvSpPr/>
            <p:nvPr/>
          </p:nvSpPr>
          <p:spPr>
            <a:xfrm>
              <a:off x="6130440" y="374796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f7f7f7"/>
            </a:solidFill>
            <a:ln>
              <a:noFill/>
            </a:ln>
          </p:spPr>
          <p:style>
            <a:lnRef idx="0"/>
            <a:fillRef idx="0"/>
            <a:effectRef idx="0"/>
            <a:fontRef idx="minor"/>
          </p:style>
        </p:sp>
        <p:sp>
          <p:nvSpPr>
            <p:cNvPr id="467" name="CustomShape 373"/>
            <p:cNvSpPr/>
            <p:nvPr/>
          </p:nvSpPr>
          <p:spPr>
            <a:xfrm>
              <a:off x="6271560" y="3747960"/>
              <a:ext cx="183600" cy="38160"/>
            </a:xfrm>
            <a:custGeom>
              <a:avLst/>
              <a:gdLst/>
              <a:ahLst/>
              <a:rect l="l" t="t" r="r" b="b"/>
              <a:pathLst>
                <a:path w="249" h="50">
                  <a:moveTo>
                    <a:pt x="59" y="0"/>
                  </a:moveTo>
                  <a:lnTo>
                    <a:pt x="249" y="0"/>
                  </a:lnTo>
                  <a:lnTo>
                    <a:pt x="190" y="49"/>
                  </a:lnTo>
                  <a:lnTo>
                    <a:pt x="0" y="50"/>
                  </a:lnTo>
                  <a:lnTo>
                    <a:pt x="59" y="0"/>
                  </a:lnTo>
                  <a:close/>
                </a:path>
              </a:pathLst>
            </a:custGeom>
            <a:solidFill>
              <a:srgbClr val="f5f5f5"/>
            </a:solidFill>
            <a:ln>
              <a:noFill/>
            </a:ln>
          </p:spPr>
          <p:style>
            <a:lnRef idx="0"/>
            <a:fillRef idx="0"/>
            <a:effectRef idx="0"/>
            <a:fontRef idx="minor"/>
          </p:style>
        </p:sp>
        <p:sp>
          <p:nvSpPr>
            <p:cNvPr id="468" name="CustomShape 374"/>
            <p:cNvSpPr/>
            <p:nvPr/>
          </p:nvSpPr>
          <p:spPr>
            <a:xfrm>
              <a:off x="6414480" y="3746520"/>
              <a:ext cx="185400" cy="38160"/>
            </a:xfrm>
            <a:custGeom>
              <a:avLst/>
              <a:gdLst/>
              <a:ahLst/>
              <a:rect l="l" t="t" r="r" b="b"/>
              <a:pathLst>
                <a:path w="252" h="50">
                  <a:moveTo>
                    <a:pt x="59" y="1"/>
                  </a:moveTo>
                  <a:lnTo>
                    <a:pt x="252" y="0"/>
                  </a:lnTo>
                  <a:lnTo>
                    <a:pt x="193" y="50"/>
                  </a:lnTo>
                  <a:lnTo>
                    <a:pt x="0" y="50"/>
                  </a:lnTo>
                  <a:lnTo>
                    <a:pt x="59" y="1"/>
                  </a:lnTo>
                  <a:close/>
                </a:path>
              </a:pathLst>
            </a:custGeom>
            <a:solidFill>
              <a:srgbClr val="f2f2f2"/>
            </a:solidFill>
            <a:ln>
              <a:noFill/>
            </a:ln>
          </p:spPr>
          <p:style>
            <a:lnRef idx="0"/>
            <a:fillRef idx="0"/>
            <a:effectRef idx="0"/>
            <a:fontRef idx="minor"/>
          </p:style>
        </p:sp>
        <p:sp>
          <p:nvSpPr>
            <p:cNvPr id="469" name="CustomShape 375"/>
            <p:cNvSpPr/>
            <p:nvPr/>
          </p:nvSpPr>
          <p:spPr>
            <a:xfrm>
              <a:off x="6558840" y="374652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efefef"/>
            </a:solidFill>
            <a:ln>
              <a:noFill/>
            </a:ln>
          </p:spPr>
          <p:style>
            <a:lnRef idx="0"/>
            <a:fillRef idx="0"/>
            <a:effectRef idx="0"/>
            <a:fontRef idx="minor"/>
          </p:style>
        </p:sp>
        <p:sp>
          <p:nvSpPr>
            <p:cNvPr id="470" name="CustomShape 376"/>
            <p:cNvSpPr/>
            <p:nvPr/>
          </p:nvSpPr>
          <p:spPr>
            <a:xfrm>
              <a:off x="6701760" y="3746520"/>
              <a:ext cx="185400" cy="38160"/>
            </a:xfrm>
            <a:custGeom>
              <a:avLst/>
              <a:gdLst/>
              <a:ahLst/>
              <a:rect l="l" t="t" r="r" b="b"/>
              <a:pathLst>
                <a:path w="249" h="50">
                  <a:moveTo>
                    <a:pt x="59" y="0"/>
                  </a:moveTo>
                  <a:lnTo>
                    <a:pt x="249" y="0"/>
                  </a:lnTo>
                  <a:lnTo>
                    <a:pt x="190" y="49"/>
                  </a:lnTo>
                  <a:lnTo>
                    <a:pt x="0" y="50"/>
                  </a:lnTo>
                  <a:lnTo>
                    <a:pt x="59" y="0"/>
                  </a:lnTo>
                  <a:close/>
                </a:path>
              </a:pathLst>
            </a:custGeom>
            <a:solidFill>
              <a:srgbClr val="ededed"/>
            </a:solidFill>
            <a:ln>
              <a:noFill/>
            </a:ln>
          </p:spPr>
          <p:style>
            <a:lnRef idx="0"/>
            <a:fillRef idx="0"/>
            <a:effectRef idx="0"/>
            <a:fontRef idx="minor"/>
          </p:style>
        </p:sp>
        <p:sp>
          <p:nvSpPr>
            <p:cNvPr id="471" name="CustomShape 377"/>
            <p:cNvSpPr/>
            <p:nvPr/>
          </p:nvSpPr>
          <p:spPr>
            <a:xfrm>
              <a:off x="6842880" y="3746520"/>
              <a:ext cx="185400" cy="38160"/>
            </a:xfrm>
            <a:custGeom>
              <a:avLst/>
              <a:gdLst/>
              <a:ahLst/>
              <a:rect l="l" t="t" r="r" b="b"/>
              <a:pathLst>
                <a:path w="249" h="50">
                  <a:moveTo>
                    <a:pt x="59" y="1"/>
                  </a:moveTo>
                  <a:lnTo>
                    <a:pt x="249" y="0"/>
                  </a:lnTo>
                  <a:lnTo>
                    <a:pt x="190" y="50"/>
                  </a:lnTo>
                  <a:lnTo>
                    <a:pt x="0" y="50"/>
                  </a:lnTo>
                  <a:lnTo>
                    <a:pt x="59" y="1"/>
                  </a:lnTo>
                  <a:close/>
                </a:path>
              </a:pathLst>
            </a:custGeom>
            <a:solidFill>
              <a:srgbClr val="eaeaea"/>
            </a:solidFill>
            <a:ln>
              <a:noFill/>
            </a:ln>
          </p:spPr>
          <p:style>
            <a:lnRef idx="0"/>
            <a:fillRef idx="0"/>
            <a:effectRef idx="0"/>
            <a:fontRef idx="minor"/>
          </p:style>
        </p:sp>
        <p:sp>
          <p:nvSpPr>
            <p:cNvPr id="472" name="CustomShape 378"/>
            <p:cNvSpPr/>
            <p:nvPr/>
          </p:nvSpPr>
          <p:spPr>
            <a:xfrm>
              <a:off x="6985800" y="3746520"/>
              <a:ext cx="185400" cy="38160"/>
            </a:xfrm>
            <a:custGeom>
              <a:avLst/>
              <a:gdLst/>
              <a:ahLst/>
              <a:rect l="l" t="t" r="r" b="b"/>
              <a:pathLst>
                <a:path w="250" h="50">
                  <a:moveTo>
                    <a:pt x="59" y="0"/>
                  </a:moveTo>
                  <a:lnTo>
                    <a:pt x="250" y="0"/>
                  </a:lnTo>
                  <a:lnTo>
                    <a:pt x="192" y="50"/>
                  </a:lnTo>
                  <a:lnTo>
                    <a:pt x="0" y="50"/>
                  </a:lnTo>
                  <a:lnTo>
                    <a:pt x="59" y="0"/>
                  </a:lnTo>
                  <a:close/>
                </a:path>
              </a:pathLst>
            </a:custGeom>
            <a:solidFill>
              <a:srgbClr val="e7e7e7"/>
            </a:solidFill>
            <a:ln>
              <a:noFill/>
            </a:ln>
          </p:spPr>
          <p:style>
            <a:lnRef idx="0"/>
            <a:fillRef idx="0"/>
            <a:effectRef idx="0"/>
            <a:fontRef idx="minor"/>
          </p:style>
        </p:sp>
        <p:sp>
          <p:nvSpPr>
            <p:cNvPr id="473" name="CustomShape 379"/>
            <p:cNvSpPr/>
            <p:nvPr/>
          </p:nvSpPr>
          <p:spPr>
            <a:xfrm>
              <a:off x="7130160" y="3746520"/>
              <a:ext cx="183960" cy="38160"/>
            </a:xfrm>
            <a:custGeom>
              <a:avLst/>
              <a:gdLst/>
              <a:ahLst/>
              <a:rect l="l" t="t" r="r" b="b"/>
              <a:pathLst>
                <a:path w="248" h="50">
                  <a:moveTo>
                    <a:pt x="58" y="0"/>
                  </a:moveTo>
                  <a:lnTo>
                    <a:pt x="248" y="0"/>
                  </a:lnTo>
                  <a:lnTo>
                    <a:pt x="190" y="48"/>
                  </a:lnTo>
                  <a:lnTo>
                    <a:pt x="0" y="50"/>
                  </a:lnTo>
                  <a:lnTo>
                    <a:pt x="58" y="0"/>
                  </a:lnTo>
                  <a:close/>
                </a:path>
              </a:pathLst>
            </a:custGeom>
            <a:solidFill>
              <a:srgbClr val="e5e5e5"/>
            </a:solidFill>
            <a:ln>
              <a:noFill/>
            </a:ln>
          </p:spPr>
          <p:style>
            <a:lnRef idx="0"/>
            <a:fillRef idx="0"/>
            <a:effectRef idx="0"/>
            <a:fontRef idx="minor"/>
          </p:style>
        </p:sp>
        <p:sp>
          <p:nvSpPr>
            <p:cNvPr id="474" name="CustomShape 380"/>
            <p:cNvSpPr/>
            <p:nvPr/>
          </p:nvSpPr>
          <p:spPr>
            <a:xfrm>
              <a:off x="7271280" y="3745080"/>
              <a:ext cx="183600" cy="37800"/>
            </a:xfrm>
            <a:custGeom>
              <a:avLst/>
              <a:gdLst/>
              <a:ahLst/>
              <a:rect l="l" t="t" r="r" b="b"/>
              <a:pathLst>
                <a:path w="248" h="50">
                  <a:moveTo>
                    <a:pt x="58" y="2"/>
                  </a:moveTo>
                  <a:lnTo>
                    <a:pt x="248" y="0"/>
                  </a:lnTo>
                  <a:lnTo>
                    <a:pt x="191" y="50"/>
                  </a:lnTo>
                  <a:lnTo>
                    <a:pt x="0" y="50"/>
                  </a:lnTo>
                  <a:lnTo>
                    <a:pt x="58" y="2"/>
                  </a:lnTo>
                  <a:close/>
                </a:path>
              </a:pathLst>
            </a:custGeom>
            <a:solidFill>
              <a:srgbClr val="e2e2e2"/>
            </a:solidFill>
            <a:ln>
              <a:noFill/>
            </a:ln>
          </p:spPr>
          <p:style>
            <a:lnRef idx="0"/>
            <a:fillRef idx="0"/>
            <a:effectRef idx="0"/>
            <a:fontRef idx="minor"/>
          </p:style>
        </p:sp>
        <p:sp>
          <p:nvSpPr>
            <p:cNvPr id="475" name="CustomShape 381"/>
            <p:cNvSpPr/>
            <p:nvPr/>
          </p:nvSpPr>
          <p:spPr>
            <a:xfrm>
              <a:off x="7414200" y="3745080"/>
              <a:ext cx="183600" cy="37800"/>
            </a:xfrm>
            <a:custGeom>
              <a:avLst/>
              <a:gdLst/>
              <a:ahLst/>
              <a:rect l="l" t="t" r="r" b="b"/>
              <a:pathLst>
                <a:path w="248" h="50">
                  <a:moveTo>
                    <a:pt x="57" y="0"/>
                  </a:moveTo>
                  <a:lnTo>
                    <a:pt x="248" y="0"/>
                  </a:lnTo>
                  <a:lnTo>
                    <a:pt x="190" y="49"/>
                  </a:lnTo>
                  <a:lnTo>
                    <a:pt x="0" y="50"/>
                  </a:lnTo>
                  <a:lnTo>
                    <a:pt x="57" y="0"/>
                  </a:lnTo>
                  <a:close/>
                </a:path>
              </a:pathLst>
            </a:custGeom>
            <a:solidFill>
              <a:srgbClr val="dfdfdf"/>
            </a:solidFill>
            <a:ln>
              <a:noFill/>
            </a:ln>
          </p:spPr>
          <p:style>
            <a:lnRef idx="0"/>
            <a:fillRef idx="0"/>
            <a:effectRef idx="0"/>
            <a:fontRef idx="minor"/>
          </p:style>
        </p:sp>
        <p:sp>
          <p:nvSpPr>
            <p:cNvPr id="476" name="CustomShape 382"/>
            <p:cNvSpPr/>
            <p:nvPr/>
          </p:nvSpPr>
          <p:spPr>
            <a:xfrm>
              <a:off x="7557120" y="3745080"/>
              <a:ext cx="183600" cy="37800"/>
            </a:xfrm>
            <a:custGeom>
              <a:avLst/>
              <a:gdLst/>
              <a:ahLst/>
              <a:rect l="l" t="t" r="r" b="b"/>
              <a:pathLst>
                <a:path w="248" h="49">
                  <a:moveTo>
                    <a:pt x="58" y="0"/>
                  </a:moveTo>
                  <a:lnTo>
                    <a:pt x="248" y="0"/>
                  </a:lnTo>
                  <a:lnTo>
                    <a:pt x="190" y="49"/>
                  </a:lnTo>
                  <a:lnTo>
                    <a:pt x="0" y="49"/>
                  </a:lnTo>
                  <a:lnTo>
                    <a:pt x="58" y="0"/>
                  </a:lnTo>
                  <a:close/>
                </a:path>
              </a:pathLst>
            </a:custGeom>
            <a:solidFill>
              <a:srgbClr val="dddddd"/>
            </a:solidFill>
            <a:ln>
              <a:noFill/>
            </a:ln>
          </p:spPr>
          <p:style>
            <a:lnRef idx="0"/>
            <a:fillRef idx="0"/>
            <a:effectRef idx="0"/>
            <a:fontRef idx="minor"/>
          </p:style>
        </p:sp>
        <p:sp>
          <p:nvSpPr>
            <p:cNvPr id="477" name="CustomShape 383"/>
            <p:cNvSpPr/>
            <p:nvPr/>
          </p:nvSpPr>
          <p:spPr>
            <a:xfrm>
              <a:off x="7700040" y="3745080"/>
              <a:ext cx="185400" cy="37800"/>
            </a:xfrm>
            <a:custGeom>
              <a:avLst/>
              <a:gdLst/>
              <a:ahLst/>
              <a:rect l="l" t="t" r="r" b="b"/>
              <a:pathLst>
                <a:path w="249" h="50">
                  <a:moveTo>
                    <a:pt x="58" y="1"/>
                  </a:moveTo>
                  <a:lnTo>
                    <a:pt x="249" y="0"/>
                  </a:lnTo>
                  <a:lnTo>
                    <a:pt x="191" y="50"/>
                  </a:lnTo>
                  <a:lnTo>
                    <a:pt x="0" y="50"/>
                  </a:lnTo>
                  <a:lnTo>
                    <a:pt x="58" y="1"/>
                  </a:lnTo>
                  <a:close/>
                </a:path>
              </a:pathLst>
            </a:custGeom>
            <a:solidFill>
              <a:srgbClr val="dadada"/>
            </a:solidFill>
            <a:ln>
              <a:noFill/>
            </a:ln>
          </p:spPr>
          <p:style>
            <a:lnRef idx="0"/>
            <a:fillRef idx="0"/>
            <a:effectRef idx="0"/>
            <a:fontRef idx="minor"/>
          </p:style>
        </p:sp>
        <p:sp>
          <p:nvSpPr>
            <p:cNvPr id="478" name="CustomShape 384"/>
            <p:cNvSpPr/>
            <p:nvPr/>
          </p:nvSpPr>
          <p:spPr>
            <a:xfrm>
              <a:off x="7844400" y="3745080"/>
              <a:ext cx="183600" cy="37800"/>
            </a:xfrm>
            <a:custGeom>
              <a:avLst/>
              <a:gdLst/>
              <a:ahLst/>
              <a:rect l="l" t="t" r="r" b="b"/>
              <a:pathLst>
                <a:path w="248" h="50">
                  <a:moveTo>
                    <a:pt x="58" y="0"/>
                  </a:moveTo>
                  <a:lnTo>
                    <a:pt x="248" y="0"/>
                  </a:lnTo>
                  <a:lnTo>
                    <a:pt x="191" y="49"/>
                  </a:lnTo>
                  <a:lnTo>
                    <a:pt x="0" y="50"/>
                  </a:lnTo>
                  <a:lnTo>
                    <a:pt x="58" y="0"/>
                  </a:lnTo>
                  <a:close/>
                </a:path>
              </a:pathLst>
            </a:custGeom>
            <a:solidFill>
              <a:srgbClr val="d7d7d7"/>
            </a:solidFill>
            <a:ln>
              <a:noFill/>
            </a:ln>
          </p:spPr>
          <p:style>
            <a:lnRef idx="0"/>
            <a:fillRef idx="0"/>
            <a:effectRef idx="0"/>
            <a:fontRef idx="minor"/>
          </p:style>
        </p:sp>
        <p:sp>
          <p:nvSpPr>
            <p:cNvPr id="479" name="CustomShape 385"/>
            <p:cNvSpPr/>
            <p:nvPr/>
          </p:nvSpPr>
          <p:spPr>
            <a:xfrm>
              <a:off x="7987320" y="3745080"/>
              <a:ext cx="182160" cy="36360"/>
            </a:xfrm>
            <a:custGeom>
              <a:avLst/>
              <a:gdLst/>
              <a:ahLst/>
              <a:rect l="l" t="t" r="r" b="b"/>
              <a:pathLst>
                <a:path w="247" h="49">
                  <a:moveTo>
                    <a:pt x="57" y="0"/>
                  </a:moveTo>
                  <a:lnTo>
                    <a:pt x="247" y="0"/>
                  </a:lnTo>
                  <a:lnTo>
                    <a:pt x="190" y="49"/>
                  </a:lnTo>
                  <a:lnTo>
                    <a:pt x="0" y="49"/>
                  </a:lnTo>
                  <a:lnTo>
                    <a:pt x="57" y="0"/>
                  </a:lnTo>
                  <a:close/>
                </a:path>
              </a:pathLst>
            </a:custGeom>
            <a:solidFill>
              <a:srgbClr val="d5d5d5"/>
            </a:solidFill>
            <a:ln>
              <a:noFill/>
            </a:ln>
          </p:spPr>
          <p:style>
            <a:lnRef idx="0"/>
            <a:fillRef idx="0"/>
            <a:effectRef idx="0"/>
            <a:fontRef idx="minor"/>
          </p:style>
        </p:sp>
        <p:sp>
          <p:nvSpPr>
            <p:cNvPr id="480" name="CustomShape 386"/>
            <p:cNvSpPr/>
            <p:nvPr/>
          </p:nvSpPr>
          <p:spPr>
            <a:xfrm>
              <a:off x="8129880" y="3745080"/>
              <a:ext cx="182160" cy="36360"/>
            </a:xfrm>
            <a:custGeom>
              <a:avLst/>
              <a:gdLst/>
              <a:ahLst/>
              <a:rect l="l" t="t" r="r" b="b"/>
              <a:pathLst>
                <a:path w="247" h="49">
                  <a:moveTo>
                    <a:pt x="57" y="0"/>
                  </a:moveTo>
                  <a:lnTo>
                    <a:pt x="247" y="0"/>
                  </a:lnTo>
                  <a:lnTo>
                    <a:pt x="190" y="49"/>
                  </a:lnTo>
                  <a:lnTo>
                    <a:pt x="0" y="49"/>
                  </a:lnTo>
                  <a:lnTo>
                    <a:pt x="57" y="0"/>
                  </a:lnTo>
                  <a:close/>
                </a:path>
              </a:pathLst>
            </a:custGeom>
            <a:solidFill>
              <a:srgbClr val="d2d2d2"/>
            </a:solidFill>
            <a:ln>
              <a:noFill/>
            </a:ln>
          </p:spPr>
          <p:style>
            <a:lnRef idx="0"/>
            <a:fillRef idx="0"/>
            <a:effectRef idx="0"/>
            <a:fontRef idx="minor"/>
          </p:style>
        </p:sp>
        <p:sp>
          <p:nvSpPr>
            <p:cNvPr id="481" name="CustomShape 387"/>
            <p:cNvSpPr/>
            <p:nvPr/>
          </p:nvSpPr>
          <p:spPr>
            <a:xfrm>
              <a:off x="8272440" y="3743280"/>
              <a:ext cx="183960" cy="38160"/>
            </a:xfrm>
            <a:custGeom>
              <a:avLst/>
              <a:gdLst/>
              <a:ahLst/>
              <a:rect l="l" t="t" r="r" b="b"/>
              <a:pathLst>
                <a:path w="249" h="50">
                  <a:moveTo>
                    <a:pt x="57" y="1"/>
                  </a:moveTo>
                  <a:lnTo>
                    <a:pt x="249" y="0"/>
                  </a:lnTo>
                  <a:lnTo>
                    <a:pt x="191" y="49"/>
                  </a:lnTo>
                  <a:lnTo>
                    <a:pt x="0" y="50"/>
                  </a:lnTo>
                  <a:lnTo>
                    <a:pt x="57" y="1"/>
                  </a:lnTo>
                  <a:close/>
                </a:path>
              </a:pathLst>
            </a:custGeom>
            <a:solidFill>
              <a:srgbClr val="cfcfcf"/>
            </a:solidFill>
            <a:ln>
              <a:noFill/>
            </a:ln>
          </p:spPr>
          <p:style>
            <a:lnRef idx="0"/>
            <a:fillRef idx="0"/>
            <a:effectRef idx="0"/>
            <a:fontRef idx="minor"/>
          </p:style>
        </p:sp>
        <p:sp>
          <p:nvSpPr>
            <p:cNvPr id="482" name="CustomShape 388"/>
            <p:cNvSpPr/>
            <p:nvPr/>
          </p:nvSpPr>
          <p:spPr>
            <a:xfrm>
              <a:off x="8413920" y="3743280"/>
              <a:ext cx="132840" cy="38160"/>
            </a:xfrm>
            <a:custGeom>
              <a:avLst/>
              <a:gdLst/>
              <a:ahLst/>
              <a:rect l="l" t="t" r="r" b="b"/>
              <a:pathLst>
                <a:path w="180" h="49">
                  <a:moveTo>
                    <a:pt x="58" y="0"/>
                  </a:moveTo>
                  <a:lnTo>
                    <a:pt x="180" y="0"/>
                  </a:lnTo>
                  <a:lnTo>
                    <a:pt x="169" y="21"/>
                  </a:lnTo>
                  <a:lnTo>
                    <a:pt x="156" y="36"/>
                  </a:lnTo>
                  <a:lnTo>
                    <a:pt x="140" y="46"/>
                  </a:lnTo>
                  <a:lnTo>
                    <a:pt x="125" y="49"/>
                  </a:lnTo>
                  <a:lnTo>
                    <a:pt x="0" y="49"/>
                  </a:lnTo>
                  <a:lnTo>
                    <a:pt x="58" y="0"/>
                  </a:lnTo>
                  <a:close/>
                </a:path>
              </a:pathLst>
            </a:custGeom>
            <a:solidFill>
              <a:srgbClr val="cccccc"/>
            </a:solidFill>
            <a:ln>
              <a:noFill/>
            </a:ln>
          </p:spPr>
          <p:style>
            <a:lnRef idx="0"/>
            <a:fillRef idx="0"/>
            <a:effectRef idx="0"/>
            <a:fontRef idx="minor"/>
          </p:style>
        </p:sp>
        <p:sp>
          <p:nvSpPr>
            <p:cNvPr id="483" name="CustomShape 389"/>
            <p:cNvSpPr/>
            <p:nvPr/>
          </p:nvSpPr>
          <p:spPr>
            <a:xfrm>
              <a:off x="5795640" y="3706920"/>
              <a:ext cx="134640" cy="41040"/>
            </a:xfrm>
            <a:custGeom>
              <a:avLst/>
              <a:gdLst/>
              <a:ahLst/>
              <a:rect l="l" t="t" r="r" b="b"/>
              <a:pathLst>
                <a:path w="183" h="53">
                  <a:moveTo>
                    <a:pt x="183" y="0"/>
                  </a:moveTo>
                  <a:lnTo>
                    <a:pt x="16" y="0"/>
                  </a:lnTo>
                  <a:lnTo>
                    <a:pt x="9" y="26"/>
                  </a:lnTo>
                  <a:lnTo>
                    <a:pt x="0" y="53"/>
                  </a:lnTo>
                  <a:lnTo>
                    <a:pt x="166" y="53"/>
                  </a:lnTo>
                  <a:lnTo>
                    <a:pt x="183" y="0"/>
                  </a:lnTo>
                  <a:close/>
                </a:path>
              </a:pathLst>
            </a:custGeom>
            <a:solidFill>
              <a:srgbClr val="ffffff"/>
            </a:solidFill>
            <a:ln>
              <a:noFill/>
            </a:ln>
          </p:spPr>
          <p:style>
            <a:lnRef idx="0"/>
            <a:fillRef idx="0"/>
            <a:effectRef idx="0"/>
            <a:fontRef idx="minor"/>
          </p:style>
        </p:sp>
        <p:sp>
          <p:nvSpPr>
            <p:cNvPr id="484" name="CustomShape 390"/>
            <p:cNvSpPr/>
            <p:nvPr/>
          </p:nvSpPr>
          <p:spPr>
            <a:xfrm>
              <a:off x="5917680" y="3705120"/>
              <a:ext cx="150480" cy="42840"/>
            </a:xfrm>
            <a:custGeom>
              <a:avLst/>
              <a:gdLst/>
              <a:ahLst/>
              <a:rect l="l" t="t" r="r" b="b"/>
              <a:pathLst>
                <a:path w="203" h="55">
                  <a:moveTo>
                    <a:pt x="17" y="2"/>
                  </a:moveTo>
                  <a:lnTo>
                    <a:pt x="203" y="0"/>
                  </a:lnTo>
                  <a:lnTo>
                    <a:pt x="185" y="54"/>
                  </a:lnTo>
                  <a:lnTo>
                    <a:pt x="0" y="55"/>
                  </a:lnTo>
                  <a:lnTo>
                    <a:pt x="17" y="2"/>
                  </a:lnTo>
                  <a:close/>
                </a:path>
              </a:pathLst>
            </a:custGeom>
            <a:solidFill>
              <a:srgbClr val="fdfdfd"/>
            </a:solidFill>
            <a:ln>
              <a:noFill/>
            </a:ln>
          </p:spPr>
          <p:style>
            <a:lnRef idx="0"/>
            <a:fillRef idx="0"/>
            <a:effectRef idx="0"/>
            <a:fontRef idx="minor"/>
          </p:style>
        </p:sp>
        <p:sp>
          <p:nvSpPr>
            <p:cNvPr id="485" name="CustomShape 391"/>
            <p:cNvSpPr/>
            <p:nvPr/>
          </p:nvSpPr>
          <p:spPr>
            <a:xfrm>
              <a:off x="6057720" y="3705120"/>
              <a:ext cx="150120" cy="41400"/>
            </a:xfrm>
            <a:custGeom>
              <a:avLst/>
              <a:gdLst/>
              <a:ahLst/>
              <a:rect l="l" t="t" r="r" b="b"/>
              <a:pathLst>
                <a:path w="204" h="54">
                  <a:moveTo>
                    <a:pt x="18" y="0"/>
                  </a:moveTo>
                  <a:lnTo>
                    <a:pt x="204" y="0"/>
                  </a:lnTo>
                  <a:lnTo>
                    <a:pt x="186" y="54"/>
                  </a:lnTo>
                  <a:lnTo>
                    <a:pt x="0" y="54"/>
                  </a:lnTo>
                  <a:lnTo>
                    <a:pt x="18" y="0"/>
                  </a:lnTo>
                  <a:close/>
                </a:path>
              </a:pathLst>
            </a:custGeom>
            <a:solidFill>
              <a:srgbClr val="fafafa"/>
            </a:solidFill>
            <a:ln>
              <a:noFill/>
            </a:ln>
          </p:spPr>
          <p:style>
            <a:lnRef idx="0"/>
            <a:fillRef idx="0"/>
            <a:effectRef idx="0"/>
            <a:fontRef idx="minor"/>
          </p:style>
        </p:sp>
        <p:sp>
          <p:nvSpPr>
            <p:cNvPr id="486" name="CustomShape 392"/>
            <p:cNvSpPr/>
            <p:nvPr/>
          </p:nvSpPr>
          <p:spPr>
            <a:xfrm>
              <a:off x="6197400" y="3705120"/>
              <a:ext cx="150120" cy="41400"/>
            </a:xfrm>
            <a:custGeom>
              <a:avLst/>
              <a:gdLst/>
              <a:ahLst/>
              <a:rect l="l" t="t" r="r" b="b"/>
              <a:pathLst>
                <a:path w="204" h="54">
                  <a:moveTo>
                    <a:pt x="18" y="0"/>
                  </a:moveTo>
                  <a:lnTo>
                    <a:pt x="204" y="0"/>
                  </a:lnTo>
                  <a:lnTo>
                    <a:pt x="185" y="54"/>
                  </a:lnTo>
                  <a:lnTo>
                    <a:pt x="0" y="54"/>
                  </a:lnTo>
                  <a:lnTo>
                    <a:pt x="18" y="0"/>
                  </a:lnTo>
                  <a:close/>
                </a:path>
              </a:pathLst>
            </a:custGeom>
            <a:solidFill>
              <a:srgbClr val="f7f7f7"/>
            </a:solidFill>
            <a:ln>
              <a:noFill/>
            </a:ln>
          </p:spPr>
          <p:style>
            <a:lnRef idx="0"/>
            <a:fillRef idx="0"/>
            <a:effectRef idx="0"/>
            <a:fontRef idx="minor"/>
          </p:style>
        </p:sp>
        <p:sp>
          <p:nvSpPr>
            <p:cNvPr id="487" name="CustomShape 393"/>
            <p:cNvSpPr/>
            <p:nvPr/>
          </p:nvSpPr>
          <p:spPr>
            <a:xfrm>
              <a:off x="6336720" y="3705120"/>
              <a:ext cx="150480" cy="41400"/>
            </a:xfrm>
            <a:custGeom>
              <a:avLst/>
              <a:gdLst/>
              <a:ahLst/>
              <a:rect l="l" t="t" r="r" b="b"/>
              <a:pathLst>
                <a:path w="204" h="54">
                  <a:moveTo>
                    <a:pt x="19" y="0"/>
                  </a:moveTo>
                  <a:lnTo>
                    <a:pt x="204" y="0"/>
                  </a:lnTo>
                  <a:lnTo>
                    <a:pt x="187" y="54"/>
                  </a:lnTo>
                  <a:lnTo>
                    <a:pt x="0" y="54"/>
                  </a:lnTo>
                  <a:lnTo>
                    <a:pt x="19" y="0"/>
                  </a:lnTo>
                  <a:close/>
                </a:path>
              </a:pathLst>
            </a:custGeom>
            <a:solidFill>
              <a:srgbClr val="f5f5f5"/>
            </a:solidFill>
            <a:ln>
              <a:noFill/>
            </a:ln>
          </p:spPr>
          <p:style>
            <a:lnRef idx="0"/>
            <a:fillRef idx="0"/>
            <a:effectRef idx="0"/>
            <a:fontRef idx="minor"/>
          </p:style>
        </p:sp>
        <p:sp>
          <p:nvSpPr>
            <p:cNvPr id="488" name="CustomShape 394"/>
            <p:cNvSpPr/>
            <p:nvPr/>
          </p:nvSpPr>
          <p:spPr>
            <a:xfrm>
              <a:off x="6476400" y="3705120"/>
              <a:ext cx="148680" cy="41400"/>
            </a:xfrm>
            <a:custGeom>
              <a:avLst/>
              <a:gdLst/>
              <a:ahLst/>
              <a:rect l="l" t="t" r="r" b="b"/>
              <a:pathLst>
                <a:path w="202" h="55">
                  <a:moveTo>
                    <a:pt x="17" y="1"/>
                  </a:moveTo>
                  <a:lnTo>
                    <a:pt x="202" y="0"/>
                  </a:lnTo>
                  <a:lnTo>
                    <a:pt x="185" y="54"/>
                  </a:lnTo>
                  <a:lnTo>
                    <a:pt x="0" y="55"/>
                  </a:lnTo>
                  <a:lnTo>
                    <a:pt x="17" y="1"/>
                  </a:lnTo>
                  <a:close/>
                </a:path>
              </a:pathLst>
            </a:custGeom>
            <a:solidFill>
              <a:srgbClr val="f2f2f2"/>
            </a:solidFill>
            <a:ln>
              <a:noFill/>
            </a:ln>
          </p:spPr>
          <p:style>
            <a:lnRef idx="0"/>
            <a:fillRef idx="0"/>
            <a:effectRef idx="0"/>
            <a:fontRef idx="minor"/>
          </p:style>
        </p:sp>
        <p:sp>
          <p:nvSpPr>
            <p:cNvPr id="489" name="CustomShape 395"/>
            <p:cNvSpPr/>
            <p:nvPr/>
          </p:nvSpPr>
          <p:spPr>
            <a:xfrm>
              <a:off x="6616080" y="3705120"/>
              <a:ext cx="148680" cy="39960"/>
            </a:xfrm>
            <a:custGeom>
              <a:avLst/>
              <a:gdLst/>
              <a:ahLst/>
              <a:rect l="l" t="t" r="r" b="b"/>
              <a:pathLst>
                <a:path w="203" h="54">
                  <a:moveTo>
                    <a:pt x="17" y="0"/>
                  </a:moveTo>
                  <a:lnTo>
                    <a:pt x="203" y="0"/>
                  </a:lnTo>
                  <a:lnTo>
                    <a:pt x="186" y="54"/>
                  </a:lnTo>
                  <a:lnTo>
                    <a:pt x="0" y="54"/>
                  </a:lnTo>
                  <a:lnTo>
                    <a:pt x="17" y="0"/>
                  </a:lnTo>
                  <a:close/>
                </a:path>
              </a:pathLst>
            </a:custGeom>
            <a:solidFill>
              <a:srgbClr val="efefef"/>
            </a:solidFill>
            <a:ln>
              <a:noFill/>
            </a:ln>
          </p:spPr>
          <p:style>
            <a:lnRef idx="0"/>
            <a:fillRef idx="0"/>
            <a:effectRef idx="0"/>
            <a:fontRef idx="minor"/>
          </p:style>
        </p:sp>
        <p:sp>
          <p:nvSpPr>
            <p:cNvPr id="490" name="CustomShape 396"/>
            <p:cNvSpPr/>
            <p:nvPr/>
          </p:nvSpPr>
          <p:spPr>
            <a:xfrm>
              <a:off x="6753960" y="3705120"/>
              <a:ext cx="150480" cy="39960"/>
            </a:xfrm>
            <a:custGeom>
              <a:avLst/>
              <a:gdLst/>
              <a:ahLst/>
              <a:rect l="l" t="t" r="r" b="b"/>
              <a:pathLst>
                <a:path w="202" h="54">
                  <a:moveTo>
                    <a:pt x="17" y="0"/>
                  </a:moveTo>
                  <a:lnTo>
                    <a:pt x="202" y="0"/>
                  </a:lnTo>
                  <a:lnTo>
                    <a:pt x="185" y="54"/>
                  </a:lnTo>
                  <a:lnTo>
                    <a:pt x="0" y="54"/>
                  </a:lnTo>
                  <a:lnTo>
                    <a:pt x="17" y="0"/>
                  </a:lnTo>
                  <a:close/>
                </a:path>
              </a:pathLst>
            </a:custGeom>
            <a:solidFill>
              <a:srgbClr val="ededed"/>
            </a:solidFill>
            <a:ln>
              <a:noFill/>
            </a:ln>
          </p:spPr>
          <p:style>
            <a:lnRef idx="0"/>
            <a:fillRef idx="0"/>
            <a:effectRef idx="0"/>
            <a:fontRef idx="minor"/>
          </p:style>
        </p:sp>
        <p:sp>
          <p:nvSpPr>
            <p:cNvPr id="491" name="CustomShape 397"/>
            <p:cNvSpPr/>
            <p:nvPr/>
          </p:nvSpPr>
          <p:spPr>
            <a:xfrm>
              <a:off x="6892200" y="3703680"/>
              <a:ext cx="149040" cy="41400"/>
            </a:xfrm>
            <a:custGeom>
              <a:avLst/>
              <a:gdLst/>
              <a:ahLst/>
              <a:rect l="l" t="t" r="r" b="b"/>
              <a:pathLst>
                <a:path w="203" h="55">
                  <a:moveTo>
                    <a:pt x="17" y="1"/>
                  </a:moveTo>
                  <a:lnTo>
                    <a:pt x="203" y="0"/>
                  </a:lnTo>
                  <a:lnTo>
                    <a:pt x="185" y="54"/>
                  </a:lnTo>
                  <a:lnTo>
                    <a:pt x="0" y="55"/>
                  </a:lnTo>
                  <a:lnTo>
                    <a:pt x="17" y="1"/>
                  </a:lnTo>
                  <a:close/>
                </a:path>
              </a:pathLst>
            </a:custGeom>
            <a:solidFill>
              <a:srgbClr val="eaeaea"/>
            </a:solidFill>
            <a:ln>
              <a:noFill/>
            </a:ln>
          </p:spPr>
          <p:style>
            <a:lnRef idx="0"/>
            <a:fillRef idx="0"/>
            <a:effectRef idx="0"/>
            <a:fontRef idx="minor"/>
          </p:style>
        </p:sp>
        <p:sp>
          <p:nvSpPr>
            <p:cNvPr id="492" name="CustomShape 398"/>
            <p:cNvSpPr/>
            <p:nvPr/>
          </p:nvSpPr>
          <p:spPr>
            <a:xfrm>
              <a:off x="7031880" y="3703680"/>
              <a:ext cx="150480" cy="41400"/>
            </a:xfrm>
            <a:custGeom>
              <a:avLst/>
              <a:gdLst/>
              <a:ahLst/>
              <a:rect l="l" t="t" r="r" b="b"/>
              <a:pathLst>
                <a:path w="206" h="54">
                  <a:moveTo>
                    <a:pt x="18" y="0"/>
                  </a:moveTo>
                  <a:lnTo>
                    <a:pt x="206" y="0"/>
                  </a:lnTo>
                  <a:lnTo>
                    <a:pt x="187" y="54"/>
                  </a:lnTo>
                  <a:lnTo>
                    <a:pt x="0" y="54"/>
                  </a:lnTo>
                  <a:lnTo>
                    <a:pt x="18" y="0"/>
                  </a:lnTo>
                  <a:close/>
                </a:path>
              </a:pathLst>
            </a:custGeom>
            <a:solidFill>
              <a:srgbClr val="e7e7e7"/>
            </a:solidFill>
            <a:ln>
              <a:noFill/>
            </a:ln>
          </p:spPr>
          <p:style>
            <a:lnRef idx="0"/>
            <a:fillRef idx="0"/>
            <a:effectRef idx="0"/>
            <a:fontRef idx="minor"/>
          </p:style>
        </p:sp>
        <p:sp>
          <p:nvSpPr>
            <p:cNvPr id="493" name="CustomShape 399"/>
            <p:cNvSpPr/>
            <p:nvPr/>
          </p:nvSpPr>
          <p:spPr>
            <a:xfrm>
              <a:off x="7171560" y="3703680"/>
              <a:ext cx="150480" cy="41400"/>
            </a:xfrm>
            <a:custGeom>
              <a:avLst/>
              <a:gdLst/>
              <a:ahLst/>
              <a:rect l="l" t="t" r="r" b="b"/>
              <a:pathLst>
                <a:path w="204" h="54">
                  <a:moveTo>
                    <a:pt x="19" y="0"/>
                  </a:moveTo>
                  <a:lnTo>
                    <a:pt x="204" y="0"/>
                  </a:lnTo>
                  <a:lnTo>
                    <a:pt x="185" y="54"/>
                  </a:lnTo>
                  <a:lnTo>
                    <a:pt x="0" y="54"/>
                  </a:lnTo>
                  <a:lnTo>
                    <a:pt x="19" y="0"/>
                  </a:lnTo>
                  <a:close/>
                </a:path>
              </a:pathLst>
            </a:custGeom>
            <a:solidFill>
              <a:srgbClr val="e5e5e5"/>
            </a:solidFill>
            <a:ln>
              <a:noFill/>
            </a:ln>
          </p:spPr>
          <p:style>
            <a:lnRef idx="0"/>
            <a:fillRef idx="0"/>
            <a:effectRef idx="0"/>
            <a:fontRef idx="minor"/>
          </p:style>
        </p:sp>
        <p:sp>
          <p:nvSpPr>
            <p:cNvPr id="494" name="CustomShape 400"/>
            <p:cNvSpPr/>
            <p:nvPr/>
          </p:nvSpPr>
          <p:spPr>
            <a:xfrm>
              <a:off x="7310880" y="3703680"/>
              <a:ext cx="150480" cy="41400"/>
            </a:xfrm>
            <a:custGeom>
              <a:avLst/>
              <a:gdLst/>
              <a:ahLst/>
              <a:rect l="l" t="t" r="r" b="b"/>
              <a:pathLst>
                <a:path w="204" h="55">
                  <a:moveTo>
                    <a:pt x="19" y="1"/>
                  </a:moveTo>
                  <a:lnTo>
                    <a:pt x="204" y="0"/>
                  </a:lnTo>
                  <a:lnTo>
                    <a:pt x="186" y="53"/>
                  </a:lnTo>
                  <a:lnTo>
                    <a:pt x="0" y="55"/>
                  </a:lnTo>
                  <a:lnTo>
                    <a:pt x="19" y="1"/>
                  </a:lnTo>
                  <a:close/>
                </a:path>
              </a:pathLst>
            </a:custGeom>
            <a:solidFill>
              <a:srgbClr val="e2e2e2"/>
            </a:solidFill>
            <a:ln>
              <a:noFill/>
            </a:ln>
          </p:spPr>
          <p:style>
            <a:lnRef idx="0"/>
            <a:fillRef idx="0"/>
            <a:effectRef idx="0"/>
            <a:fontRef idx="minor"/>
          </p:style>
        </p:sp>
        <p:sp>
          <p:nvSpPr>
            <p:cNvPr id="495" name="CustomShape 401"/>
            <p:cNvSpPr/>
            <p:nvPr/>
          </p:nvSpPr>
          <p:spPr>
            <a:xfrm>
              <a:off x="7449120" y="3703680"/>
              <a:ext cx="150480" cy="39600"/>
            </a:xfrm>
            <a:custGeom>
              <a:avLst/>
              <a:gdLst/>
              <a:ahLst/>
              <a:rect l="l" t="t" r="r" b="b"/>
              <a:pathLst>
                <a:path w="204" h="53">
                  <a:moveTo>
                    <a:pt x="18" y="0"/>
                  </a:moveTo>
                  <a:lnTo>
                    <a:pt x="204" y="0"/>
                  </a:lnTo>
                  <a:lnTo>
                    <a:pt x="185" y="53"/>
                  </a:lnTo>
                  <a:lnTo>
                    <a:pt x="0" y="53"/>
                  </a:lnTo>
                  <a:lnTo>
                    <a:pt x="18" y="0"/>
                  </a:lnTo>
                  <a:close/>
                </a:path>
              </a:pathLst>
            </a:custGeom>
            <a:solidFill>
              <a:srgbClr val="dfdfdf"/>
            </a:solidFill>
            <a:ln>
              <a:noFill/>
            </a:ln>
          </p:spPr>
          <p:style>
            <a:lnRef idx="0"/>
            <a:fillRef idx="0"/>
            <a:effectRef idx="0"/>
            <a:fontRef idx="minor"/>
          </p:style>
        </p:sp>
        <p:sp>
          <p:nvSpPr>
            <p:cNvPr id="496" name="CustomShape 402"/>
            <p:cNvSpPr/>
            <p:nvPr/>
          </p:nvSpPr>
          <p:spPr>
            <a:xfrm>
              <a:off x="7588800" y="3703680"/>
              <a:ext cx="150480" cy="39600"/>
            </a:xfrm>
            <a:custGeom>
              <a:avLst/>
              <a:gdLst/>
              <a:ahLst/>
              <a:rect l="l" t="t" r="r" b="b"/>
              <a:pathLst>
                <a:path w="204" h="53">
                  <a:moveTo>
                    <a:pt x="19" y="0"/>
                  </a:moveTo>
                  <a:lnTo>
                    <a:pt x="204" y="0"/>
                  </a:lnTo>
                  <a:lnTo>
                    <a:pt x="186" y="53"/>
                  </a:lnTo>
                  <a:lnTo>
                    <a:pt x="0" y="53"/>
                  </a:lnTo>
                  <a:lnTo>
                    <a:pt x="19" y="0"/>
                  </a:lnTo>
                  <a:close/>
                </a:path>
              </a:pathLst>
            </a:custGeom>
            <a:solidFill>
              <a:srgbClr val="dddddd"/>
            </a:solidFill>
            <a:ln>
              <a:noFill/>
            </a:ln>
          </p:spPr>
          <p:style>
            <a:lnRef idx="0"/>
            <a:fillRef idx="0"/>
            <a:effectRef idx="0"/>
            <a:fontRef idx="minor"/>
          </p:style>
        </p:sp>
        <p:sp>
          <p:nvSpPr>
            <p:cNvPr id="497" name="CustomShape 403"/>
            <p:cNvSpPr/>
            <p:nvPr/>
          </p:nvSpPr>
          <p:spPr>
            <a:xfrm>
              <a:off x="7728480" y="3701880"/>
              <a:ext cx="151920" cy="41400"/>
            </a:xfrm>
            <a:custGeom>
              <a:avLst/>
              <a:gdLst/>
              <a:ahLst/>
              <a:rect l="l" t="t" r="r" b="b"/>
              <a:pathLst>
                <a:path w="204" h="54">
                  <a:moveTo>
                    <a:pt x="18" y="1"/>
                  </a:moveTo>
                  <a:lnTo>
                    <a:pt x="204" y="0"/>
                  </a:lnTo>
                  <a:lnTo>
                    <a:pt x="185" y="53"/>
                  </a:lnTo>
                  <a:lnTo>
                    <a:pt x="0" y="54"/>
                  </a:lnTo>
                  <a:lnTo>
                    <a:pt x="18" y="1"/>
                  </a:lnTo>
                  <a:close/>
                </a:path>
              </a:pathLst>
            </a:custGeom>
            <a:solidFill>
              <a:srgbClr val="dadada"/>
            </a:solidFill>
            <a:ln>
              <a:noFill/>
            </a:ln>
          </p:spPr>
          <p:style>
            <a:lnRef idx="0"/>
            <a:fillRef idx="0"/>
            <a:effectRef idx="0"/>
            <a:fontRef idx="minor"/>
          </p:style>
        </p:sp>
        <p:sp>
          <p:nvSpPr>
            <p:cNvPr id="498" name="CustomShape 404"/>
            <p:cNvSpPr/>
            <p:nvPr/>
          </p:nvSpPr>
          <p:spPr>
            <a:xfrm>
              <a:off x="7868160" y="3701880"/>
              <a:ext cx="150480" cy="41400"/>
            </a:xfrm>
            <a:custGeom>
              <a:avLst/>
              <a:gdLst/>
              <a:ahLst/>
              <a:rect l="l" t="t" r="r" b="b"/>
              <a:pathLst>
                <a:path w="204" h="53">
                  <a:moveTo>
                    <a:pt x="19" y="0"/>
                  </a:moveTo>
                  <a:lnTo>
                    <a:pt x="204" y="0"/>
                  </a:lnTo>
                  <a:lnTo>
                    <a:pt x="186" y="53"/>
                  </a:lnTo>
                  <a:lnTo>
                    <a:pt x="0" y="53"/>
                  </a:lnTo>
                  <a:lnTo>
                    <a:pt x="19" y="0"/>
                  </a:lnTo>
                  <a:close/>
                </a:path>
              </a:pathLst>
            </a:custGeom>
            <a:solidFill>
              <a:srgbClr val="d7d7d7"/>
            </a:solidFill>
            <a:ln>
              <a:noFill/>
            </a:ln>
          </p:spPr>
          <p:style>
            <a:lnRef idx="0"/>
            <a:fillRef idx="0"/>
            <a:effectRef idx="0"/>
            <a:fontRef idx="minor"/>
          </p:style>
        </p:sp>
        <p:sp>
          <p:nvSpPr>
            <p:cNvPr id="499" name="CustomShape 405"/>
            <p:cNvSpPr/>
            <p:nvPr/>
          </p:nvSpPr>
          <p:spPr>
            <a:xfrm>
              <a:off x="8004600" y="3701880"/>
              <a:ext cx="150480" cy="41400"/>
            </a:xfrm>
            <a:custGeom>
              <a:avLst/>
              <a:gdLst/>
              <a:ahLst/>
              <a:rect l="l" t="t" r="r" b="b"/>
              <a:pathLst>
                <a:path w="204" h="53">
                  <a:moveTo>
                    <a:pt x="18" y="0"/>
                  </a:moveTo>
                  <a:lnTo>
                    <a:pt x="204" y="0"/>
                  </a:lnTo>
                  <a:lnTo>
                    <a:pt x="186" y="53"/>
                  </a:lnTo>
                  <a:lnTo>
                    <a:pt x="0" y="53"/>
                  </a:lnTo>
                  <a:lnTo>
                    <a:pt x="18" y="0"/>
                  </a:lnTo>
                  <a:close/>
                </a:path>
              </a:pathLst>
            </a:custGeom>
            <a:solidFill>
              <a:srgbClr val="d5d5d5"/>
            </a:solidFill>
            <a:ln>
              <a:noFill/>
            </a:ln>
          </p:spPr>
          <p:style>
            <a:lnRef idx="0"/>
            <a:fillRef idx="0"/>
            <a:effectRef idx="0"/>
            <a:fontRef idx="minor"/>
          </p:style>
        </p:sp>
        <p:sp>
          <p:nvSpPr>
            <p:cNvPr id="500" name="CustomShape 406"/>
            <p:cNvSpPr/>
            <p:nvPr/>
          </p:nvSpPr>
          <p:spPr>
            <a:xfrm>
              <a:off x="8145720" y="3701880"/>
              <a:ext cx="150480" cy="41400"/>
            </a:xfrm>
            <a:custGeom>
              <a:avLst/>
              <a:gdLst/>
              <a:ahLst/>
              <a:rect l="l" t="t" r="r" b="b"/>
              <a:pathLst>
                <a:path w="204" h="53">
                  <a:moveTo>
                    <a:pt x="18" y="0"/>
                  </a:moveTo>
                  <a:lnTo>
                    <a:pt x="204" y="0"/>
                  </a:lnTo>
                  <a:lnTo>
                    <a:pt x="186" y="53"/>
                  </a:lnTo>
                  <a:lnTo>
                    <a:pt x="0" y="53"/>
                  </a:lnTo>
                  <a:lnTo>
                    <a:pt x="18" y="0"/>
                  </a:lnTo>
                  <a:close/>
                </a:path>
              </a:pathLst>
            </a:custGeom>
            <a:solidFill>
              <a:srgbClr val="d2d2d2"/>
            </a:solidFill>
            <a:ln>
              <a:noFill/>
            </a:ln>
          </p:spPr>
          <p:style>
            <a:lnRef idx="0"/>
            <a:fillRef idx="0"/>
            <a:effectRef idx="0"/>
            <a:fontRef idx="minor"/>
          </p:style>
        </p:sp>
        <p:sp>
          <p:nvSpPr>
            <p:cNvPr id="501" name="CustomShape 407"/>
            <p:cNvSpPr/>
            <p:nvPr/>
          </p:nvSpPr>
          <p:spPr>
            <a:xfrm>
              <a:off x="8283600" y="3700440"/>
              <a:ext cx="152280" cy="42840"/>
            </a:xfrm>
            <a:custGeom>
              <a:avLst/>
              <a:gdLst/>
              <a:ahLst/>
              <a:rect l="l" t="t" r="r" b="b"/>
              <a:pathLst>
                <a:path w="205" h="54">
                  <a:moveTo>
                    <a:pt x="18" y="1"/>
                  </a:moveTo>
                  <a:lnTo>
                    <a:pt x="205" y="0"/>
                  </a:lnTo>
                  <a:lnTo>
                    <a:pt x="186" y="53"/>
                  </a:lnTo>
                  <a:lnTo>
                    <a:pt x="0" y="54"/>
                  </a:lnTo>
                  <a:lnTo>
                    <a:pt x="18" y="1"/>
                  </a:lnTo>
                  <a:close/>
                </a:path>
              </a:pathLst>
            </a:custGeom>
            <a:solidFill>
              <a:srgbClr val="cfcfcf"/>
            </a:solidFill>
            <a:ln>
              <a:noFill/>
            </a:ln>
          </p:spPr>
          <p:style>
            <a:lnRef idx="0"/>
            <a:fillRef idx="0"/>
            <a:effectRef idx="0"/>
            <a:fontRef idx="minor"/>
          </p:style>
        </p:sp>
        <p:sp>
          <p:nvSpPr>
            <p:cNvPr id="502" name="CustomShape 408"/>
            <p:cNvSpPr/>
            <p:nvPr/>
          </p:nvSpPr>
          <p:spPr>
            <a:xfrm>
              <a:off x="8425080" y="3700440"/>
              <a:ext cx="134640" cy="41400"/>
            </a:xfrm>
            <a:custGeom>
              <a:avLst/>
              <a:gdLst/>
              <a:ahLst/>
              <a:rect l="l" t="t" r="r" b="b"/>
              <a:pathLst>
                <a:path w="183" h="53">
                  <a:moveTo>
                    <a:pt x="19" y="0"/>
                  </a:moveTo>
                  <a:lnTo>
                    <a:pt x="183" y="0"/>
                  </a:lnTo>
                  <a:lnTo>
                    <a:pt x="176" y="28"/>
                  </a:lnTo>
                  <a:lnTo>
                    <a:pt x="167" y="53"/>
                  </a:lnTo>
                  <a:lnTo>
                    <a:pt x="0" y="53"/>
                  </a:lnTo>
                  <a:lnTo>
                    <a:pt x="19" y="0"/>
                  </a:lnTo>
                  <a:close/>
                </a:path>
              </a:pathLst>
            </a:custGeom>
            <a:solidFill>
              <a:srgbClr val="cccccc"/>
            </a:solidFill>
            <a:ln>
              <a:noFill/>
            </a:ln>
          </p:spPr>
          <p:style>
            <a:lnRef idx="0"/>
            <a:fillRef idx="0"/>
            <a:effectRef idx="0"/>
            <a:fontRef idx="minor"/>
          </p:style>
        </p:sp>
        <p:sp>
          <p:nvSpPr>
            <p:cNvPr id="503" name="CustomShape 409"/>
            <p:cNvSpPr/>
            <p:nvPr/>
          </p:nvSpPr>
          <p:spPr>
            <a:xfrm>
              <a:off x="5808240" y="3654360"/>
              <a:ext cx="134640" cy="50760"/>
            </a:xfrm>
            <a:custGeom>
              <a:avLst/>
              <a:gdLst/>
              <a:ahLst/>
              <a:rect l="l" t="t" r="r" b="b"/>
              <a:pathLst>
                <a:path w="183" h="67">
                  <a:moveTo>
                    <a:pt x="183" y="0"/>
                  </a:moveTo>
                  <a:lnTo>
                    <a:pt x="7" y="0"/>
                  </a:lnTo>
                  <a:lnTo>
                    <a:pt x="6" y="33"/>
                  </a:lnTo>
                  <a:lnTo>
                    <a:pt x="0" y="67"/>
                  </a:lnTo>
                  <a:lnTo>
                    <a:pt x="178" y="67"/>
                  </a:lnTo>
                  <a:lnTo>
                    <a:pt x="183" y="0"/>
                  </a:lnTo>
                  <a:close/>
                </a:path>
              </a:pathLst>
            </a:custGeom>
            <a:solidFill>
              <a:srgbClr val="ffffff"/>
            </a:solidFill>
            <a:ln>
              <a:noFill/>
            </a:ln>
          </p:spPr>
          <p:style>
            <a:lnRef idx="0"/>
            <a:fillRef idx="0"/>
            <a:effectRef idx="0"/>
            <a:fontRef idx="minor"/>
          </p:style>
        </p:sp>
        <p:sp>
          <p:nvSpPr>
            <p:cNvPr id="504" name="CustomShape 410"/>
            <p:cNvSpPr/>
            <p:nvPr/>
          </p:nvSpPr>
          <p:spPr>
            <a:xfrm>
              <a:off x="5940000" y="3652920"/>
              <a:ext cx="141120" cy="52200"/>
            </a:xfrm>
            <a:custGeom>
              <a:avLst/>
              <a:gdLst/>
              <a:ahLst/>
              <a:rect l="l" t="t" r="r" b="b"/>
              <a:pathLst>
                <a:path w="190" h="68">
                  <a:moveTo>
                    <a:pt x="5" y="1"/>
                  </a:moveTo>
                  <a:lnTo>
                    <a:pt x="190" y="0"/>
                  </a:lnTo>
                  <a:lnTo>
                    <a:pt x="184" y="66"/>
                  </a:lnTo>
                  <a:lnTo>
                    <a:pt x="0" y="68"/>
                  </a:lnTo>
                  <a:lnTo>
                    <a:pt x="5" y="1"/>
                  </a:lnTo>
                  <a:close/>
                </a:path>
              </a:pathLst>
            </a:custGeom>
            <a:solidFill>
              <a:srgbClr val="fdfdfd"/>
            </a:solidFill>
            <a:ln>
              <a:noFill/>
            </a:ln>
          </p:spPr>
          <p:style>
            <a:lnRef idx="0"/>
            <a:fillRef idx="0"/>
            <a:effectRef idx="0"/>
            <a:fontRef idx="minor"/>
          </p:style>
        </p:sp>
        <p:sp>
          <p:nvSpPr>
            <p:cNvPr id="505" name="CustomShape 411"/>
            <p:cNvSpPr/>
            <p:nvPr/>
          </p:nvSpPr>
          <p:spPr>
            <a:xfrm>
              <a:off x="6078240" y="3652920"/>
              <a:ext cx="140760" cy="50760"/>
            </a:xfrm>
            <a:custGeom>
              <a:avLst/>
              <a:gdLst/>
              <a:ahLst/>
              <a:rect l="l" t="t" r="r" b="b"/>
              <a:pathLst>
                <a:path w="190" h="66">
                  <a:moveTo>
                    <a:pt x="6" y="0"/>
                  </a:moveTo>
                  <a:lnTo>
                    <a:pt x="190" y="0"/>
                  </a:lnTo>
                  <a:lnTo>
                    <a:pt x="184" y="66"/>
                  </a:lnTo>
                  <a:lnTo>
                    <a:pt x="0" y="66"/>
                  </a:lnTo>
                  <a:lnTo>
                    <a:pt x="6" y="0"/>
                  </a:lnTo>
                  <a:close/>
                </a:path>
              </a:pathLst>
            </a:custGeom>
            <a:solidFill>
              <a:srgbClr val="fafafa"/>
            </a:solidFill>
            <a:ln>
              <a:noFill/>
            </a:ln>
          </p:spPr>
          <p:style>
            <a:lnRef idx="0"/>
            <a:fillRef idx="0"/>
            <a:effectRef idx="0"/>
            <a:fontRef idx="minor"/>
          </p:style>
        </p:sp>
        <p:sp>
          <p:nvSpPr>
            <p:cNvPr id="506" name="CustomShape 412"/>
            <p:cNvSpPr/>
            <p:nvPr/>
          </p:nvSpPr>
          <p:spPr>
            <a:xfrm>
              <a:off x="6217920" y="3652920"/>
              <a:ext cx="140760" cy="50760"/>
            </a:xfrm>
            <a:custGeom>
              <a:avLst/>
              <a:gdLst/>
              <a:ahLst/>
              <a:rect l="l" t="t" r="r" b="b"/>
              <a:pathLst>
                <a:path w="191" h="66">
                  <a:moveTo>
                    <a:pt x="6" y="0"/>
                  </a:moveTo>
                  <a:lnTo>
                    <a:pt x="191" y="0"/>
                  </a:lnTo>
                  <a:lnTo>
                    <a:pt x="186" y="66"/>
                  </a:lnTo>
                  <a:lnTo>
                    <a:pt x="0" y="66"/>
                  </a:lnTo>
                  <a:lnTo>
                    <a:pt x="6" y="0"/>
                  </a:lnTo>
                  <a:close/>
                </a:path>
              </a:pathLst>
            </a:custGeom>
            <a:solidFill>
              <a:srgbClr val="f7f7f7"/>
            </a:solidFill>
            <a:ln>
              <a:noFill/>
            </a:ln>
          </p:spPr>
          <p:style>
            <a:lnRef idx="0"/>
            <a:fillRef idx="0"/>
            <a:effectRef idx="0"/>
            <a:fontRef idx="minor"/>
          </p:style>
        </p:sp>
        <p:sp>
          <p:nvSpPr>
            <p:cNvPr id="507" name="CustomShape 413"/>
            <p:cNvSpPr/>
            <p:nvPr/>
          </p:nvSpPr>
          <p:spPr>
            <a:xfrm>
              <a:off x="6354000" y="3652920"/>
              <a:ext cx="141120" cy="50760"/>
            </a:xfrm>
            <a:custGeom>
              <a:avLst/>
              <a:gdLst/>
              <a:ahLst/>
              <a:rect l="l" t="t" r="r" b="b"/>
              <a:pathLst>
                <a:path w="188" h="66">
                  <a:moveTo>
                    <a:pt x="5" y="0"/>
                  </a:moveTo>
                  <a:lnTo>
                    <a:pt x="188" y="0"/>
                  </a:lnTo>
                  <a:lnTo>
                    <a:pt x="183" y="66"/>
                  </a:lnTo>
                  <a:lnTo>
                    <a:pt x="0" y="66"/>
                  </a:lnTo>
                  <a:lnTo>
                    <a:pt x="5" y="0"/>
                  </a:lnTo>
                  <a:close/>
                </a:path>
              </a:pathLst>
            </a:custGeom>
            <a:solidFill>
              <a:srgbClr val="f5f5f5"/>
            </a:solidFill>
            <a:ln>
              <a:noFill/>
            </a:ln>
          </p:spPr>
          <p:style>
            <a:lnRef idx="0"/>
            <a:fillRef idx="0"/>
            <a:effectRef idx="0"/>
            <a:fontRef idx="minor"/>
          </p:style>
        </p:sp>
        <p:sp>
          <p:nvSpPr>
            <p:cNvPr id="508" name="CustomShape 414"/>
            <p:cNvSpPr/>
            <p:nvPr/>
          </p:nvSpPr>
          <p:spPr>
            <a:xfrm>
              <a:off x="6492240" y="3652920"/>
              <a:ext cx="140760" cy="50760"/>
            </a:xfrm>
            <a:custGeom>
              <a:avLst/>
              <a:gdLst/>
              <a:ahLst/>
              <a:rect l="l" t="t" r="r" b="b"/>
              <a:pathLst>
                <a:path w="190" h="67">
                  <a:moveTo>
                    <a:pt x="5" y="1"/>
                  </a:moveTo>
                  <a:lnTo>
                    <a:pt x="190" y="0"/>
                  </a:lnTo>
                  <a:lnTo>
                    <a:pt x="185" y="66"/>
                  </a:lnTo>
                  <a:lnTo>
                    <a:pt x="0" y="67"/>
                  </a:lnTo>
                  <a:lnTo>
                    <a:pt x="5" y="1"/>
                  </a:lnTo>
                  <a:close/>
                </a:path>
              </a:pathLst>
            </a:custGeom>
            <a:solidFill>
              <a:srgbClr val="f2f2f2"/>
            </a:solidFill>
            <a:ln>
              <a:noFill/>
            </a:ln>
          </p:spPr>
          <p:style>
            <a:lnRef idx="0"/>
            <a:fillRef idx="0"/>
            <a:effectRef idx="0"/>
            <a:fontRef idx="minor"/>
          </p:style>
        </p:sp>
        <p:sp>
          <p:nvSpPr>
            <p:cNvPr id="509" name="CustomShape 415"/>
            <p:cNvSpPr/>
            <p:nvPr/>
          </p:nvSpPr>
          <p:spPr>
            <a:xfrm>
              <a:off x="6631920" y="3652920"/>
              <a:ext cx="140760" cy="50760"/>
            </a:xfrm>
            <a:custGeom>
              <a:avLst/>
              <a:gdLst/>
              <a:ahLst/>
              <a:rect l="l" t="t" r="r" b="b"/>
              <a:pathLst>
                <a:path w="190" h="66">
                  <a:moveTo>
                    <a:pt x="5" y="0"/>
                  </a:moveTo>
                  <a:lnTo>
                    <a:pt x="190" y="0"/>
                  </a:lnTo>
                  <a:lnTo>
                    <a:pt x="184" y="66"/>
                  </a:lnTo>
                  <a:lnTo>
                    <a:pt x="0" y="66"/>
                  </a:lnTo>
                  <a:lnTo>
                    <a:pt x="5" y="0"/>
                  </a:lnTo>
                  <a:close/>
                </a:path>
              </a:pathLst>
            </a:custGeom>
            <a:solidFill>
              <a:srgbClr val="efefef"/>
            </a:solidFill>
            <a:ln>
              <a:noFill/>
            </a:ln>
          </p:spPr>
          <p:style>
            <a:lnRef idx="0"/>
            <a:fillRef idx="0"/>
            <a:effectRef idx="0"/>
            <a:fontRef idx="minor"/>
          </p:style>
        </p:sp>
        <p:sp>
          <p:nvSpPr>
            <p:cNvPr id="510" name="CustomShape 416"/>
            <p:cNvSpPr/>
            <p:nvPr/>
          </p:nvSpPr>
          <p:spPr>
            <a:xfrm>
              <a:off x="6769800" y="3652920"/>
              <a:ext cx="141120" cy="50760"/>
            </a:xfrm>
            <a:custGeom>
              <a:avLst/>
              <a:gdLst/>
              <a:ahLst/>
              <a:rect l="l" t="t" r="r" b="b"/>
              <a:pathLst>
                <a:path w="190" h="66">
                  <a:moveTo>
                    <a:pt x="6" y="0"/>
                  </a:moveTo>
                  <a:lnTo>
                    <a:pt x="190" y="0"/>
                  </a:lnTo>
                  <a:lnTo>
                    <a:pt x="186" y="66"/>
                  </a:lnTo>
                  <a:lnTo>
                    <a:pt x="0" y="66"/>
                  </a:lnTo>
                  <a:lnTo>
                    <a:pt x="6" y="0"/>
                  </a:lnTo>
                  <a:close/>
                </a:path>
              </a:pathLst>
            </a:custGeom>
            <a:solidFill>
              <a:srgbClr val="ededed"/>
            </a:solidFill>
            <a:ln>
              <a:noFill/>
            </a:ln>
          </p:spPr>
          <p:style>
            <a:lnRef idx="0"/>
            <a:fillRef idx="0"/>
            <a:effectRef idx="0"/>
            <a:fontRef idx="minor"/>
          </p:style>
        </p:sp>
        <p:sp>
          <p:nvSpPr>
            <p:cNvPr id="511" name="CustomShape 417"/>
            <p:cNvSpPr/>
            <p:nvPr/>
          </p:nvSpPr>
          <p:spPr>
            <a:xfrm>
              <a:off x="6908040" y="3651120"/>
              <a:ext cx="141120" cy="52560"/>
            </a:xfrm>
            <a:custGeom>
              <a:avLst/>
              <a:gdLst/>
              <a:ahLst/>
              <a:rect l="l" t="t" r="r" b="b"/>
              <a:pathLst>
                <a:path w="189" h="67">
                  <a:moveTo>
                    <a:pt x="4" y="1"/>
                  </a:moveTo>
                  <a:lnTo>
                    <a:pt x="189" y="0"/>
                  </a:lnTo>
                  <a:lnTo>
                    <a:pt x="183" y="66"/>
                  </a:lnTo>
                  <a:lnTo>
                    <a:pt x="0" y="67"/>
                  </a:lnTo>
                  <a:lnTo>
                    <a:pt x="4" y="1"/>
                  </a:lnTo>
                  <a:close/>
                </a:path>
              </a:pathLst>
            </a:custGeom>
            <a:solidFill>
              <a:srgbClr val="eaeaea"/>
            </a:solidFill>
            <a:ln>
              <a:noFill/>
            </a:ln>
          </p:spPr>
          <p:style>
            <a:lnRef idx="0"/>
            <a:fillRef idx="0"/>
            <a:effectRef idx="0"/>
            <a:fontRef idx="minor"/>
          </p:style>
        </p:sp>
        <p:sp>
          <p:nvSpPr>
            <p:cNvPr id="512" name="CustomShape 418"/>
            <p:cNvSpPr/>
            <p:nvPr/>
          </p:nvSpPr>
          <p:spPr>
            <a:xfrm>
              <a:off x="7046280" y="3651120"/>
              <a:ext cx="139320" cy="50760"/>
            </a:xfrm>
            <a:custGeom>
              <a:avLst/>
              <a:gdLst/>
              <a:ahLst/>
              <a:rect l="l" t="t" r="r" b="b"/>
              <a:pathLst>
                <a:path w="190" h="66">
                  <a:moveTo>
                    <a:pt x="6" y="0"/>
                  </a:moveTo>
                  <a:lnTo>
                    <a:pt x="190" y="0"/>
                  </a:lnTo>
                  <a:lnTo>
                    <a:pt x="185" y="66"/>
                  </a:lnTo>
                  <a:lnTo>
                    <a:pt x="0" y="66"/>
                  </a:lnTo>
                  <a:lnTo>
                    <a:pt x="6" y="0"/>
                  </a:lnTo>
                  <a:close/>
                </a:path>
              </a:pathLst>
            </a:custGeom>
            <a:solidFill>
              <a:srgbClr val="e7e7e7"/>
            </a:solidFill>
            <a:ln>
              <a:noFill/>
            </a:ln>
          </p:spPr>
          <p:style>
            <a:lnRef idx="0"/>
            <a:fillRef idx="0"/>
            <a:effectRef idx="0"/>
            <a:fontRef idx="minor"/>
          </p:style>
        </p:sp>
        <p:sp>
          <p:nvSpPr>
            <p:cNvPr id="513" name="CustomShape 419"/>
            <p:cNvSpPr/>
            <p:nvPr/>
          </p:nvSpPr>
          <p:spPr>
            <a:xfrm>
              <a:off x="7185960" y="3651120"/>
              <a:ext cx="139320" cy="50760"/>
            </a:xfrm>
            <a:custGeom>
              <a:avLst/>
              <a:gdLst/>
              <a:ahLst/>
              <a:rect l="l" t="t" r="r" b="b"/>
              <a:pathLst>
                <a:path w="189" h="66">
                  <a:moveTo>
                    <a:pt x="5" y="0"/>
                  </a:moveTo>
                  <a:lnTo>
                    <a:pt x="189" y="0"/>
                  </a:lnTo>
                  <a:lnTo>
                    <a:pt x="185" y="66"/>
                  </a:lnTo>
                  <a:lnTo>
                    <a:pt x="0" y="66"/>
                  </a:lnTo>
                  <a:lnTo>
                    <a:pt x="5" y="0"/>
                  </a:lnTo>
                  <a:close/>
                </a:path>
              </a:pathLst>
            </a:custGeom>
            <a:solidFill>
              <a:srgbClr val="e5e5e5"/>
            </a:solidFill>
            <a:ln>
              <a:noFill/>
            </a:ln>
          </p:spPr>
          <p:style>
            <a:lnRef idx="0"/>
            <a:fillRef idx="0"/>
            <a:effectRef idx="0"/>
            <a:fontRef idx="minor"/>
          </p:style>
        </p:sp>
        <p:sp>
          <p:nvSpPr>
            <p:cNvPr id="514" name="CustomShape 420"/>
            <p:cNvSpPr/>
            <p:nvPr/>
          </p:nvSpPr>
          <p:spPr>
            <a:xfrm>
              <a:off x="7322040" y="3649680"/>
              <a:ext cx="139320" cy="52200"/>
            </a:xfrm>
            <a:custGeom>
              <a:avLst/>
              <a:gdLst/>
              <a:ahLst/>
              <a:rect l="l" t="t" r="r" b="b"/>
              <a:pathLst>
                <a:path w="189" h="67">
                  <a:moveTo>
                    <a:pt x="4" y="1"/>
                  </a:moveTo>
                  <a:lnTo>
                    <a:pt x="189" y="0"/>
                  </a:lnTo>
                  <a:lnTo>
                    <a:pt x="183" y="66"/>
                  </a:lnTo>
                  <a:lnTo>
                    <a:pt x="0" y="67"/>
                  </a:lnTo>
                  <a:lnTo>
                    <a:pt x="4" y="1"/>
                  </a:lnTo>
                  <a:close/>
                </a:path>
              </a:pathLst>
            </a:custGeom>
            <a:solidFill>
              <a:srgbClr val="e2e2e2"/>
            </a:solidFill>
            <a:ln>
              <a:noFill/>
            </a:ln>
          </p:spPr>
          <p:style>
            <a:lnRef idx="0"/>
            <a:fillRef idx="0"/>
            <a:effectRef idx="0"/>
            <a:fontRef idx="minor"/>
          </p:style>
        </p:sp>
        <p:sp>
          <p:nvSpPr>
            <p:cNvPr id="515" name="CustomShape 421"/>
            <p:cNvSpPr/>
            <p:nvPr/>
          </p:nvSpPr>
          <p:spPr>
            <a:xfrm>
              <a:off x="7460280" y="3649680"/>
              <a:ext cx="140760" cy="52200"/>
            </a:xfrm>
            <a:custGeom>
              <a:avLst/>
              <a:gdLst/>
              <a:ahLst/>
              <a:rect l="l" t="t" r="r" b="b"/>
              <a:pathLst>
                <a:path w="190" h="66">
                  <a:moveTo>
                    <a:pt x="6" y="0"/>
                  </a:moveTo>
                  <a:lnTo>
                    <a:pt x="190" y="0"/>
                  </a:lnTo>
                  <a:lnTo>
                    <a:pt x="185" y="66"/>
                  </a:lnTo>
                  <a:lnTo>
                    <a:pt x="0" y="66"/>
                  </a:lnTo>
                  <a:lnTo>
                    <a:pt x="6" y="0"/>
                  </a:lnTo>
                  <a:close/>
                </a:path>
              </a:pathLst>
            </a:custGeom>
            <a:solidFill>
              <a:srgbClr val="dfdfdf"/>
            </a:solidFill>
            <a:ln>
              <a:noFill/>
            </a:ln>
          </p:spPr>
          <p:style>
            <a:lnRef idx="0"/>
            <a:fillRef idx="0"/>
            <a:effectRef idx="0"/>
            <a:fontRef idx="minor"/>
          </p:style>
        </p:sp>
        <p:sp>
          <p:nvSpPr>
            <p:cNvPr id="516" name="CustomShape 422"/>
            <p:cNvSpPr/>
            <p:nvPr/>
          </p:nvSpPr>
          <p:spPr>
            <a:xfrm>
              <a:off x="7598160" y="3649680"/>
              <a:ext cx="141120" cy="52200"/>
            </a:xfrm>
            <a:custGeom>
              <a:avLst/>
              <a:gdLst/>
              <a:ahLst/>
              <a:rect l="l" t="t" r="r" b="b"/>
              <a:pathLst>
                <a:path w="190" h="66">
                  <a:moveTo>
                    <a:pt x="5" y="0"/>
                  </a:moveTo>
                  <a:lnTo>
                    <a:pt x="190" y="0"/>
                  </a:lnTo>
                  <a:lnTo>
                    <a:pt x="184" y="66"/>
                  </a:lnTo>
                  <a:lnTo>
                    <a:pt x="0" y="66"/>
                  </a:lnTo>
                  <a:lnTo>
                    <a:pt x="5" y="0"/>
                  </a:lnTo>
                  <a:close/>
                </a:path>
              </a:pathLst>
            </a:custGeom>
            <a:solidFill>
              <a:srgbClr val="dddddd"/>
            </a:solidFill>
            <a:ln>
              <a:noFill/>
            </a:ln>
          </p:spPr>
          <p:style>
            <a:lnRef idx="0"/>
            <a:fillRef idx="0"/>
            <a:effectRef idx="0"/>
            <a:fontRef idx="minor"/>
          </p:style>
        </p:sp>
        <p:sp>
          <p:nvSpPr>
            <p:cNvPr id="517" name="CustomShape 423"/>
            <p:cNvSpPr/>
            <p:nvPr/>
          </p:nvSpPr>
          <p:spPr>
            <a:xfrm>
              <a:off x="7736400" y="3649680"/>
              <a:ext cx="140760" cy="52200"/>
            </a:xfrm>
            <a:custGeom>
              <a:avLst/>
              <a:gdLst/>
              <a:ahLst/>
              <a:rect l="l" t="t" r="r" b="b"/>
              <a:pathLst>
                <a:path w="191" h="67">
                  <a:moveTo>
                    <a:pt x="6" y="1"/>
                  </a:moveTo>
                  <a:lnTo>
                    <a:pt x="191" y="0"/>
                  </a:lnTo>
                  <a:lnTo>
                    <a:pt x="186" y="66"/>
                  </a:lnTo>
                  <a:lnTo>
                    <a:pt x="0" y="67"/>
                  </a:lnTo>
                  <a:lnTo>
                    <a:pt x="6" y="1"/>
                  </a:lnTo>
                  <a:close/>
                </a:path>
              </a:pathLst>
            </a:custGeom>
            <a:solidFill>
              <a:srgbClr val="dadada"/>
            </a:solidFill>
            <a:ln>
              <a:noFill/>
            </a:ln>
          </p:spPr>
          <p:style>
            <a:lnRef idx="0"/>
            <a:fillRef idx="0"/>
            <a:effectRef idx="0"/>
            <a:fontRef idx="minor"/>
          </p:style>
        </p:sp>
        <p:sp>
          <p:nvSpPr>
            <p:cNvPr id="518" name="CustomShape 424"/>
            <p:cNvSpPr/>
            <p:nvPr/>
          </p:nvSpPr>
          <p:spPr>
            <a:xfrm>
              <a:off x="7876080" y="3649680"/>
              <a:ext cx="139320" cy="50760"/>
            </a:xfrm>
            <a:custGeom>
              <a:avLst/>
              <a:gdLst/>
              <a:ahLst/>
              <a:rect l="l" t="t" r="r" b="b"/>
              <a:pathLst>
                <a:path w="188" h="66">
                  <a:moveTo>
                    <a:pt x="5" y="0"/>
                  </a:moveTo>
                  <a:lnTo>
                    <a:pt x="188" y="0"/>
                  </a:lnTo>
                  <a:lnTo>
                    <a:pt x="183" y="66"/>
                  </a:lnTo>
                  <a:lnTo>
                    <a:pt x="0" y="66"/>
                  </a:lnTo>
                  <a:lnTo>
                    <a:pt x="5" y="0"/>
                  </a:lnTo>
                  <a:close/>
                </a:path>
              </a:pathLst>
            </a:custGeom>
            <a:solidFill>
              <a:srgbClr val="d7d7d7"/>
            </a:solidFill>
            <a:ln>
              <a:noFill/>
            </a:ln>
          </p:spPr>
          <p:style>
            <a:lnRef idx="0"/>
            <a:fillRef idx="0"/>
            <a:effectRef idx="0"/>
            <a:fontRef idx="minor"/>
          </p:style>
        </p:sp>
        <p:sp>
          <p:nvSpPr>
            <p:cNvPr id="519" name="CustomShape 425"/>
            <p:cNvSpPr/>
            <p:nvPr/>
          </p:nvSpPr>
          <p:spPr>
            <a:xfrm>
              <a:off x="8014320" y="3649680"/>
              <a:ext cx="140760" cy="50760"/>
            </a:xfrm>
            <a:custGeom>
              <a:avLst/>
              <a:gdLst/>
              <a:ahLst/>
              <a:rect l="l" t="t" r="r" b="b"/>
              <a:pathLst>
                <a:path w="190" h="66">
                  <a:moveTo>
                    <a:pt x="5" y="0"/>
                  </a:moveTo>
                  <a:lnTo>
                    <a:pt x="190" y="0"/>
                  </a:lnTo>
                  <a:lnTo>
                    <a:pt x="185" y="66"/>
                  </a:lnTo>
                  <a:lnTo>
                    <a:pt x="0" y="66"/>
                  </a:lnTo>
                  <a:lnTo>
                    <a:pt x="5" y="0"/>
                  </a:lnTo>
                  <a:close/>
                </a:path>
              </a:pathLst>
            </a:custGeom>
            <a:solidFill>
              <a:srgbClr val="d5d5d5"/>
            </a:solidFill>
            <a:ln>
              <a:noFill/>
            </a:ln>
          </p:spPr>
          <p:style>
            <a:lnRef idx="0"/>
            <a:fillRef idx="0"/>
            <a:effectRef idx="0"/>
            <a:fontRef idx="minor"/>
          </p:style>
        </p:sp>
        <p:sp>
          <p:nvSpPr>
            <p:cNvPr id="520" name="CustomShape 426"/>
            <p:cNvSpPr/>
            <p:nvPr/>
          </p:nvSpPr>
          <p:spPr>
            <a:xfrm>
              <a:off x="8151840" y="3649680"/>
              <a:ext cx="141120" cy="50760"/>
            </a:xfrm>
            <a:custGeom>
              <a:avLst/>
              <a:gdLst/>
              <a:ahLst/>
              <a:rect l="l" t="t" r="r" b="b"/>
              <a:pathLst>
                <a:path w="189" h="66">
                  <a:moveTo>
                    <a:pt x="5" y="0"/>
                  </a:moveTo>
                  <a:lnTo>
                    <a:pt x="189" y="0"/>
                  </a:lnTo>
                  <a:lnTo>
                    <a:pt x="185" y="66"/>
                  </a:lnTo>
                  <a:lnTo>
                    <a:pt x="0" y="66"/>
                  </a:lnTo>
                  <a:lnTo>
                    <a:pt x="5" y="0"/>
                  </a:lnTo>
                  <a:close/>
                </a:path>
              </a:pathLst>
            </a:custGeom>
            <a:solidFill>
              <a:srgbClr val="d2d2d2"/>
            </a:solidFill>
            <a:ln>
              <a:noFill/>
            </a:ln>
          </p:spPr>
          <p:style>
            <a:lnRef idx="0"/>
            <a:fillRef idx="0"/>
            <a:effectRef idx="0"/>
            <a:fontRef idx="minor"/>
          </p:style>
        </p:sp>
        <p:sp>
          <p:nvSpPr>
            <p:cNvPr id="521" name="CustomShape 427"/>
            <p:cNvSpPr/>
            <p:nvPr/>
          </p:nvSpPr>
          <p:spPr>
            <a:xfrm>
              <a:off x="8290080" y="3648240"/>
              <a:ext cx="140760" cy="52200"/>
            </a:xfrm>
            <a:custGeom>
              <a:avLst/>
              <a:gdLst/>
              <a:ahLst/>
              <a:rect l="l" t="t" r="r" b="b"/>
              <a:pathLst>
                <a:path w="190" h="68">
                  <a:moveTo>
                    <a:pt x="4" y="2"/>
                  </a:moveTo>
                  <a:lnTo>
                    <a:pt x="190" y="0"/>
                  </a:lnTo>
                  <a:lnTo>
                    <a:pt x="185" y="67"/>
                  </a:lnTo>
                  <a:lnTo>
                    <a:pt x="0" y="68"/>
                  </a:lnTo>
                  <a:lnTo>
                    <a:pt x="4" y="2"/>
                  </a:lnTo>
                  <a:close/>
                </a:path>
              </a:pathLst>
            </a:custGeom>
            <a:solidFill>
              <a:srgbClr val="cfcfcf"/>
            </a:solidFill>
            <a:ln>
              <a:noFill/>
            </a:ln>
          </p:spPr>
          <p:style>
            <a:lnRef idx="0"/>
            <a:fillRef idx="0"/>
            <a:effectRef idx="0"/>
            <a:fontRef idx="minor"/>
          </p:style>
        </p:sp>
        <p:sp>
          <p:nvSpPr>
            <p:cNvPr id="522" name="CustomShape 428"/>
            <p:cNvSpPr/>
            <p:nvPr/>
          </p:nvSpPr>
          <p:spPr>
            <a:xfrm>
              <a:off x="8429760" y="3648240"/>
              <a:ext cx="136080" cy="50760"/>
            </a:xfrm>
            <a:custGeom>
              <a:avLst/>
              <a:gdLst/>
              <a:ahLst/>
              <a:rect l="l" t="t" r="r" b="b"/>
              <a:pathLst>
                <a:path w="183" h="67">
                  <a:moveTo>
                    <a:pt x="5" y="0"/>
                  </a:moveTo>
                  <a:lnTo>
                    <a:pt x="183" y="0"/>
                  </a:lnTo>
                  <a:lnTo>
                    <a:pt x="181" y="33"/>
                  </a:lnTo>
                  <a:lnTo>
                    <a:pt x="176" y="67"/>
                  </a:lnTo>
                  <a:lnTo>
                    <a:pt x="0" y="67"/>
                  </a:lnTo>
                  <a:lnTo>
                    <a:pt x="5" y="0"/>
                  </a:lnTo>
                  <a:close/>
                </a:path>
              </a:pathLst>
            </a:custGeom>
            <a:solidFill>
              <a:srgbClr val="cccccc"/>
            </a:solidFill>
            <a:ln>
              <a:noFill/>
            </a:ln>
          </p:spPr>
          <p:style>
            <a:lnRef idx="0"/>
            <a:fillRef idx="0"/>
            <a:effectRef idx="0"/>
            <a:fontRef idx="minor"/>
          </p:style>
        </p:sp>
        <p:sp>
          <p:nvSpPr>
            <p:cNvPr id="523" name="CustomShape 429"/>
            <p:cNvSpPr/>
            <p:nvPr/>
          </p:nvSpPr>
          <p:spPr>
            <a:xfrm>
              <a:off x="5808240" y="3602160"/>
              <a:ext cx="134640" cy="50760"/>
            </a:xfrm>
            <a:custGeom>
              <a:avLst/>
              <a:gdLst/>
              <a:ahLst/>
              <a:rect l="l" t="t" r="r" b="b"/>
              <a:pathLst>
                <a:path w="183" h="66">
                  <a:moveTo>
                    <a:pt x="178" y="0"/>
                  </a:moveTo>
                  <a:lnTo>
                    <a:pt x="0" y="0"/>
                  </a:lnTo>
                  <a:lnTo>
                    <a:pt x="6" y="30"/>
                  </a:lnTo>
                  <a:lnTo>
                    <a:pt x="7" y="66"/>
                  </a:lnTo>
                  <a:lnTo>
                    <a:pt x="183" y="66"/>
                  </a:lnTo>
                  <a:lnTo>
                    <a:pt x="178" y="0"/>
                  </a:lnTo>
                  <a:close/>
                </a:path>
              </a:pathLst>
            </a:custGeom>
            <a:solidFill>
              <a:srgbClr val="ffffff"/>
            </a:solidFill>
            <a:ln>
              <a:noFill/>
            </a:ln>
          </p:spPr>
          <p:style>
            <a:lnRef idx="0"/>
            <a:fillRef idx="0"/>
            <a:effectRef idx="0"/>
            <a:fontRef idx="minor"/>
          </p:style>
        </p:sp>
        <p:sp>
          <p:nvSpPr>
            <p:cNvPr id="524" name="CustomShape 430"/>
            <p:cNvSpPr/>
            <p:nvPr/>
          </p:nvSpPr>
          <p:spPr>
            <a:xfrm>
              <a:off x="5940000" y="3600360"/>
              <a:ext cx="141120" cy="52560"/>
            </a:xfrm>
            <a:custGeom>
              <a:avLst/>
              <a:gdLst/>
              <a:ahLst/>
              <a:rect l="l" t="t" r="r" b="b"/>
              <a:pathLst>
                <a:path w="190" h="67">
                  <a:moveTo>
                    <a:pt x="0" y="1"/>
                  </a:moveTo>
                  <a:lnTo>
                    <a:pt x="184" y="0"/>
                  </a:lnTo>
                  <a:lnTo>
                    <a:pt x="190" y="66"/>
                  </a:lnTo>
                  <a:lnTo>
                    <a:pt x="5" y="67"/>
                  </a:lnTo>
                  <a:lnTo>
                    <a:pt x="0" y="1"/>
                  </a:lnTo>
                  <a:close/>
                </a:path>
              </a:pathLst>
            </a:custGeom>
            <a:solidFill>
              <a:srgbClr val="fdfdfd"/>
            </a:solidFill>
            <a:ln>
              <a:noFill/>
            </a:ln>
          </p:spPr>
          <p:style>
            <a:lnRef idx="0"/>
            <a:fillRef idx="0"/>
            <a:effectRef idx="0"/>
            <a:fontRef idx="minor"/>
          </p:style>
        </p:sp>
        <p:sp>
          <p:nvSpPr>
            <p:cNvPr id="525" name="CustomShape 431"/>
            <p:cNvSpPr/>
            <p:nvPr/>
          </p:nvSpPr>
          <p:spPr>
            <a:xfrm>
              <a:off x="6078240" y="3600360"/>
              <a:ext cx="140760" cy="50760"/>
            </a:xfrm>
            <a:custGeom>
              <a:avLst/>
              <a:gdLst/>
              <a:ahLst/>
              <a:rect l="l" t="t" r="r" b="b"/>
              <a:pathLst>
                <a:path w="190" h="66">
                  <a:moveTo>
                    <a:pt x="0" y="0"/>
                  </a:moveTo>
                  <a:lnTo>
                    <a:pt x="184" y="0"/>
                  </a:lnTo>
                  <a:lnTo>
                    <a:pt x="190" y="66"/>
                  </a:lnTo>
                  <a:lnTo>
                    <a:pt x="6" y="66"/>
                  </a:lnTo>
                  <a:lnTo>
                    <a:pt x="0" y="0"/>
                  </a:lnTo>
                  <a:close/>
                </a:path>
              </a:pathLst>
            </a:custGeom>
            <a:solidFill>
              <a:srgbClr val="fafafa"/>
            </a:solidFill>
            <a:ln>
              <a:noFill/>
            </a:ln>
          </p:spPr>
          <p:style>
            <a:lnRef idx="0"/>
            <a:fillRef idx="0"/>
            <a:effectRef idx="0"/>
            <a:fontRef idx="minor"/>
          </p:style>
        </p:sp>
        <p:sp>
          <p:nvSpPr>
            <p:cNvPr id="526" name="CustomShape 432"/>
            <p:cNvSpPr/>
            <p:nvPr/>
          </p:nvSpPr>
          <p:spPr>
            <a:xfrm>
              <a:off x="6217920" y="3600360"/>
              <a:ext cx="140760" cy="50760"/>
            </a:xfrm>
            <a:custGeom>
              <a:avLst/>
              <a:gdLst/>
              <a:ahLst/>
              <a:rect l="l" t="t" r="r" b="b"/>
              <a:pathLst>
                <a:path w="191" h="66">
                  <a:moveTo>
                    <a:pt x="0" y="0"/>
                  </a:moveTo>
                  <a:lnTo>
                    <a:pt x="186" y="0"/>
                  </a:lnTo>
                  <a:lnTo>
                    <a:pt x="191" y="66"/>
                  </a:lnTo>
                  <a:lnTo>
                    <a:pt x="6" y="66"/>
                  </a:lnTo>
                  <a:lnTo>
                    <a:pt x="0" y="0"/>
                  </a:lnTo>
                  <a:close/>
                </a:path>
              </a:pathLst>
            </a:custGeom>
            <a:solidFill>
              <a:srgbClr val="f7f7f7"/>
            </a:solidFill>
            <a:ln>
              <a:noFill/>
            </a:ln>
          </p:spPr>
          <p:style>
            <a:lnRef idx="0"/>
            <a:fillRef idx="0"/>
            <a:effectRef idx="0"/>
            <a:fontRef idx="minor"/>
          </p:style>
        </p:sp>
        <p:sp>
          <p:nvSpPr>
            <p:cNvPr id="527" name="CustomShape 433"/>
            <p:cNvSpPr/>
            <p:nvPr/>
          </p:nvSpPr>
          <p:spPr>
            <a:xfrm>
              <a:off x="6354000" y="3598920"/>
              <a:ext cx="141120" cy="52200"/>
            </a:xfrm>
            <a:custGeom>
              <a:avLst/>
              <a:gdLst/>
              <a:ahLst/>
              <a:rect l="l" t="t" r="r" b="b"/>
              <a:pathLst>
                <a:path w="188" h="67">
                  <a:moveTo>
                    <a:pt x="0" y="1"/>
                  </a:moveTo>
                  <a:lnTo>
                    <a:pt x="183" y="0"/>
                  </a:lnTo>
                  <a:lnTo>
                    <a:pt x="188" y="67"/>
                  </a:lnTo>
                  <a:lnTo>
                    <a:pt x="5" y="67"/>
                  </a:lnTo>
                  <a:lnTo>
                    <a:pt x="0" y="1"/>
                  </a:lnTo>
                  <a:close/>
                </a:path>
              </a:pathLst>
            </a:custGeom>
            <a:solidFill>
              <a:srgbClr val="f5f5f5"/>
            </a:solidFill>
            <a:ln>
              <a:noFill/>
            </a:ln>
          </p:spPr>
          <p:style>
            <a:lnRef idx="0"/>
            <a:fillRef idx="0"/>
            <a:effectRef idx="0"/>
            <a:fontRef idx="minor"/>
          </p:style>
        </p:sp>
        <p:sp>
          <p:nvSpPr>
            <p:cNvPr id="528" name="CustomShape 434"/>
            <p:cNvSpPr/>
            <p:nvPr/>
          </p:nvSpPr>
          <p:spPr>
            <a:xfrm>
              <a:off x="6492240" y="3598920"/>
              <a:ext cx="140760" cy="52200"/>
            </a:xfrm>
            <a:custGeom>
              <a:avLst/>
              <a:gdLst/>
              <a:ahLst/>
              <a:rect l="l" t="t" r="r" b="b"/>
              <a:pathLst>
                <a:path w="190" h="67">
                  <a:moveTo>
                    <a:pt x="0" y="0"/>
                  </a:moveTo>
                  <a:lnTo>
                    <a:pt x="184" y="0"/>
                  </a:lnTo>
                  <a:lnTo>
                    <a:pt x="190" y="66"/>
                  </a:lnTo>
                  <a:lnTo>
                    <a:pt x="5" y="67"/>
                  </a:lnTo>
                  <a:lnTo>
                    <a:pt x="0" y="0"/>
                  </a:lnTo>
                  <a:close/>
                </a:path>
              </a:pathLst>
            </a:custGeom>
            <a:solidFill>
              <a:srgbClr val="f2f2f2"/>
            </a:solidFill>
            <a:ln>
              <a:noFill/>
            </a:ln>
          </p:spPr>
          <p:style>
            <a:lnRef idx="0"/>
            <a:fillRef idx="0"/>
            <a:effectRef idx="0"/>
            <a:fontRef idx="minor"/>
          </p:style>
        </p:sp>
        <p:sp>
          <p:nvSpPr>
            <p:cNvPr id="529" name="CustomShape 435"/>
            <p:cNvSpPr/>
            <p:nvPr/>
          </p:nvSpPr>
          <p:spPr>
            <a:xfrm>
              <a:off x="6630120" y="3598920"/>
              <a:ext cx="142560" cy="52200"/>
            </a:xfrm>
            <a:custGeom>
              <a:avLst/>
              <a:gdLst/>
              <a:ahLst/>
              <a:rect l="l" t="t" r="r" b="b"/>
              <a:pathLst>
                <a:path w="191" h="66">
                  <a:moveTo>
                    <a:pt x="0" y="0"/>
                  </a:moveTo>
                  <a:lnTo>
                    <a:pt x="185" y="0"/>
                  </a:lnTo>
                  <a:lnTo>
                    <a:pt x="191" y="66"/>
                  </a:lnTo>
                  <a:lnTo>
                    <a:pt x="6" y="66"/>
                  </a:lnTo>
                  <a:lnTo>
                    <a:pt x="0" y="0"/>
                  </a:lnTo>
                  <a:close/>
                </a:path>
              </a:pathLst>
            </a:custGeom>
            <a:solidFill>
              <a:srgbClr val="efefef"/>
            </a:solidFill>
            <a:ln>
              <a:noFill/>
            </a:ln>
          </p:spPr>
          <p:style>
            <a:lnRef idx="0"/>
            <a:fillRef idx="0"/>
            <a:effectRef idx="0"/>
            <a:fontRef idx="minor"/>
          </p:style>
        </p:sp>
        <p:sp>
          <p:nvSpPr>
            <p:cNvPr id="530" name="CustomShape 436"/>
            <p:cNvSpPr/>
            <p:nvPr/>
          </p:nvSpPr>
          <p:spPr>
            <a:xfrm>
              <a:off x="6769800" y="3598920"/>
              <a:ext cx="141120" cy="52200"/>
            </a:xfrm>
            <a:custGeom>
              <a:avLst/>
              <a:gdLst/>
              <a:ahLst/>
              <a:rect l="l" t="t" r="r" b="b"/>
              <a:pathLst>
                <a:path w="190" h="67">
                  <a:moveTo>
                    <a:pt x="0" y="1"/>
                  </a:moveTo>
                  <a:lnTo>
                    <a:pt x="185" y="0"/>
                  </a:lnTo>
                  <a:lnTo>
                    <a:pt x="190" y="67"/>
                  </a:lnTo>
                  <a:lnTo>
                    <a:pt x="6" y="67"/>
                  </a:lnTo>
                  <a:lnTo>
                    <a:pt x="0" y="1"/>
                  </a:lnTo>
                  <a:close/>
                </a:path>
              </a:pathLst>
            </a:custGeom>
            <a:solidFill>
              <a:srgbClr val="ededed"/>
            </a:solidFill>
            <a:ln>
              <a:noFill/>
            </a:ln>
          </p:spPr>
          <p:style>
            <a:lnRef idx="0"/>
            <a:fillRef idx="0"/>
            <a:effectRef idx="0"/>
            <a:fontRef idx="minor"/>
          </p:style>
        </p:sp>
        <p:sp>
          <p:nvSpPr>
            <p:cNvPr id="531" name="CustomShape 437"/>
            <p:cNvSpPr/>
            <p:nvPr/>
          </p:nvSpPr>
          <p:spPr>
            <a:xfrm>
              <a:off x="6908040" y="3598920"/>
              <a:ext cx="141120" cy="52200"/>
            </a:xfrm>
            <a:custGeom>
              <a:avLst/>
              <a:gdLst/>
              <a:ahLst/>
              <a:rect l="l" t="t" r="r" b="b"/>
              <a:pathLst>
                <a:path w="190" h="67">
                  <a:moveTo>
                    <a:pt x="0" y="0"/>
                  </a:moveTo>
                  <a:lnTo>
                    <a:pt x="184" y="0"/>
                  </a:lnTo>
                  <a:lnTo>
                    <a:pt x="190" y="66"/>
                  </a:lnTo>
                  <a:lnTo>
                    <a:pt x="5" y="67"/>
                  </a:lnTo>
                  <a:lnTo>
                    <a:pt x="0" y="0"/>
                  </a:lnTo>
                  <a:close/>
                </a:path>
              </a:pathLst>
            </a:custGeom>
            <a:solidFill>
              <a:srgbClr val="eaeaea"/>
            </a:solidFill>
            <a:ln>
              <a:noFill/>
            </a:ln>
          </p:spPr>
          <p:style>
            <a:lnRef idx="0"/>
            <a:fillRef idx="0"/>
            <a:effectRef idx="0"/>
            <a:fontRef idx="minor"/>
          </p:style>
        </p:sp>
        <p:sp>
          <p:nvSpPr>
            <p:cNvPr id="532" name="CustomShape 438"/>
            <p:cNvSpPr/>
            <p:nvPr/>
          </p:nvSpPr>
          <p:spPr>
            <a:xfrm>
              <a:off x="7046280" y="3598920"/>
              <a:ext cx="139320" cy="50760"/>
            </a:xfrm>
            <a:custGeom>
              <a:avLst/>
              <a:gdLst/>
              <a:ahLst/>
              <a:rect l="l" t="t" r="r" b="b"/>
              <a:pathLst>
                <a:path w="190" h="66">
                  <a:moveTo>
                    <a:pt x="0" y="0"/>
                  </a:moveTo>
                  <a:lnTo>
                    <a:pt x="184" y="0"/>
                  </a:lnTo>
                  <a:lnTo>
                    <a:pt x="190" y="66"/>
                  </a:lnTo>
                  <a:lnTo>
                    <a:pt x="6" y="66"/>
                  </a:lnTo>
                  <a:lnTo>
                    <a:pt x="0" y="0"/>
                  </a:lnTo>
                  <a:close/>
                </a:path>
              </a:pathLst>
            </a:custGeom>
            <a:solidFill>
              <a:srgbClr val="e7e7e7"/>
            </a:solidFill>
            <a:ln>
              <a:noFill/>
            </a:ln>
          </p:spPr>
          <p:style>
            <a:lnRef idx="0"/>
            <a:fillRef idx="0"/>
            <a:effectRef idx="0"/>
            <a:fontRef idx="minor"/>
          </p:style>
        </p:sp>
      </p:grpSp>
      <p:grpSp>
        <p:nvGrpSpPr>
          <p:cNvPr id="533" name="Group 439"/>
          <p:cNvGrpSpPr/>
          <p:nvPr/>
        </p:nvGrpSpPr>
        <p:grpSpPr>
          <a:xfrm>
            <a:off x="5337000" y="3513240"/>
            <a:ext cx="3700440" cy="804600"/>
            <a:chOff x="5337000" y="3513240"/>
            <a:chExt cx="3700440" cy="804600"/>
          </a:xfrm>
        </p:grpSpPr>
        <p:sp>
          <p:nvSpPr>
            <p:cNvPr id="534" name="CustomShape 440"/>
            <p:cNvSpPr/>
            <p:nvPr/>
          </p:nvSpPr>
          <p:spPr>
            <a:xfrm>
              <a:off x="7184160" y="3597120"/>
              <a:ext cx="141120" cy="52560"/>
            </a:xfrm>
            <a:custGeom>
              <a:avLst/>
              <a:gdLst/>
              <a:ahLst/>
              <a:rect l="l" t="t" r="r" b="b"/>
              <a:pathLst>
                <a:path w="190" h="68">
                  <a:moveTo>
                    <a:pt x="0" y="2"/>
                  </a:moveTo>
                  <a:lnTo>
                    <a:pt x="185" y="0"/>
                  </a:lnTo>
                  <a:lnTo>
                    <a:pt x="190" y="68"/>
                  </a:lnTo>
                  <a:lnTo>
                    <a:pt x="6" y="68"/>
                  </a:lnTo>
                  <a:lnTo>
                    <a:pt x="0" y="2"/>
                  </a:lnTo>
                  <a:close/>
                </a:path>
              </a:pathLst>
            </a:custGeom>
            <a:solidFill>
              <a:srgbClr val="e5e5e5"/>
            </a:solidFill>
            <a:ln>
              <a:noFill/>
            </a:ln>
          </p:spPr>
          <p:style>
            <a:lnRef idx="0"/>
            <a:fillRef idx="0"/>
            <a:effectRef idx="0"/>
            <a:fontRef idx="minor"/>
          </p:style>
        </p:sp>
        <p:sp>
          <p:nvSpPr>
            <p:cNvPr id="535" name="CustomShape 441"/>
            <p:cNvSpPr/>
            <p:nvPr/>
          </p:nvSpPr>
          <p:spPr>
            <a:xfrm>
              <a:off x="7322040" y="3597120"/>
              <a:ext cx="141120" cy="52560"/>
            </a:xfrm>
            <a:custGeom>
              <a:avLst/>
              <a:gdLst/>
              <a:ahLst/>
              <a:rect l="l" t="t" r="r" b="b"/>
              <a:pathLst>
                <a:path w="190" h="68">
                  <a:moveTo>
                    <a:pt x="0" y="0"/>
                  </a:moveTo>
                  <a:lnTo>
                    <a:pt x="184" y="0"/>
                  </a:lnTo>
                  <a:lnTo>
                    <a:pt x="190" y="67"/>
                  </a:lnTo>
                  <a:lnTo>
                    <a:pt x="5" y="68"/>
                  </a:lnTo>
                  <a:lnTo>
                    <a:pt x="0" y="0"/>
                  </a:lnTo>
                  <a:close/>
                </a:path>
              </a:pathLst>
            </a:custGeom>
            <a:solidFill>
              <a:srgbClr val="e2e2e2"/>
            </a:solidFill>
            <a:ln>
              <a:noFill/>
            </a:ln>
          </p:spPr>
          <p:style>
            <a:lnRef idx="0"/>
            <a:fillRef idx="0"/>
            <a:effectRef idx="0"/>
            <a:fontRef idx="minor"/>
          </p:style>
        </p:sp>
        <p:sp>
          <p:nvSpPr>
            <p:cNvPr id="536" name="CustomShape 442"/>
            <p:cNvSpPr/>
            <p:nvPr/>
          </p:nvSpPr>
          <p:spPr>
            <a:xfrm>
              <a:off x="7460280" y="3597120"/>
              <a:ext cx="140760" cy="51120"/>
            </a:xfrm>
            <a:custGeom>
              <a:avLst/>
              <a:gdLst/>
              <a:ahLst/>
              <a:rect l="l" t="t" r="r" b="b"/>
              <a:pathLst>
                <a:path w="190" h="68">
                  <a:moveTo>
                    <a:pt x="0" y="1"/>
                  </a:moveTo>
                  <a:lnTo>
                    <a:pt x="184" y="0"/>
                  </a:lnTo>
                  <a:lnTo>
                    <a:pt x="190" y="68"/>
                  </a:lnTo>
                  <a:lnTo>
                    <a:pt x="6" y="68"/>
                  </a:lnTo>
                  <a:lnTo>
                    <a:pt x="0" y="1"/>
                  </a:lnTo>
                  <a:close/>
                </a:path>
              </a:pathLst>
            </a:custGeom>
            <a:solidFill>
              <a:srgbClr val="dfdfdf"/>
            </a:solidFill>
            <a:ln>
              <a:noFill/>
            </a:ln>
          </p:spPr>
          <p:style>
            <a:lnRef idx="0"/>
            <a:fillRef idx="0"/>
            <a:effectRef idx="0"/>
            <a:fontRef idx="minor"/>
          </p:style>
        </p:sp>
        <p:sp>
          <p:nvSpPr>
            <p:cNvPr id="537" name="CustomShape 443"/>
            <p:cNvSpPr/>
            <p:nvPr/>
          </p:nvSpPr>
          <p:spPr>
            <a:xfrm>
              <a:off x="7598160" y="3597120"/>
              <a:ext cx="141120" cy="51120"/>
            </a:xfrm>
            <a:custGeom>
              <a:avLst/>
              <a:gdLst/>
              <a:ahLst/>
              <a:rect l="l" t="t" r="r" b="b"/>
              <a:pathLst>
                <a:path w="191" h="68">
                  <a:moveTo>
                    <a:pt x="0" y="0"/>
                  </a:moveTo>
                  <a:lnTo>
                    <a:pt x="185" y="0"/>
                  </a:lnTo>
                  <a:lnTo>
                    <a:pt x="191" y="68"/>
                  </a:lnTo>
                  <a:lnTo>
                    <a:pt x="6" y="68"/>
                  </a:lnTo>
                  <a:lnTo>
                    <a:pt x="0" y="0"/>
                  </a:lnTo>
                  <a:close/>
                </a:path>
              </a:pathLst>
            </a:custGeom>
            <a:solidFill>
              <a:srgbClr val="dddddd"/>
            </a:solidFill>
            <a:ln>
              <a:noFill/>
            </a:ln>
          </p:spPr>
          <p:style>
            <a:lnRef idx="0"/>
            <a:fillRef idx="0"/>
            <a:effectRef idx="0"/>
            <a:fontRef idx="minor"/>
          </p:style>
        </p:sp>
        <p:sp>
          <p:nvSpPr>
            <p:cNvPr id="538" name="CustomShape 444"/>
            <p:cNvSpPr/>
            <p:nvPr/>
          </p:nvSpPr>
          <p:spPr>
            <a:xfrm>
              <a:off x="7736400" y="3597120"/>
              <a:ext cx="140760" cy="51120"/>
            </a:xfrm>
            <a:custGeom>
              <a:avLst/>
              <a:gdLst/>
              <a:ahLst/>
              <a:rect l="l" t="t" r="r" b="b"/>
              <a:pathLst>
                <a:path w="191" h="68">
                  <a:moveTo>
                    <a:pt x="0" y="0"/>
                  </a:moveTo>
                  <a:lnTo>
                    <a:pt x="185" y="0"/>
                  </a:lnTo>
                  <a:lnTo>
                    <a:pt x="191" y="67"/>
                  </a:lnTo>
                  <a:lnTo>
                    <a:pt x="6" y="68"/>
                  </a:lnTo>
                  <a:lnTo>
                    <a:pt x="0" y="0"/>
                  </a:lnTo>
                  <a:close/>
                </a:path>
              </a:pathLst>
            </a:custGeom>
            <a:solidFill>
              <a:srgbClr val="dadada"/>
            </a:solidFill>
            <a:ln>
              <a:noFill/>
            </a:ln>
          </p:spPr>
          <p:style>
            <a:lnRef idx="0"/>
            <a:fillRef idx="0"/>
            <a:effectRef idx="0"/>
            <a:fontRef idx="minor"/>
          </p:style>
        </p:sp>
        <p:sp>
          <p:nvSpPr>
            <p:cNvPr id="539" name="CustomShape 445"/>
            <p:cNvSpPr/>
            <p:nvPr/>
          </p:nvSpPr>
          <p:spPr>
            <a:xfrm>
              <a:off x="7874640" y="3595680"/>
              <a:ext cx="140760" cy="52560"/>
            </a:xfrm>
            <a:custGeom>
              <a:avLst/>
              <a:gdLst/>
              <a:ahLst/>
              <a:rect l="l" t="t" r="r" b="b"/>
              <a:pathLst>
                <a:path w="189" h="68">
                  <a:moveTo>
                    <a:pt x="0" y="1"/>
                  </a:moveTo>
                  <a:lnTo>
                    <a:pt x="183" y="0"/>
                  </a:lnTo>
                  <a:lnTo>
                    <a:pt x="189" y="68"/>
                  </a:lnTo>
                  <a:lnTo>
                    <a:pt x="6" y="68"/>
                  </a:lnTo>
                  <a:lnTo>
                    <a:pt x="0" y="1"/>
                  </a:lnTo>
                  <a:close/>
                </a:path>
              </a:pathLst>
            </a:custGeom>
            <a:solidFill>
              <a:srgbClr val="d7d7d7"/>
            </a:solidFill>
            <a:ln>
              <a:noFill/>
            </a:ln>
          </p:spPr>
          <p:style>
            <a:lnRef idx="0"/>
            <a:fillRef idx="0"/>
            <a:effectRef idx="0"/>
            <a:fontRef idx="minor"/>
          </p:style>
        </p:sp>
        <p:sp>
          <p:nvSpPr>
            <p:cNvPr id="540" name="CustomShape 446"/>
            <p:cNvSpPr/>
            <p:nvPr/>
          </p:nvSpPr>
          <p:spPr>
            <a:xfrm>
              <a:off x="8012520" y="3595680"/>
              <a:ext cx="142560" cy="52560"/>
            </a:xfrm>
            <a:custGeom>
              <a:avLst/>
              <a:gdLst/>
              <a:ahLst/>
              <a:rect l="l" t="t" r="r" b="b"/>
              <a:pathLst>
                <a:path w="191" h="68">
                  <a:moveTo>
                    <a:pt x="0" y="0"/>
                  </a:moveTo>
                  <a:lnTo>
                    <a:pt x="185" y="0"/>
                  </a:lnTo>
                  <a:lnTo>
                    <a:pt x="191" y="68"/>
                  </a:lnTo>
                  <a:lnTo>
                    <a:pt x="6" y="68"/>
                  </a:lnTo>
                  <a:lnTo>
                    <a:pt x="0" y="0"/>
                  </a:lnTo>
                  <a:close/>
                </a:path>
              </a:pathLst>
            </a:custGeom>
            <a:solidFill>
              <a:srgbClr val="d5d5d5"/>
            </a:solidFill>
            <a:ln>
              <a:noFill/>
            </a:ln>
          </p:spPr>
          <p:style>
            <a:lnRef idx="0"/>
            <a:fillRef idx="0"/>
            <a:effectRef idx="0"/>
            <a:fontRef idx="minor"/>
          </p:style>
        </p:sp>
        <p:sp>
          <p:nvSpPr>
            <p:cNvPr id="541" name="CustomShape 447"/>
            <p:cNvSpPr/>
            <p:nvPr/>
          </p:nvSpPr>
          <p:spPr>
            <a:xfrm>
              <a:off x="8151840" y="3595680"/>
              <a:ext cx="141120" cy="52560"/>
            </a:xfrm>
            <a:custGeom>
              <a:avLst/>
              <a:gdLst/>
              <a:ahLst/>
              <a:rect l="l" t="t" r="r" b="b"/>
              <a:pathLst>
                <a:path w="190" h="68">
                  <a:moveTo>
                    <a:pt x="0" y="0"/>
                  </a:moveTo>
                  <a:lnTo>
                    <a:pt x="185" y="0"/>
                  </a:lnTo>
                  <a:lnTo>
                    <a:pt x="190" y="68"/>
                  </a:lnTo>
                  <a:lnTo>
                    <a:pt x="6" y="68"/>
                  </a:lnTo>
                  <a:lnTo>
                    <a:pt x="0" y="0"/>
                  </a:lnTo>
                  <a:close/>
                </a:path>
              </a:pathLst>
            </a:custGeom>
            <a:solidFill>
              <a:srgbClr val="d2d2d2"/>
            </a:solidFill>
            <a:ln>
              <a:noFill/>
            </a:ln>
          </p:spPr>
          <p:style>
            <a:lnRef idx="0"/>
            <a:fillRef idx="0"/>
            <a:effectRef idx="0"/>
            <a:fontRef idx="minor"/>
          </p:style>
        </p:sp>
        <p:sp>
          <p:nvSpPr>
            <p:cNvPr id="542" name="CustomShape 448"/>
            <p:cNvSpPr/>
            <p:nvPr/>
          </p:nvSpPr>
          <p:spPr>
            <a:xfrm>
              <a:off x="8290080" y="3594240"/>
              <a:ext cx="140760" cy="54000"/>
            </a:xfrm>
            <a:custGeom>
              <a:avLst/>
              <a:gdLst/>
              <a:ahLst/>
              <a:rect l="l" t="t" r="r" b="b"/>
              <a:pathLst>
                <a:path w="191" h="69">
                  <a:moveTo>
                    <a:pt x="0" y="1"/>
                  </a:moveTo>
                  <a:lnTo>
                    <a:pt x="185" y="0"/>
                  </a:lnTo>
                  <a:lnTo>
                    <a:pt x="191" y="67"/>
                  </a:lnTo>
                  <a:lnTo>
                    <a:pt x="5" y="69"/>
                  </a:lnTo>
                  <a:lnTo>
                    <a:pt x="0" y="1"/>
                  </a:lnTo>
                  <a:close/>
                </a:path>
              </a:pathLst>
            </a:custGeom>
            <a:solidFill>
              <a:srgbClr val="cfcfcf"/>
            </a:solidFill>
            <a:ln>
              <a:noFill/>
            </a:ln>
          </p:spPr>
          <p:style>
            <a:lnRef idx="0"/>
            <a:fillRef idx="0"/>
            <a:effectRef idx="0"/>
            <a:fontRef idx="minor"/>
          </p:style>
        </p:sp>
        <p:sp>
          <p:nvSpPr>
            <p:cNvPr id="543" name="CustomShape 449"/>
            <p:cNvSpPr/>
            <p:nvPr/>
          </p:nvSpPr>
          <p:spPr>
            <a:xfrm>
              <a:off x="8429760" y="3594240"/>
              <a:ext cx="136080" cy="52200"/>
            </a:xfrm>
            <a:custGeom>
              <a:avLst/>
              <a:gdLst/>
              <a:ahLst/>
              <a:rect l="l" t="t" r="r" b="b"/>
              <a:pathLst>
                <a:path w="184" h="67">
                  <a:moveTo>
                    <a:pt x="0" y="0"/>
                  </a:moveTo>
                  <a:lnTo>
                    <a:pt x="177" y="0"/>
                  </a:lnTo>
                  <a:lnTo>
                    <a:pt x="182" y="33"/>
                  </a:lnTo>
                  <a:lnTo>
                    <a:pt x="184" y="67"/>
                  </a:lnTo>
                  <a:lnTo>
                    <a:pt x="6" y="67"/>
                  </a:lnTo>
                  <a:lnTo>
                    <a:pt x="0" y="0"/>
                  </a:lnTo>
                  <a:close/>
                </a:path>
              </a:pathLst>
            </a:custGeom>
            <a:solidFill>
              <a:srgbClr val="cccccc"/>
            </a:solidFill>
            <a:ln>
              <a:noFill/>
            </a:ln>
          </p:spPr>
          <p:style>
            <a:lnRef idx="0"/>
            <a:fillRef idx="0"/>
            <a:effectRef idx="0"/>
            <a:fontRef idx="minor"/>
          </p:style>
        </p:sp>
        <p:sp>
          <p:nvSpPr>
            <p:cNvPr id="544" name="CustomShape 450"/>
            <p:cNvSpPr/>
            <p:nvPr/>
          </p:nvSpPr>
          <p:spPr>
            <a:xfrm>
              <a:off x="5784480" y="3540240"/>
              <a:ext cx="137880" cy="60120"/>
            </a:xfrm>
            <a:custGeom>
              <a:avLst/>
              <a:gdLst/>
              <a:ahLst/>
              <a:rect l="l" t="t" r="r" b="b"/>
              <a:pathLst>
                <a:path w="187" h="77">
                  <a:moveTo>
                    <a:pt x="158" y="0"/>
                  </a:moveTo>
                  <a:lnTo>
                    <a:pt x="0" y="0"/>
                  </a:lnTo>
                  <a:lnTo>
                    <a:pt x="13" y="22"/>
                  </a:lnTo>
                  <a:lnTo>
                    <a:pt x="22" y="47"/>
                  </a:lnTo>
                  <a:lnTo>
                    <a:pt x="29" y="77"/>
                  </a:lnTo>
                  <a:lnTo>
                    <a:pt x="187" y="77"/>
                  </a:lnTo>
                  <a:lnTo>
                    <a:pt x="158" y="0"/>
                  </a:lnTo>
                  <a:close/>
                </a:path>
              </a:pathLst>
            </a:custGeom>
            <a:solidFill>
              <a:srgbClr val="ffffff"/>
            </a:solidFill>
            <a:ln>
              <a:noFill/>
            </a:ln>
          </p:spPr>
          <p:style>
            <a:lnRef idx="0"/>
            <a:fillRef idx="0"/>
            <a:effectRef idx="0"/>
            <a:fontRef idx="minor"/>
          </p:style>
        </p:sp>
        <p:sp>
          <p:nvSpPr>
            <p:cNvPr id="545" name="CustomShape 451"/>
            <p:cNvSpPr/>
            <p:nvPr/>
          </p:nvSpPr>
          <p:spPr>
            <a:xfrm>
              <a:off x="5903640" y="3540240"/>
              <a:ext cx="158400" cy="60120"/>
            </a:xfrm>
            <a:custGeom>
              <a:avLst/>
              <a:gdLst/>
              <a:ahLst/>
              <a:rect l="l" t="t" r="r" b="b"/>
              <a:pathLst>
                <a:path w="214" h="78">
                  <a:moveTo>
                    <a:pt x="0" y="1"/>
                  </a:moveTo>
                  <a:lnTo>
                    <a:pt x="185" y="0"/>
                  </a:lnTo>
                  <a:lnTo>
                    <a:pt x="214" y="77"/>
                  </a:lnTo>
                  <a:lnTo>
                    <a:pt x="29" y="78"/>
                  </a:lnTo>
                  <a:lnTo>
                    <a:pt x="0" y="1"/>
                  </a:lnTo>
                  <a:close/>
                </a:path>
              </a:pathLst>
            </a:custGeom>
            <a:solidFill>
              <a:srgbClr val="fdfdfd"/>
            </a:solidFill>
            <a:ln>
              <a:noFill/>
            </a:ln>
          </p:spPr>
          <p:style>
            <a:lnRef idx="0"/>
            <a:fillRef idx="0"/>
            <a:effectRef idx="0"/>
            <a:fontRef idx="minor"/>
          </p:style>
        </p:sp>
        <p:sp>
          <p:nvSpPr>
            <p:cNvPr id="546" name="CustomShape 452"/>
            <p:cNvSpPr/>
            <p:nvPr/>
          </p:nvSpPr>
          <p:spPr>
            <a:xfrm>
              <a:off x="6043320" y="3540240"/>
              <a:ext cx="158400" cy="58680"/>
            </a:xfrm>
            <a:custGeom>
              <a:avLst/>
              <a:gdLst/>
              <a:ahLst/>
              <a:rect l="l" t="t" r="r" b="b"/>
              <a:pathLst>
                <a:path w="216" h="77">
                  <a:moveTo>
                    <a:pt x="0" y="0"/>
                  </a:moveTo>
                  <a:lnTo>
                    <a:pt x="187" y="0"/>
                  </a:lnTo>
                  <a:lnTo>
                    <a:pt x="216" y="77"/>
                  </a:lnTo>
                  <a:lnTo>
                    <a:pt x="29" y="77"/>
                  </a:lnTo>
                  <a:lnTo>
                    <a:pt x="0" y="0"/>
                  </a:lnTo>
                  <a:close/>
                </a:path>
              </a:pathLst>
            </a:custGeom>
            <a:solidFill>
              <a:srgbClr val="fafafa"/>
            </a:solidFill>
            <a:ln>
              <a:noFill/>
            </a:ln>
          </p:spPr>
          <p:style>
            <a:lnRef idx="0"/>
            <a:fillRef idx="0"/>
            <a:effectRef idx="0"/>
            <a:fontRef idx="minor"/>
          </p:style>
        </p:sp>
        <p:sp>
          <p:nvSpPr>
            <p:cNvPr id="547" name="CustomShape 453"/>
            <p:cNvSpPr/>
            <p:nvPr/>
          </p:nvSpPr>
          <p:spPr>
            <a:xfrm>
              <a:off x="6183000" y="3540240"/>
              <a:ext cx="159840" cy="58680"/>
            </a:xfrm>
            <a:custGeom>
              <a:avLst/>
              <a:gdLst/>
              <a:ahLst/>
              <a:rect l="l" t="t" r="r" b="b"/>
              <a:pathLst>
                <a:path w="217" h="77">
                  <a:moveTo>
                    <a:pt x="0" y="0"/>
                  </a:moveTo>
                  <a:lnTo>
                    <a:pt x="188" y="0"/>
                  </a:lnTo>
                  <a:lnTo>
                    <a:pt x="217" y="77"/>
                  </a:lnTo>
                  <a:lnTo>
                    <a:pt x="29" y="77"/>
                  </a:lnTo>
                  <a:lnTo>
                    <a:pt x="0" y="0"/>
                  </a:lnTo>
                  <a:close/>
                </a:path>
              </a:pathLst>
            </a:custGeom>
            <a:solidFill>
              <a:srgbClr val="f7f7f7"/>
            </a:solidFill>
            <a:ln>
              <a:noFill/>
            </a:ln>
          </p:spPr>
          <p:style>
            <a:lnRef idx="0"/>
            <a:fillRef idx="0"/>
            <a:effectRef idx="0"/>
            <a:fontRef idx="minor"/>
          </p:style>
        </p:sp>
        <p:sp>
          <p:nvSpPr>
            <p:cNvPr id="548" name="CustomShape 454"/>
            <p:cNvSpPr/>
            <p:nvPr/>
          </p:nvSpPr>
          <p:spPr>
            <a:xfrm>
              <a:off x="6322320" y="3540240"/>
              <a:ext cx="158400" cy="58680"/>
            </a:xfrm>
            <a:custGeom>
              <a:avLst/>
              <a:gdLst/>
              <a:ahLst/>
              <a:rect l="l" t="t" r="r" b="b"/>
              <a:pathLst>
                <a:path w="214" h="77">
                  <a:moveTo>
                    <a:pt x="0" y="0"/>
                  </a:moveTo>
                  <a:lnTo>
                    <a:pt x="185" y="0"/>
                  </a:lnTo>
                  <a:lnTo>
                    <a:pt x="214" y="76"/>
                  </a:lnTo>
                  <a:lnTo>
                    <a:pt x="29" y="77"/>
                  </a:lnTo>
                  <a:lnTo>
                    <a:pt x="0" y="0"/>
                  </a:lnTo>
                  <a:close/>
                </a:path>
              </a:pathLst>
            </a:custGeom>
            <a:solidFill>
              <a:srgbClr val="f5f5f5"/>
            </a:solidFill>
            <a:ln>
              <a:noFill/>
            </a:ln>
          </p:spPr>
          <p:style>
            <a:lnRef idx="0"/>
            <a:fillRef idx="0"/>
            <a:effectRef idx="0"/>
            <a:fontRef idx="minor"/>
          </p:style>
        </p:sp>
        <p:sp>
          <p:nvSpPr>
            <p:cNvPr id="549" name="CustomShape 455"/>
            <p:cNvSpPr/>
            <p:nvPr/>
          </p:nvSpPr>
          <p:spPr>
            <a:xfrm>
              <a:off x="6462000" y="3538440"/>
              <a:ext cx="159840" cy="58680"/>
            </a:xfrm>
            <a:custGeom>
              <a:avLst/>
              <a:gdLst/>
              <a:ahLst/>
              <a:rect l="l" t="t" r="r" b="b"/>
              <a:pathLst>
                <a:path w="217" h="77">
                  <a:moveTo>
                    <a:pt x="0" y="1"/>
                  </a:moveTo>
                  <a:lnTo>
                    <a:pt x="187" y="0"/>
                  </a:lnTo>
                  <a:lnTo>
                    <a:pt x="217" y="77"/>
                  </a:lnTo>
                  <a:lnTo>
                    <a:pt x="29" y="77"/>
                  </a:lnTo>
                  <a:lnTo>
                    <a:pt x="0" y="1"/>
                  </a:lnTo>
                  <a:close/>
                </a:path>
              </a:pathLst>
            </a:custGeom>
            <a:solidFill>
              <a:srgbClr val="f2f2f2"/>
            </a:solidFill>
            <a:ln>
              <a:noFill/>
            </a:ln>
          </p:spPr>
          <p:style>
            <a:lnRef idx="0"/>
            <a:fillRef idx="0"/>
            <a:effectRef idx="0"/>
            <a:fontRef idx="minor"/>
          </p:style>
        </p:sp>
        <p:sp>
          <p:nvSpPr>
            <p:cNvPr id="550" name="CustomShape 456"/>
            <p:cNvSpPr/>
            <p:nvPr/>
          </p:nvSpPr>
          <p:spPr>
            <a:xfrm>
              <a:off x="6601680" y="3538440"/>
              <a:ext cx="159840" cy="58680"/>
            </a:xfrm>
            <a:custGeom>
              <a:avLst/>
              <a:gdLst/>
              <a:ahLst/>
              <a:rect l="l" t="t" r="r" b="b"/>
              <a:pathLst>
                <a:path w="216" h="77">
                  <a:moveTo>
                    <a:pt x="0" y="0"/>
                  </a:moveTo>
                  <a:lnTo>
                    <a:pt x="187" y="0"/>
                  </a:lnTo>
                  <a:lnTo>
                    <a:pt x="216" y="77"/>
                  </a:lnTo>
                  <a:lnTo>
                    <a:pt x="30" y="77"/>
                  </a:lnTo>
                  <a:lnTo>
                    <a:pt x="0" y="0"/>
                  </a:lnTo>
                  <a:close/>
                </a:path>
              </a:pathLst>
            </a:custGeom>
            <a:solidFill>
              <a:srgbClr val="efefef"/>
            </a:solidFill>
            <a:ln>
              <a:noFill/>
            </a:ln>
          </p:spPr>
          <p:style>
            <a:lnRef idx="0"/>
            <a:fillRef idx="0"/>
            <a:effectRef idx="0"/>
            <a:fontRef idx="minor"/>
          </p:style>
        </p:sp>
        <p:sp>
          <p:nvSpPr>
            <p:cNvPr id="551" name="CustomShape 457"/>
            <p:cNvSpPr/>
            <p:nvPr/>
          </p:nvSpPr>
          <p:spPr>
            <a:xfrm>
              <a:off x="6743160" y="3538440"/>
              <a:ext cx="159840" cy="58680"/>
            </a:xfrm>
            <a:custGeom>
              <a:avLst/>
              <a:gdLst/>
              <a:ahLst/>
              <a:rect l="l" t="t" r="r" b="b"/>
              <a:pathLst>
                <a:path w="216" h="77">
                  <a:moveTo>
                    <a:pt x="0" y="0"/>
                  </a:moveTo>
                  <a:lnTo>
                    <a:pt x="187" y="0"/>
                  </a:lnTo>
                  <a:lnTo>
                    <a:pt x="216" y="76"/>
                  </a:lnTo>
                  <a:lnTo>
                    <a:pt x="29" y="77"/>
                  </a:lnTo>
                  <a:lnTo>
                    <a:pt x="0" y="0"/>
                  </a:lnTo>
                  <a:close/>
                </a:path>
              </a:pathLst>
            </a:custGeom>
            <a:solidFill>
              <a:srgbClr val="ededed"/>
            </a:solidFill>
            <a:ln>
              <a:noFill/>
            </a:ln>
          </p:spPr>
          <p:style>
            <a:lnRef idx="0"/>
            <a:fillRef idx="0"/>
            <a:effectRef idx="0"/>
            <a:fontRef idx="minor"/>
          </p:style>
        </p:sp>
        <p:sp>
          <p:nvSpPr>
            <p:cNvPr id="552" name="CustomShape 458"/>
            <p:cNvSpPr/>
            <p:nvPr/>
          </p:nvSpPr>
          <p:spPr>
            <a:xfrm>
              <a:off x="6882840" y="3537000"/>
              <a:ext cx="159840" cy="60120"/>
            </a:xfrm>
            <a:custGeom>
              <a:avLst/>
              <a:gdLst/>
              <a:ahLst/>
              <a:rect l="l" t="t" r="r" b="b"/>
              <a:pathLst>
                <a:path w="216" h="77">
                  <a:moveTo>
                    <a:pt x="0" y="1"/>
                  </a:moveTo>
                  <a:lnTo>
                    <a:pt x="187" y="0"/>
                  </a:lnTo>
                  <a:lnTo>
                    <a:pt x="216" y="77"/>
                  </a:lnTo>
                  <a:lnTo>
                    <a:pt x="29" y="77"/>
                  </a:lnTo>
                  <a:lnTo>
                    <a:pt x="0" y="1"/>
                  </a:lnTo>
                  <a:close/>
                </a:path>
              </a:pathLst>
            </a:custGeom>
            <a:solidFill>
              <a:srgbClr val="eaeaea"/>
            </a:solidFill>
            <a:ln>
              <a:noFill/>
            </a:ln>
          </p:spPr>
          <p:style>
            <a:lnRef idx="0"/>
            <a:fillRef idx="0"/>
            <a:effectRef idx="0"/>
            <a:fontRef idx="minor"/>
          </p:style>
        </p:sp>
        <p:sp>
          <p:nvSpPr>
            <p:cNvPr id="553" name="CustomShape 459"/>
            <p:cNvSpPr/>
            <p:nvPr/>
          </p:nvSpPr>
          <p:spPr>
            <a:xfrm>
              <a:off x="7022520" y="3537000"/>
              <a:ext cx="159840" cy="60120"/>
            </a:xfrm>
            <a:custGeom>
              <a:avLst/>
              <a:gdLst/>
              <a:ahLst/>
              <a:rect l="l" t="t" r="r" b="b"/>
              <a:pathLst>
                <a:path w="215" h="77">
                  <a:moveTo>
                    <a:pt x="0" y="0"/>
                  </a:moveTo>
                  <a:lnTo>
                    <a:pt x="186" y="0"/>
                  </a:lnTo>
                  <a:lnTo>
                    <a:pt x="215" y="77"/>
                  </a:lnTo>
                  <a:lnTo>
                    <a:pt x="29" y="77"/>
                  </a:lnTo>
                  <a:lnTo>
                    <a:pt x="0" y="0"/>
                  </a:lnTo>
                  <a:close/>
                </a:path>
              </a:pathLst>
            </a:custGeom>
            <a:solidFill>
              <a:srgbClr val="e7e7e7"/>
            </a:solidFill>
            <a:ln>
              <a:noFill/>
            </a:ln>
          </p:spPr>
          <p:style>
            <a:lnRef idx="0"/>
            <a:fillRef idx="0"/>
            <a:effectRef idx="0"/>
            <a:fontRef idx="minor"/>
          </p:style>
        </p:sp>
        <p:sp>
          <p:nvSpPr>
            <p:cNvPr id="554" name="CustomShape 460"/>
            <p:cNvSpPr/>
            <p:nvPr/>
          </p:nvSpPr>
          <p:spPr>
            <a:xfrm>
              <a:off x="7163640" y="3537000"/>
              <a:ext cx="158400" cy="60120"/>
            </a:xfrm>
            <a:custGeom>
              <a:avLst/>
              <a:gdLst/>
              <a:ahLst/>
              <a:rect l="l" t="t" r="r" b="b"/>
              <a:pathLst>
                <a:path w="216" h="77">
                  <a:moveTo>
                    <a:pt x="0" y="0"/>
                  </a:moveTo>
                  <a:lnTo>
                    <a:pt x="187" y="0"/>
                  </a:lnTo>
                  <a:lnTo>
                    <a:pt x="216" y="75"/>
                  </a:lnTo>
                  <a:lnTo>
                    <a:pt x="29" y="77"/>
                  </a:lnTo>
                  <a:lnTo>
                    <a:pt x="0" y="0"/>
                  </a:lnTo>
                  <a:close/>
                </a:path>
              </a:pathLst>
            </a:custGeom>
            <a:solidFill>
              <a:srgbClr val="e5e5e5"/>
            </a:solidFill>
            <a:ln>
              <a:noFill/>
            </a:ln>
          </p:spPr>
          <p:style>
            <a:lnRef idx="0"/>
            <a:fillRef idx="0"/>
            <a:effectRef idx="0"/>
            <a:fontRef idx="minor"/>
          </p:style>
        </p:sp>
        <p:sp>
          <p:nvSpPr>
            <p:cNvPr id="555" name="CustomShape 461"/>
            <p:cNvSpPr/>
            <p:nvPr/>
          </p:nvSpPr>
          <p:spPr>
            <a:xfrm>
              <a:off x="7302960" y="3537000"/>
              <a:ext cx="160200" cy="58680"/>
            </a:xfrm>
            <a:custGeom>
              <a:avLst/>
              <a:gdLst/>
              <a:ahLst/>
              <a:rect l="l" t="t" r="r" b="b"/>
              <a:pathLst>
                <a:path w="215" h="76">
                  <a:moveTo>
                    <a:pt x="0" y="1"/>
                  </a:moveTo>
                  <a:lnTo>
                    <a:pt x="186" y="0"/>
                  </a:lnTo>
                  <a:lnTo>
                    <a:pt x="215" y="76"/>
                  </a:lnTo>
                  <a:lnTo>
                    <a:pt x="29" y="76"/>
                  </a:lnTo>
                  <a:lnTo>
                    <a:pt x="0" y="1"/>
                  </a:lnTo>
                  <a:close/>
                </a:path>
              </a:pathLst>
            </a:custGeom>
            <a:solidFill>
              <a:srgbClr val="e2e2e2"/>
            </a:solidFill>
            <a:ln>
              <a:noFill/>
            </a:ln>
          </p:spPr>
          <p:style>
            <a:lnRef idx="0"/>
            <a:fillRef idx="0"/>
            <a:effectRef idx="0"/>
            <a:fontRef idx="minor"/>
          </p:style>
        </p:sp>
        <p:sp>
          <p:nvSpPr>
            <p:cNvPr id="556" name="CustomShape 462"/>
            <p:cNvSpPr/>
            <p:nvPr/>
          </p:nvSpPr>
          <p:spPr>
            <a:xfrm>
              <a:off x="7441200" y="3537000"/>
              <a:ext cx="159840" cy="58680"/>
            </a:xfrm>
            <a:custGeom>
              <a:avLst/>
              <a:gdLst/>
              <a:ahLst/>
              <a:rect l="l" t="t" r="r" b="b"/>
              <a:pathLst>
                <a:path w="216" h="76">
                  <a:moveTo>
                    <a:pt x="0" y="0"/>
                  </a:moveTo>
                  <a:lnTo>
                    <a:pt x="187" y="0"/>
                  </a:lnTo>
                  <a:lnTo>
                    <a:pt x="216" y="75"/>
                  </a:lnTo>
                  <a:lnTo>
                    <a:pt x="29" y="76"/>
                  </a:lnTo>
                  <a:lnTo>
                    <a:pt x="0" y="0"/>
                  </a:lnTo>
                  <a:close/>
                </a:path>
              </a:pathLst>
            </a:custGeom>
            <a:solidFill>
              <a:srgbClr val="dfdfdf"/>
            </a:solidFill>
            <a:ln>
              <a:noFill/>
            </a:ln>
          </p:spPr>
          <p:style>
            <a:lnRef idx="0"/>
            <a:fillRef idx="0"/>
            <a:effectRef idx="0"/>
            <a:fontRef idx="minor"/>
          </p:style>
        </p:sp>
        <p:sp>
          <p:nvSpPr>
            <p:cNvPr id="557" name="CustomShape 463"/>
            <p:cNvSpPr/>
            <p:nvPr/>
          </p:nvSpPr>
          <p:spPr>
            <a:xfrm>
              <a:off x="7582320" y="3537000"/>
              <a:ext cx="158400" cy="58680"/>
            </a:xfrm>
            <a:custGeom>
              <a:avLst/>
              <a:gdLst/>
              <a:ahLst/>
              <a:rect l="l" t="t" r="r" b="b"/>
              <a:pathLst>
                <a:path w="216" h="75">
                  <a:moveTo>
                    <a:pt x="0" y="0"/>
                  </a:moveTo>
                  <a:lnTo>
                    <a:pt x="187" y="0"/>
                  </a:lnTo>
                  <a:lnTo>
                    <a:pt x="216" y="75"/>
                  </a:lnTo>
                  <a:lnTo>
                    <a:pt x="29" y="75"/>
                  </a:lnTo>
                  <a:lnTo>
                    <a:pt x="0" y="0"/>
                  </a:lnTo>
                  <a:close/>
                </a:path>
              </a:pathLst>
            </a:custGeom>
            <a:solidFill>
              <a:srgbClr val="dddddd"/>
            </a:solidFill>
            <a:ln>
              <a:noFill/>
            </a:ln>
          </p:spPr>
          <p:style>
            <a:lnRef idx="0"/>
            <a:fillRef idx="0"/>
            <a:effectRef idx="0"/>
            <a:fontRef idx="minor"/>
          </p:style>
        </p:sp>
        <p:sp>
          <p:nvSpPr>
            <p:cNvPr id="558" name="CustomShape 464"/>
            <p:cNvSpPr/>
            <p:nvPr/>
          </p:nvSpPr>
          <p:spPr>
            <a:xfrm>
              <a:off x="7722000" y="3535200"/>
              <a:ext cx="160200" cy="60480"/>
            </a:xfrm>
            <a:custGeom>
              <a:avLst/>
              <a:gdLst/>
              <a:ahLst/>
              <a:rect l="l" t="t" r="r" b="b"/>
              <a:pathLst>
                <a:path w="216" h="76">
                  <a:moveTo>
                    <a:pt x="0" y="1"/>
                  </a:moveTo>
                  <a:lnTo>
                    <a:pt x="187" y="0"/>
                  </a:lnTo>
                  <a:lnTo>
                    <a:pt x="216" y="76"/>
                  </a:lnTo>
                  <a:lnTo>
                    <a:pt x="29" y="76"/>
                  </a:lnTo>
                  <a:lnTo>
                    <a:pt x="0" y="1"/>
                  </a:lnTo>
                  <a:close/>
                </a:path>
              </a:pathLst>
            </a:custGeom>
            <a:solidFill>
              <a:srgbClr val="dadada"/>
            </a:solidFill>
            <a:ln>
              <a:noFill/>
            </a:ln>
          </p:spPr>
          <p:style>
            <a:lnRef idx="0"/>
            <a:fillRef idx="0"/>
            <a:effectRef idx="0"/>
            <a:fontRef idx="minor"/>
          </p:style>
        </p:sp>
        <p:sp>
          <p:nvSpPr>
            <p:cNvPr id="559" name="CustomShape 465"/>
            <p:cNvSpPr/>
            <p:nvPr/>
          </p:nvSpPr>
          <p:spPr>
            <a:xfrm>
              <a:off x="7863480" y="3535200"/>
              <a:ext cx="158400" cy="60480"/>
            </a:xfrm>
            <a:custGeom>
              <a:avLst/>
              <a:gdLst/>
              <a:ahLst/>
              <a:rect l="l" t="t" r="r" b="b"/>
              <a:pathLst>
                <a:path w="215" h="76">
                  <a:moveTo>
                    <a:pt x="0" y="0"/>
                  </a:moveTo>
                  <a:lnTo>
                    <a:pt x="186" y="0"/>
                  </a:lnTo>
                  <a:lnTo>
                    <a:pt x="215" y="75"/>
                  </a:lnTo>
                  <a:lnTo>
                    <a:pt x="29" y="76"/>
                  </a:lnTo>
                  <a:lnTo>
                    <a:pt x="0" y="0"/>
                  </a:lnTo>
                  <a:close/>
                </a:path>
              </a:pathLst>
            </a:custGeom>
            <a:solidFill>
              <a:srgbClr val="d7d7d7"/>
            </a:solidFill>
            <a:ln>
              <a:noFill/>
            </a:ln>
          </p:spPr>
          <p:style>
            <a:lnRef idx="0"/>
            <a:fillRef idx="0"/>
            <a:effectRef idx="0"/>
            <a:fontRef idx="minor"/>
          </p:style>
        </p:sp>
        <p:sp>
          <p:nvSpPr>
            <p:cNvPr id="560" name="CustomShape 466"/>
            <p:cNvSpPr/>
            <p:nvPr/>
          </p:nvSpPr>
          <p:spPr>
            <a:xfrm>
              <a:off x="8001360" y="3535200"/>
              <a:ext cx="161640" cy="59040"/>
            </a:xfrm>
            <a:custGeom>
              <a:avLst/>
              <a:gdLst/>
              <a:ahLst/>
              <a:rect l="l" t="t" r="r" b="b"/>
              <a:pathLst>
                <a:path w="217" h="75">
                  <a:moveTo>
                    <a:pt x="0" y="0"/>
                  </a:moveTo>
                  <a:lnTo>
                    <a:pt x="186" y="0"/>
                  </a:lnTo>
                  <a:lnTo>
                    <a:pt x="217" y="75"/>
                  </a:lnTo>
                  <a:lnTo>
                    <a:pt x="29" y="75"/>
                  </a:lnTo>
                  <a:lnTo>
                    <a:pt x="0" y="0"/>
                  </a:lnTo>
                  <a:close/>
                </a:path>
              </a:pathLst>
            </a:custGeom>
            <a:solidFill>
              <a:srgbClr val="d5d5d5"/>
            </a:solidFill>
            <a:ln>
              <a:noFill/>
            </a:ln>
          </p:spPr>
          <p:style>
            <a:lnRef idx="0"/>
            <a:fillRef idx="0"/>
            <a:effectRef idx="0"/>
            <a:fontRef idx="minor"/>
          </p:style>
        </p:sp>
        <p:sp>
          <p:nvSpPr>
            <p:cNvPr id="561" name="CustomShape 467"/>
            <p:cNvSpPr/>
            <p:nvPr/>
          </p:nvSpPr>
          <p:spPr>
            <a:xfrm>
              <a:off x="8140680" y="3535200"/>
              <a:ext cx="160200" cy="59040"/>
            </a:xfrm>
            <a:custGeom>
              <a:avLst/>
              <a:gdLst/>
              <a:ahLst/>
              <a:rect l="l" t="t" r="r" b="b"/>
              <a:pathLst>
                <a:path w="217" h="75">
                  <a:moveTo>
                    <a:pt x="0" y="0"/>
                  </a:moveTo>
                  <a:lnTo>
                    <a:pt x="188" y="0"/>
                  </a:lnTo>
                  <a:lnTo>
                    <a:pt x="217" y="75"/>
                  </a:lnTo>
                  <a:lnTo>
                    <a:pt x="31" y="75"/>
                  </a:lnTo>
                  <a:lnTo>
                    <a:pt x="0" y="0"/>
                  </a:lnTo>
                  <a:close/>
                </a:path>
              </a:pathLst>
            </a:custGeom>
            <a:solidFill>
              <a:srgbClr val="d2d2d2"/>
            </a:solidFill>
            <a:ln>
              <a:noFill/>
            </a:ln>
          </p:spPr>
          <p:style>
            <a:lnRef idx="0"/>
            <a:fillRef idx="0"/>
            <a:effectRef idx="0"/>
            <a:fontRef idx="minor"/>
          </p:style>
        </p:sp>
        <p:sp>
          <p:nvSpPr>
            <p:cNvPr id="562" name="CustomShape 468"/>
            <p:cNvSpPr/>
            <p:nvPr/>
          </p:nvSpPr>
          <p:spPr>
            <a:xfrm>
              <a:off x="8282160" y="3535200"/>
              <a:ext cx="158400" cy="59040"/>
            </a:xfrm>
            <a:custGeom>
              <a:avLst/>
              <a:gdLst/>
              <a:ahLst/>
              <a:rect l="l" t="t" r="r" b="b"/>
              <a:pathLst>
                <a:path w="216" h="77">
                  <a:moveTo>
                    <a:pt x="0" y="2"/>
                  </a:moveTo>
                  <a:lnTo>
                    <a:pt x="187" y="0"/>
                  </a:lnTo>
                  <a:lnTo>
                    <a:pt x="216" y="76"/>
                  </a:lnTo>
                  <a:lnTo>
                    <a:pt x="29" y="77"/>
                  </a:lnTo>
                  <a:lnTo>
                    <a:pt x="0" y="2"/>
                  </a:lnTo>
                  <a:close/>
                </a:path>
              </a:pathLst>
            </a:custGeom>
            <a:solidFill>
              <a:srgbClr val="cfcfcf"/>
            </a:solidFill>
            <a:ln>
              <a:noFill/>
            </a:ln>
          </p:spPr>
          <p:style>
            <a:lnRef idx="0"/>
            <a:fillRef idx="0"/>
            <a:effectRef idx="0"/>
            <a:fontRef idx="minor"/>
          </p:style>
        </p:sp>
        <p:sp>
          <p:nvSpPr>
            <p:cNvPr id="563" name="CustomShape 469"/>
            <p:cNvSpPr/>
            <p:nvPr/>
          </p:nvSpPr>
          <p:spPr>
            <a:xfrm>
              <a:off x="8421840" y="3535200"/>
              <a:ext cx="137880" cy="57240"/>
            </a:xfrm>
            <a:custGeom>
              <a:avLst/>
              <a:gdLst/>
              <a:ahLst/>
              <a:rect l="l" t="t" r="r" b="b"/>
              <a:pathLst>
                <a:path w="186" h="76">
                  <a:moveTo>
                    <a:pt x="0" y="0"/>
                  </a:moveTo>
                  <a:lnTo>
                    <a:pt x="159" y="0"/>
                  </a:lnTo>
                  <a:lnTo>
                    <a:pt x="170" y="22"/>
                  </a:lnTo>
                  <a:lnTo>
                    <a:pt x="179" y="47"/>
                  </a:lnTo>
                  <a:lnTo>
                    <a:pt x="186" y="76"/>
                  </a:lnTo>
                  <a:lnTo>
                    <a:pt x="29" y="76"/>
                  </a:lnTo>
                  <a:lnTo>
                    <a:pt x="0" y="0"/>
                  </a:lnTo>
                  <a:close/>
                </a:path>
              </a:pathLst>
            </a:custGeom>
            <a:solidFill>
              <a:srgbClr val="cccccc"/>
            </a:solidFill>
            <a:ln>
              <a:noFill/>
            </a:ln>
          </p:spPr>
          <p:style>
            <a:lnRef idx="0"/>
            <a:fillRef idx="0"/>
            <a:effectRef idx="0"/>
            <a:fontRef idx="minor"/>
          </p:style>
        </p:sp>
        <p:sp>
          <p:nvSpPr>
            <p:cNvPr id="564" name="CustomShape 470"/>
            <p:cNvSpPr/>
            <p:nvPr/>
          </p:nvSpPr>
          <p:spPr>
            <a:xfrm>
              <a:off x="5752800" y="3517920"/>
              <a:ext cx="137520" cy="20520"/>
            </a:xfrm>
            <a:custGeom>
              <a:avLst/>
              <a:gdLst/>
              <a:ahLst/>
              <a:rect l="l" t="t" r="r" b="b"/>
              <a:pathLst>
                <a:path w="187" h="28">
                  <a:moveTo>
                    <a:pt x="143" y="0"/>
                  </a:moveTo>
                  <a:lnTo>
                    <a:pt x="0" y="0"/>
                  </a:lnTo>
                  <a:lnTo>
                    <a:pt x="15" y="4"/>
                  </a:lnTo>
                  <a:lnTo>
                    <a:pt x="31" y="13"/>
                  </a:lnTo>
                  <a:lnTo>
                    <a:pt x="43" y="28"/>
                  </a:lnTo>
                  <a:lnTo>
                    <a:pt x="187" y="28"/>
                  </a:lnTo>
                  <a:lnTo>
                    <a:pt x="143" y="0"/>
                  </a:lnTo>
                  <a:close/>
                </a:path>
              </a:pathLst>
            </a:custGeom>
            <a:solidFill>
              <a:srgbClr val="ffffff"/>
            </a:solidFill>
            <a:ln>
              <a:noFill/>
            </a:ln>
          </p:spPr>
          <p:style>
            <a:lnRef idx="0"/>
            <a:fillRef idx="0"/>
            <a:effectRef idx="0"/>
            <a:fontRef idx="minor"/>
          </p:style>
        </p:sp>
        <p:sp>
          <p:nvSpPr>
            <p:cNvPr id="565" name="CustomShape 471"/>
            <p:cNvSpPr/>
            <p:nvPr/>
          </p:nvSpPr>
          <p:spPr>
            <a:xfrm>
              <a:off x="5860800" y="3517920"/>
              <a:ext cx="172440" cy="20520"/>
            </a:xfrm>
            <a:custGeom>
              <a:avLst/>
              <a:gdLst/>
              <a:ahLst/>
              <a:rect l="l" t="t" r="r" b="b"/>
              <a:pathLst>
                <a:path w="232" h="29">
                  <a:moveTo>
                    <a:pt x="0" y="1"/>
                  </a:moveTo>
                  <a:lnTo>
                    <a:pt x="187" y="0"/>
                  </a:lnTo>
                  <a:lnTo>
                    <a:pt x="232" y="28"/>
                  </a:lnTo>
                  <a:lnTo>
                    <a:pt x="44" y="29"/>
                  </a:lnTo>
                  <a:lnTo>
                    <a:pt x="0" y="1"/>
                  </a:lnTo>
                  <a:close/>
                </a:path>
              </a:pathLst>
            </a:custGeom>
            <a:solidFill>
              <a:srgbClr val="fdfdfd"/>
            </a:solidFill>
            <a:ln>
              <a:noFill/>
            </a:ln>
          </p:spPr>
          <p:style>
            <a:lnRef idx="0"/>
            <a:fillRef idx="0"/>
            <a:effectRef idx="0"/>
            <a:fontRef idx="minor"/>
          </p:style>
        </p:sp>
        <p:sp>
          <p:nvSpPr>
            <p:cNvPr id="566" name="CustomShape 472"/>
            <p:cNvSpPr/>
            <p:nvPr/>
          </p:nvSpPr>
          <p:spPr>
            <a:xfrm>
              <a:off x="6000480" y="3517920"/>
              <a:ext cx="172440" cy="20520"/>
            </a:xfrm>
            <a:custGeom>
              <a:avLst/>
              <a:gdLst/>
              <a:ahLst/>
              <a:rect l="l" t="t" r="r" b="b"/>
              <a:pathLst>
                <a:path w="234" h="28">
                  <a:moveTo>
                    <a:pt x="0" y="0"/>
                  </a:moveTo>
                  <a:lnTo>
                    <a:pt x="188" y="0"/>
                  </a:lnTo>
                  <a:lnTo>
                    <a:pt x="234" y="28"/>
                  </a:lnTo>
                  <a:lnTo>
                    <a:pt x="45" y="28"/>
                  </a:lnTo>
                  <a:lnTo>
                    <a:pt x="0" y="0"/>
                  </a:lnTo>
                  <a:close/>
                </a:path>
              </a:pathLst>
            </a:custGeom>
            <a:solidFill>
              <a:srgbClr val="fafafa"/>
            </a:solidFill>
            <a:ln>
              <a:noFill/>
            </a:ln>
          </p:spPr>
          <p:style>
            <a:lnRef idx="0"/>
            <a:fillRef idx="0"/>
            <a:effectRef idx="0"/>
            <a:fontRef idx="minor"/>
          </p:style>
        </p:sp>
        <p:sp>
          <p:nvSpPr>
            <p:cNvPr id="567" name="CustomShape 473"/>
            <p:cNvSpPr/>
            <p:nvPr/>
          </p:nvSpPr>
          <p:spPr>
            <a:xfrm>
              <a:off x="6141600" y="3517920"/>
              <a:ext cx="171000" cy="20520"/>
            </a:xfrm>
            <a:custGeom>
              <a:avLst/>
              <a:gdLst/>
              <a:ahLst/>
              <a:rect l="l" t="t" r="r" b="b"/>
              <a:pathLst>
                <a:path w="232" h="28">
                  <a:moveTo>
                    <a:pt x="0" y="0"/>
                  </a:moveTo>
                  <a:lnTo>
                    <a:pt x="188" y="0"/>
                  </a:lnTo>
                  <a:lnTo>
                    <a:pt x="232" y="28"/>
                  </a:lnTo>
                  <a:lnTo>
                    <a:pt x="46" y="28"/>
                  </a:lnTo>
                  <a:lnTo>
                    <a:pt x="0" y="0"/>
                  </a:lnTo>
                  <a:close/>
                </a:path>
              </a:pathLst>
            </a:custGeom>
            <a:solidFill>
              <a:srgbClr val="f7f7f7"/>
            </a:solidFill>
            <a:ln>
              <a:noFill/>
            </a:ln>
          </p:spPr>
          <p:style>
            <a:lnRef idx="0"/>
            <a:fillRef idx="0"/>
            <a:effectRef idx="0"/>
            <a:fontRef idx="minor"/>
          </p:style>
        </p:sp>
        <p:sp>
          <p:nvSpPr>
            <p:cNvPr id="568" name="CustomShape 474"/>
            <p:cNvSpPr/>
            <p:nvPr/>
          </p:nvSpPr>
          <p:spPr>
            <a:xfrm>
              <a:off x="6282720" y="3517920"/>
              <a:ext cx="172440" cy="20520"/>
            </a:xfrm>
            <a:custGeom>
              <a:avLst/>
              <a:gdLst/>
              <a:ahLst/>
              <a:rect l="l" t="t" r="r" b="b"/>
              <a:pathLst>
                <a:path w="234" h="28">
                  <a:moveTo>
                    <a:pt x="0" y="0"/>
                  </a:moveTo>
                  <a:lnTo>
                    <a:pt x="189" y="0"/>
                  </a:lnTo>
                  <a:lnTo>
                    <a:pt x="234" y="28"/>
                  </a:lnTo>
                  <a:lnTo>
                    <a:pt x="44" y="28"/>
                  </a:lnTo>
                  <a:lnTo>
                    <a:pt x="0" y="0"/>
                  </a:lnTo>
                  <a:close/>
                </a:path>
              </a:pathLst>
            </a:custGeom>
            <a:solidFill>
              <a:srgbClr val="f5f5f5"/>
            </a:solidFill>
            <a:ln>
              <a:noFill/>
            </a:ln>
          </p:spPr>
          <p:style>
            <a:lnRef idx="0"/>
            <a:fillRef idx="0"/>
            <a:effectRef idx="0"/>
            <a:fontRef idx="minor"/>
          </p:style>
        </p:sp>
        <p:sp>
          <p:nvSpPr>
            <p:cNvPr id="569" name="CustomShape 475"/>
            <p:cNvSpPr/>
            <p:nvPr/>
          </p:nvSpPr>
          <p:spPr>
            <a:xfrm>
              <a:off x="6423840" y="3516480"/>
              <a:ext cx="172800" cy="21960"/>
            </a:xfrm>
            <a:custGeom>
              <a:avLst/>
              <a:gdLst/>
              <a:ahLst/>
              <a:rect l="l" t="t" r="r" b="b"/>
              <a:pathLst>
                <a:path w="232" h="29">
                  <a:moveTo>
                    <a:pt x="0" y="1"/>
                  </a:moveTo>
                  <a:lnTo>
                    <a:pt x="188" y="0"/>
                  </a:lnTo>
                  <a:lnTo>
                    <a:pt x="232" y="28"/>
                  </a:lnTo>
                  <a:lnTo>
                    <a:pt x="45" y="29"/>
                  </a:lnTo>
                  <a:lnTo>
                    <a:pt x="0" y="1"/>
                  </a:lnTo>
                  <a:close/>
                </a:path>
              </a:pathLst>
            </a:custGeom>
            <a:solidFill>
              <a:srgbClr val="f2f2f2"/>
            </a:solidFill>
            <a:ln>
              <a:noFill/>
            </a:ln>
          </p:spPr>
          <p:style>
            <a:lnRef idx="0"/>
            <a:fillRef idx="0"/>
            <a:effectRef idx="0"/>
            <a:fontRef idx="minor"/>
          </p:style>
        </p:sp>
        <p:sp>
          <p:nvSpPr>
            <p:cNvPr id="570" name="CustomShape 476"/>
            <p:cNvSpPr/>
            <p:nvPr/>
          </p:nvSpPr>
          <p:spPr>
            <a:xfrm>
              <a:off x="6565320" y="3516480"/>
              <a:ext cx="172440" cy="20520"/>
            </a:xfrm>
            <a:custGeom>
              <a:avLst/>
              <a:gdLst/>
              <a:ahLst/>
              <a:rect l="l" t="t" r="r" b="b"/>
              <a:pathLst>
                <a:path w="233" h="28">
                  <a:moveTo>
                    <a:pt x="0" y="0"/>
                  </a:moveTo>
                  <a:lnTo>
                    <a:pt x="189" y="0"/>
                  </a:lnTo>
                  <a:lnTo>
                    <a:pt x="233" y="28"/>
                  </a:lnTo>
                  <a:lnTo>
                    <a:pt x="44" y="28"/>
                  </a:lnTo>
                  <a:lnTo>
                    <a:pt x="0" y="0"/>
                  </a:lnTo>
                  <a:close/>
                </a:path>
              </a:pathLst>
            </a:custGeom>
            <a:solidFill>
              <a:srgbClr val="efefef"/>
            </a:solidFill>
            <a:ln>
              <a:noFill/>
            </a:ln>
          </p:spPr>
          <p:style>
            <a:lnRef idx="0"/>
            <a:fillRef idx="0"/>
            <a:effectRef idx="0"/>
            <a:fontRef idx="minor"/>
          </p:style>
        </p:sp>
        <p:sp>
          <p:nvSpPr>
            <p:cNvPr id="571" name="CustomShape 477"/>
            <p:cNvSpPr/>
            <p:nvPr/>
          </p:nvSpPr>
          <p:spPr>
            <a:xfrm>
              <a:off x="6706440" y="3516480"/>
              <a:ext cx="172800" cy="20520"/>
            </a:xfrm>
            <a:custGeom>
              <a:avLst/>
              <a:gdLst/>
              <a:ahLst/>
              <a:rect l="l" t="t" r="r" b="b"/>
              <a:pathLst>
                <a:path w="232" h="28">
                  <a:moveTo>
                    <a:pt x="0" y="0"/>
                  </a:moveTo>
                  <a:lnTo>
                    <a:pt x="188" y="0"/>
                  </a:lnTo>
                  <a:lnTo>
                    <a:pt x="232" y="28"/>
                  </a:lnTo>
                  <a:lnTo>
                    <a:pt x="44" y="28"/>
                  </a:lnTo>
                  <a:lnTo>
                    <a:pt x="0" y="0"/>
                  </a:lnTo>
                  <a:close/>
                </a:path>
              </a:pathLst>
            </a:custGeom>
            <a:solidFill>
              <a:srgbClr val="ededed"/>
            </a:solidFill>
            <a:ln>
              <a:noFill/>
            </a:ln>
          </p:spPr>
          <p:style>
            <a:lnRef idx="0"/>
            <a:fillRef idx="0"/>
            <a:effectRef idx="0"/>
            <a:fontRef idx="minor"/>
          </p:style>
        </p:sp>
        <p:sp>
          <p:nvSpPr>
            <p:cNvPr id="572" name="CustomShape 478"/>
            <p:cNvSpPr/>
            <p:nvPr/>
          </p:nvSpPr>
          <p:spPr>
            <a:xfrm>
              <a:off x="6846120" y="3514680"/>
              <a:ext cx="172800" cy="22320"/>
            </a:xfrm>
            <a:custGeom>
              <a:avLst/>
              <a:gdLst/>
              <a:ahLst/>
              <a:rect l="l" t="t" r="r" b="b"/>
              <a:pathLst>
                <a:path w="233" h="29">
                  <a:moveTo>
                    <a:pt x="0" y="1"/>
                  </a:moveTo>
                  <a:lnTo>
                    <a:pt x="188" y="0"/>
                  </a:lnTo>
                  <a:lnTo>
                    <a:pt x="233" y="28"/>
                  </a:lnTo>
                  <a:lnTo>
                    <a:pt x="44" y="29"/>
                  </a:lnTo>
                  <a:lnTo>
                    <a:pt x="0" y="1"/>
                  </a:lnTo>
                  <a:close/>
                </a:path>
              </a:pathLst>
            </a:custGeom>
            <a:solidFill>
              <a:srgbClr val="eaeaea"/>
            </a:solidFill>
            <a:ln>
              <a:noFill/>
            </a:ln>
          </p:spPr>
          <p:style>
            <a:lnRef idx="0"/>
            <a:fillRef idx="0"/>
            <a:effectRef idx="0"/>
            <a:fontRef idx="minor"/>
          </p:style>
        </p:sp>
        <p:sp>
          <p:nvSpPr>
            <p:cNvPr id="573" name="CustomShape 479"/>
            <p:cNvSpPr/>
            <p:nvPr/>
          </p:nvSpPr>
          <p:spPr>
            <a:xfrm>
              <a:off x="6989040" y="3514680"/>
              <a:ext cx="172800" cy="20520"/>
            </a:xfrm>
            <a:custGeom>
              <a:avLst/>
              <a:gdLst/>
              <a:ahLst/>
              <a:rect l="l" t="t" r="r" b="b"/>
              <a:pathLst>
                <a:path w="233" h="28">
                  <a:moveTo>
                    <a:pt x="0" y="0"/>
                  </a:moveTo>
                  <a:lnTo>
                    <a:pt x="189" y="0"/>
                  </a:lnTo>
                  <a:lnTo>
                    <a:pt x="233" y="28"/>
                  </a:lnTo>
                  <a:lnTo>
                    <a:pt x="45" y="28"/>
                  </a:lnTo>
                  <a:lnTo>
                    <a:pt x="0" y="0"/>
                  </a:lnTo>
                  <a:close/>
                </a:path>
              </a:pathLst>
            </a:custGeom>
            <a:solidFill>
              <a:srgbClr val="e7e7e7"/>
            </a:solidFill>
            <a:ln>
              <a:noFill/>
            </a:ln>
          </p:spPr>
          <p:style>
            <a:lnRef idx="0"/>
            <a:fillRef idx="0"/>
            <a:effectRef idx="0"/>
            <a:fontRef idx="minor"/>
          </p:style>
        </p:sp>
        <p:sp>
          <p:nvSpPr>
            <p:cNvPr id="574" name="CustomShape 480"/>
            <p:cNvSpPr/>
            <p:nvPr/>
          </p:nvSpPr>
          <p:spPr>
            <a:xfrm>
              <a:off x="7130160" y="3514680"/>
              <a:ext cx="172800" cy="20520"/>
            </a:xfrm>
            <a:custGeom>
              <a:avLst/>
              <a:gdLst/>
              <a:ahLst/>
              <a:rect l="l" t="t" r="r" b="b"/>
              <a:pathLst>
                <a:path w="231" h="28">
                  <a:moveTo>
                    <a:pt x="0" y="0"/>
                  </a:moveTo>
                  <a:lnTo>
                    <a:pt x="188" y="0"/>
                  </a:lnTo>
                  <a:lnTo>
                    <a:pt x="231" y="28"/>
                  </a:lnTo>
                  <a:lnTo>
                    <a:pt x="44" y="28"/>
                  </a:lnTo>
                  <a:lnTo>
                    <a:pt x="0" y="0"/>
                  </a:lnTo>
                  <a:close/>
                </a:path>
              </a:pathLst>
            </a:custGeom>
            <a:solidFill>
              <a:srgbClr val="e5e5e5"/>
            </a:solidFill>
            <a:ln>
              <a:noFill/>
            </a:ln>
          </p:spPr>
          <p:style>
            <a:lnRef idx="0"/>
            <a:fillRef idx="0"/>
            <a:effectRef idx="0"/>
            <a:fontRef idx="minor"/>
          </p:style>
        </p:sp>
        <p:sp>
          <p:nvSpPr>
            <p:cNvPr id="575" name="CustomShape 481"/>
            <p:cNvSpPr/>
            <p:nvPr/>
          </p:nvSpPr>
          <p:spPr>
            <a:xfrm>
              <a:off x="7271280" y="3514680"/>
              <a:ext cx="172800" cy="20520"/>
            </a:xfrm>
            <a:custGeom>
              <a:avLst/>
              <a:gdLst/>
              <a:ahLst/>
              <a:rect l="l" t="t" r="r" b="b"/>
              <a:pathLst>
                <a:path w="233" h="29">
                  <a:moveTo>
                    <a:pt x="0" y="1"/>
                  </a:moveTo>
                  <a:lnTo>
                    <a:pt x="189" y="0"/>
                  </a:lnTo>
                  <a:lnTo>
                    <a:pt x="233" y="28"/>
                  </a:lnTo>
                  <a:lnTo>
                    <a:pt x="43" y="29"/>
                  </a:lnTo>
                  <a:lnTo>
                    <a:pt x="0" y="1"/>
                  </a:lnTo>
                  <a:close/>
                </a:path>
              </a:pathLst>
            </a:custGeom>
            <a:solidFill>
              <a:srgbClr val="e2e2e2"/>
            </a:solidFill>
            <a:ln>
              <a:noFill/>
            </a:ln>
          </p:spPr>
          <p:style>
            <a:lnRef idx="0"/>
            <a:fillRef idx="0"/>
            <a:effectRef idx="0"/>
            <a:fontRef idx="minor"/>
          </p:style>
        </p:sp>
        <p:sp>
          <p:nvSpPr>
            <p:cNvPr id="576" name="CustomShape 482"/>
            <p:cNvSpPr/>
            <p:nvPr/>
          </p:nvSpPr>
          <p:spPr>
            <a:xfrm>
              <a:off x="7412400" y="3514680"/>
              <a:ext cx="171360" cy="20520"/>
            </a:xfrm>
            <a:custGeom>
              <a:avLst/>
              <a:gdLst/>
              <a:ahLst/>
              <a:rect l="l" t="t" r="r" b="b"/>
              <a:pathLst>
                <a:path w="231" h="28">
                  <a:moveTo>
                    <a:pt x="0" y="0"/>
                  </a:moveTo>
                  <a:lnTo>
                    <a:pt x="188" y="0"/>
                  </a:lnTo>
                  <a:lnTo>
                    <a:pt x="231" y="28"/>
                  </a:lnTo>
                  <a:lnTo>
                    <a:pt x="44" y="28"/>
                  </a:lnTo>
                  <a:lnTo>
                    <a:pt x="0" y="0"/>
                  </a:lnTo>
                  <a:close/>
                </a:path>
              </a:pathLst>
            </a:custGeom>
            <a:solidFill>
              <a:srgbClr val="dfdfdf"/>
            </a:solidFill>
            <a:ln>
              <a:noFill/>
            </a:ln>
          </p:spPr>
          <p:style>
            <a:lnRef idx="0"/>
            <a:fillRef idx="0"/>
            <a:effectRef idx="0"/>
            <a:fontRef idx="minor"/>
          </p:style>
        </p:sp>
        <p:sp>
          <p:nvSpPr>
            <p:cNvPr id="577" name="CustomShape 483"/>
            <p:cNvSpPr/>
            <p:nvPr/>
          </p:nvSpPr>
          <p:spPr>
            <a:xfrm>
              <a:off x="7552080" y="3514680"/>
              <a:ext cx="172800" cy="20520"/>
            </a:xfrm>
            <a:custGeom>
              <a:avLst/>
              <a:gdLst/>
              <a:ahLst/>
              <a:rect l="l" t="t" r="r" b="b"/>
              <a:pathLst>
                <a:path w="232" h="28">
                  <a:moveTo>
                    <a:pt x="0" y="0"/>
                  </a:moveTo>
                  <a:lnTo>
                    <a:pt x="189" y="0"/>
                  </a:lnTo>
                  <a:lnTo>
                    <a:pt x="232" y="28"/>
                  </a:lnTo>
                  <a:lnTo>
                    <a:pt x="43" y="28"/>
                  </a:lnTo>
                  <a:lnTo>
                    <a:pt x="0" y="0"/>
                  </a:lnTo>
                  <a:close/>
                </a:path>
              </a:pathLst>
            </a:custGeom>
            <a:solidFill>
              <a:srgbClr val="dddddd"/>
            </a:solidFill>
            <a:ln>
              <a:noFill/>
            </a:ln>
          </p:spPr>
          <p:style>
            <a:lnRef idx="0"/>
            <a:fillRef idx="0"/>
            <a:effectRef idx="0"/>
            <a:fontRef idx="minor"/>
          </p:style>
        </p:sp>
        <p:sp>
          <p:nvSpPr>
            <p:cNvPr id="578" name="CustomShape 484"/>
            <p:cNvSpPr/>
            <p:nvPr/>
          </p:nvSpPr>
          <p:spPr>
            <a:xfrm>
              <a:off x="7695000" y="3513240"/>
              <a:ext cx="171360" cy="21960"/>
            </a:xfrm>
            <a:custGeom>
              <a:avLst/>
              <a:gdLst/>
              <a:ahLst/>
              <a:rect l="l" t="t" r="r" b="b"/>
              <a:pathLst>
                <a:path w="230" h="29">
                  <a:moveTo>
                    <a:pt x="0" y="1"/>
                  </a:moveTo>
                  <a:lnTo>
                    <a:pt x="187" y="0"/>
                  </a:lnTo>
                  <a:lnTo>
                    <a:pt x="230" y="28"/>
                  </a:lnTo>
                  <a:lnTo>
                    <a:pt x="43" y="29"/>
                  </a:lnTo>
                  <a:lnTo>
                    <a:pt x="0" y="1"/>
                  </a:lnTo>
                  <a:close/>
                </a:path>
              </a:pathLst>
            </a:custGeom>
            <a:solidFill>
              <a:srgbClr val="dadada"/>
            </a:solidFill>
            <a:ln>
              <a:noFill/>
            </a:ln>
          </p:spPr>
          <p:style>
            <a:lnRef idx="0"/>
            <a:fillRef idx="0"/>
            <a:effectRef idx="0"/>
            <a:fontRef idx="minor"/>
          </p:style>
        </p:sp>
        <p:sp>
          <p:nvSpPr>
            <p:cNvPr id="579" name="CustomShape 485"/>
            <p:cNvSpPr/>
            <p:nvPr/>
          </p:nvSpPr>
          <p:spPr>
            <a:xfrm>
              <a:off x="7836480" y="3513240"/>
              <a:ext cx="172440" cy="20520"/>
            </a:xfrm>
            <a:custGeom>
              <a:avLst/>
              <a:gdLst/>
              <a:ahLst/>
              <a:rect l="l" t="t" r="r" b="b"/>
              <a:pathLst>
                <a:path w="232" h="28">
                  <a:moveTo>
                    <a:pt x="0" y="0"/>
                  </a:moveTo>
                  <a:lnTo>
                    <a:pt x="189" y="0"/>
                  </a:lnTo>
                  <a:lnTo>
                    <a:pt x="232" y="28"/>
                  </a:lnTo>
                  <a:lnTo>
                    <a:pt x="43" y="28"/>
                  </a:lnTo>
                  <a:lnTo>
                    <a:pt x="0" y="0"/>
                  </a:lnTo>
                  <a:close/>
                </a:path>
              </a:pathLst>
            </a:custGeom>
            <a:solidFill>
              <a:srgbClr val="d7d7d7"/>
            </a:solidFill>
            <a:ln>
              <a:noFill/>
            </a:ln>
          </p:spPr>
          <p:style>
            <a:lnRef idx="0"/>
            <a:fillRef idx="0"/>
            <a:effectRef idx="0"/>
            <a:fontRef idx="minor"/>
          </p:style>
        </p:sp>
        <p:sp>
          <p:nvSpPr>
            <p:cNvPr id="580" name="CustomShape 486"/>
            <p:cNvSpPr/>
            <p:nvPr/>
          </p:nvSpPr>
          <p:spPr>
            <a:xfrm>
              <a:off x="7976160" y="3513240"/>
              <a:ext cx="171000" cy="20520"/>
            </a:xfrm>
            <a:custGeom>
              <a:avLst/>
              <a:gdLst/>
              <a:ahLst/>
              <a:rect l="l" t="t" r="r" b="b"/>
              <a:pathLst>
                <a:path w="230" h="28">
                  <a:moveTo>
                    <a:pt x="0" y="0"/>
                  </a:moveTo>
                  <a:lnTo>
                    <a:pt x="188" y="0"/>
                  </a:lnTo>
                  <a:lnTo>
                    <a:pt x="230" y="28"/>
                  </a:lnTo>
                  <a:lnTo>
                    <a:pt x="43" y="28"/>
                  </a:lnTo>
                  <a:lnTo>
                    <a:pt x="0" y="0"/>
                  </a:lnTo>
                  <a:close/>
                </a:path>
              </a:pathLst>
            </a:custGeom>
            <a:solidFill>
              <a:srgbClr val="d5d5d5"/>
            </a:solidFill>
            <a:ln>
              <a:noFill/>
            </a:ln>
          </p:spPr>
          <p:style>
            <a:lnRef idx="0"/>
            <a:fillRef idx="0"/>
            <a:effectRef idx="0"/>
            <a:fontRef idx="minor"/>
          </p:style>
        </p:sp>
        <p:sp>
          <p:nvSpPr>
            <p:cNvPr id="581" name="CustomShape 487"/>
            <p:cNvSpPr/>
            <p:nvPr/>
          </p:nvSpPr>
          <p:spPr>
            <a:xfrm>
              <a:off x="8116920" y="3513240"/>
              <a:ext cx="171360" cy="20520"/>
            </a:xfrm>
            <a:custGeom>
              <a:avLst/>
              <a:gdLst/>
              <a:ahLst/>
              <a:rect l="l" t="t" r="r" b="b"/>
              <a:pathLst>
                <a:path w="231" h="28">
                  <a:moveTo>
                    <a:pt x="0" y="0"/>
                  </a:moveTo>
                  <a:lnTo>
                    <a:pt x="189" y="0"/>
                  </a:lnTo>
                  <a:lnTo>
                    <a:pt x="231" y="28"/>
                  </a:lnTo>
                  <a:lnTo>
                    <a:pt x="42" y="28"/>
                  </a:lnTo>
                  <a:lnTo>
                    <a:pt x="0" y="0"/>
                  </a:lnTo>
                  <a:close/>
                </a:path>
              </a:pathLst>
            </a:custGeom>
            <a:solidFill>
              <a:srgbClr val="d2d2d2"/>
            </a:solidFill>
            <a:ln>
              <a:noFill/>
            </a:ln>
          </p:spPr>
          <p:style>
            <a:lnRef idx="0"/>
            <a:fillRef idx="0"/>
            <a:effectRef idx="0"/>
            <a:fontRef idx="minor"/>
          </p:style>
        </p:sp>
        <p:sp>
          <p:nvSpPr>
            <p:cNvPr id="582" name="CustomShape 488"/>
            <p:cNvSpPr/>
            <p:nvPr/>
          </p:nvSpPr>
          <p:spPr>
            <a:xfrm>
              <a:off x="8259840" y="3513240"/>
              <a:ext cx="171000" cy="20520"/>
            </a:xfrm>
            <a:custGeom>
              <a:avLst/>
              <a:gdLst/>
              <a:ahLst/>
              <a:rect l="l" t="t" r="r" b="b"/>
              <a:pathLst>
                <a:path w="232" h="30">
                  <a:moveTo>
                    <a:pt x="0" y="2"/>
                  </a:moveTo>
                  <a:lnTo>
                    <a:pt x="189" y="0"/>
                  </a:lnTo>
                  <a:lnTo>
                    <a:pt x="232" y="28"/>
                  </a:lnTo>
                  <a:lnTo>
                    <a:pt x="42" y="30"/>
                  </a:lnTo>
                  <a:lnTo>
                    <a:pt x="0" y="2"/>
                  </a:lnTo>
                  <a:close/>
                </a:path>
              </a:pathLst>
            </a:custGeom>
            <a:solidFill>
              <a:srgbClr val="cfcfcf"/>
            </a:solidFill>
            <a:ln>
              <a:noFill/>
            </a:ln>
          </p:spPr>
          <p:style>
            <a:lnRef idx="0"/>
            <a:fillRef idx="0"/>
            <a:effectRef idx="0"/>
            <a:fontRef idx="minor"/>
          </p:style>
        </p:sp>
        <p:sp>
          <p:nvSpPr>
            <p:cNvPr id="583" name="CustomShape 489"/>
            <p:cNvSpPr/>
            <p:nvPr/>
          </p:nvSpPr>
          <p:spPr>
            <a:xfrm>
              <a:off x="8401320" y="3513240"/>
              <a:ext cx="137520" cy="20520"/>
            </a:xfrm>
            <a:custGeom>
              <a:avLst/>
              <a:gdLst/>
              <a:ahLst/>
              <a:rect l="l" t="t" r="r" b="b"/>
              <a:pathLst>
                <a:path w="187" h="28">
                  <a:moveTo>
                    <a:pt x="0" y="0"/>
                  </a:moveTo>
                  <a:lnTo>
                    <a:pt x="143" y="0"/>
                  </a:lnTo>
                  <a:lnTo>
                    <a:pt x="158" y="4"/>
                  </a:lnTo>
                  <a:lnTo>
                    <a:pt x="174" y="13"/>
                  </a:lnTo>
                  <a:lnTo>
                    <a:pt x="187" y="28"/>
                  </a:lnTo>
                  <a:lnTo>
                    <a:pt x="43" y="28"/>
                  </a:lnTo>
                  <a:lnTo>
                    <a:pt x="0" y="0"/>
                  </a:lnTo>
                  <a:close/>
                </a:path>
              </a:pathLst>
            </a:custGeom>
            <a:solidFill>
              <a:srgbClr val="cccccc"/>
            </a:solidFill>
            <a:ln>
              <a:noFill/>
            </a:ln>
          </p:spPr>
          <p:style>
            <a:lnRef idx="0"/>
            <a:fillRef idx="0"/>
            <a:effectRef idx="0"/>
            <a:fontRef idx="minor"/>
          </p:style>
        </p:sp>
        <p:sp>
          <p:nvSpPr>
            <p:cNvPr id="584" name="CustomShape 490"/>
            <p:cNvSpPr/>
            <p:nvPr/>
          </p:nvSpPr>
          <p:spPr>
            <a:xfrm>
              <a:off x="5752800" y="3513240"/>
              <a:ext cx="2811600" cy="274680"/>
            </a:xfrm>
            <a:custGeom>
              <a:avLst/>
              <a:gdLst/>
              <a:ahLst/>
              <a:rect l="l" t="t" r="r" b="b"/>
              <a:pathLst>
                <a:path w="3754" h="348">
                  <a:moveTo>
                    <a:pt x="0" y="348"/>
                  </a:moveTo>
                  <a:lnTo>
                    <a:pt x="3676" y="340"/>
                  </a:lnTo>
                  <a:lnTo>
                    <a:pt x="3691" y="337"/>
                  </a:lnTo>
                  <a:lnTo>
                    <a:pt x="3707" y="327"/>
                  </a:lnTo>
                  <a:lnTo>
                    <a:pt x="3720" y="312"/>
                  </a:lnTo>
                  <a:lnTo>
                    <a:pt x="3731" y="291"/>
                  </a:lnTo>
                  <a:lnTo>
                    <a:pt x="3740" y="266"/>
                  </a:lnTo>
                  <a:lnTo>
                    <a:pt x="3747" y="238"/>
                  </a:lnTo>
                  <a:lnTo>
                    <a:pt x="3752" y="204"/>
                  </a:lnTo>
                  <a:lnTo>
                    <a:pt x="3754" y="171"/>
                  </a:lnTo>
                  <a:lnTo>
                    <a:pt x="3752" y="137"/>
                  </a:lnTo>
                  <a:lnTo>
                    <a:pt x="3747" y="104"/>
                  </a:lnTo>
                  <a:lnTo>
                    <a:pt x="3740" y="75"/>
                  </a:lnTo>
                  <a:lnTo>
                    <a:pt x="3731" y="50"/>
                  </a:lnTo>
                  <a:lnTo>
                    <a:pt x="3720" y="28"/>
                  </a:lnTo>
                  <a:lnTo>
                    <a:pt x="3707" y="13"/>
                  </a:lnTo>
                  <a:lnTo>
                    <a:pt x="3691" y="4"/>
                  </a:lnTo>
                  <a:lnTo>
                    <a:pt x="3676" y="0"/>
                  </a:lnTo>
                  <a:lnTo>
                    <a:pt x="0" y="7"/>
                  </a:lnTo>
                  <a:lnTo>
                    <a:pt x="15" y="11"/>
                  </a:lnTo>
                  <a:lnTo>
                    <a:pt x="31" y="20"/>
                  </a:lnTo>
                  <a:lnTo>
                    <a:pt x="43" y="35"/>
                  </a:lnTo>
                  <a:lnTo>
                    <a:pt x="56" y="57"/>
                  </a:lnTo>
                  <a:lnTo>
                    <a:pt x="65" y="82"/>
                  </a:lnTo>
                  <a:lnTo>
                    <a:pt x="72" y="112"/>
                  </a:lnTo>
                  <a:lnTo>
                    <a:pt x="78" y="142"/>
                  </a:lnTo>
                  <a:lnTo>
                    <a:pt x="79" y="178"/>
                  </a:lnTo>
                  <a:lnTo>
                    <a:pt x="78" y="211"/>
                  </a:lnTo>
                  <a:lnTo>
                    <a:pt x="72" y="245"/>
                  </a:lnTo>
                  <a:lnTo>
                    <a:pt x="65" y="271"/>
                  </a:lnTo>
                  <a:lnTo>
                    <a:pt x="56" y="298"/>
                  </a:lnTo>
                  <a:lnTo>
                    <a:pt x="43" y="319"/>
                  </a:lnTo>
                  <a:lnTo>
                    <a:pt x="31" y="333"/>
                  </a:lnTo>
                  <a:lnTo>
                    <a:pt x="15" y="343"/>
                  </a:lnTo>
                  <a:lnTo>
                    <a:pt x="0" y="348"/>
                  </a:lnTo>
                </a:path>
              </a:pathLst>
            </a:custGeom>
            <a:noFill/>
            <a:ln w="9360">
              <a:solidFill>
                <a:srgbClr val="000000"/>
              </a:solidFill>
              <a:round/>
            </a:ln>
          </p:spPr>
          <p:style>
            <a:lnRef idx="0"/>
            <a:fillRef idx="0"/>
            <a:effectRef idx="0"/>
            <a:fontRef idx="minor"/>
          </p:style>
        </p:sp>
        <p:sp>
          <p:nvSpPr>
            <p:cNvPr id="585" name="CustomShape 491"/>
            <p:cNvSpPr/>
            <p:nvPr/>
          </p:nvSpPr>
          <p:spPr>
            <a:xfrm>
              <a:off x="5694120" y="3517920"/>
              <a:ext cx="117000" cy="270000"/>
            </a:xfrm>
            <a:custGeom>
              <a:avLst/>
              <a:gdLst/>
              <a:ahLst/>
              <a:rect l="l" t="t" r="r" b="b"/>
              <a:pathLst>
                <a:path w="159" h="341">
                  <a:moveTo>
                    <a:pt x="80" y="341"/>
                  </a:moveTo>
                  <a:lnTo>
                    <a:pt x="80" y="341"/>
                  </a:lnTo>
                  <a:lnTo>
                    <a:pt x="95" y="338"/>
                  </a:lnTo>
                  <a:lnTo>
                    <a:pt x="111" y="327"/>
                  </a:lnTo>
                  <a:lnTo>
                    <a:pt x="123" y="312"/>
                  </a:lnTo>
                  <a:lnTo>
                    <a:pt x="136" y="291"/>
                  </a:lnTo>
                  <a:lnTo>
                    <a:pt x="145" y="266"/>
                  </a:lnTo>
                  <a:lnTo>
                    <a:pt x="152" y="236"/>
                  </a:lnTo>
                  <a:lnTo>
                    <a:pt x="158" y="205"/>
                  </a:lnTo>
                  <a:lnTo>
                    <a:pt x="159" y="171"/>
                  </a:lnTo>
                  <a:lnTo>
                    <a:pt x="159" y="171"/>
                  </a:lnTo>
                  <a:lnTo>
                    <a:pt x="158" y="136"/>
                  </a:lnTo>
                  <a:lnTo>
                    <a:pt x="152" y="104"/>
                  </a:lnTo>
                  <a:lnTo>
                    <a:pt x="145" y="75"/>
                  </a:lnTo>
                  <a:lnTo>
                    <a:pt x="136" y="50"/>
                  </a:lnTo>
                  <a:lnTo>
                    <a:pt x="123" y="30"/>
                  </a:lnTo>
                  <a:lnTo>
                    <a:pt x="111" y="13"/>
                  </a:lnTo>
                  <a:lnTo>
                    <a:pt x="95" y="4"/>
                  </a:lnTo>
                  <a:lnTo>
                    <a:pt x="80" y="0"/>
                  </a:lnTo>
                  <a:lnTo>
                    <a:pt x="80" y="0"/>
                  </a:lnTo>
                  <a:lnTo>
                    <a:pt x="64" y="4"/>
                  </a:lnTo>
                  <a:lnTo>
                    <a:pt x="49" y="13"/>
                  </a:lnTo>
                  <a:lnTo>
                    <a:pt x="35" y="30"/>
                  </a:lnTo>
                  <a:lnTo>
                    <a:pt x="24" y="50"/>
                  </a:lnTo>
                  <a:lnTo>
                    <a:pt x="14" y="75"/>
                  </a:lnTo>
                  <a:lnTo>
                    <a:pt x="6" y="104"/>
                  </a:lnTo>
                  <a:lnTo>
                    <a:pt x="2" y="136"/>
                  </a:lnTo>
                  <a:lnTo>
                    <a:pt x="0" y="171"/>
                  </a:lnTo>
                  <a:lnTo>
                    <a:pt x="0" y="171"/>
                  </a:lnTo>
                  <a:lnTo>
                    <a:pt x="2" y="205"/>
                  </a:lnTo>
                  <a:lnTo>
                    <a:pt x="6" y="236"/>
                  </a:lnTo>
                  <a:lnTo>
                    <a:pt x="14" y="266"/>
                  </a:lnTo>
                  <a:lnTo>
                    <a:pt x="24" y="291"/>
                  </a:lnTo>
                  <a:lnTo>
                    <a:pt x="35" y="312"/>
                  </a:lnTo>
                  <a:lnTo>
                    <a:pt x="49" y="327"/>
                  </a:lnTo>
                  <a:lnTo>
                    <a:pt x="64" y="338"/>
                  </a:lnTo>
                  <a:lnTo>
                    <a:pt x="80" y="341"/>
                  </a:lnTo>
                </a:path>
              </a:pathLst>
            </a:custGeom>
            <a:noFill/>
            <a:ln w="9360">
              <a:solidFill>
                <a:srgbClr val="000000"/>
              </a:solidFill>
              <a:round/>
            </a:ln>
          </p:spPr>
          <p:style>
            <a:lnRef idx="0"/>
            <a:fillRef idx="0"/>
            <a:effectRef idx="0"/>
            <a:fontRef idx="minor"/>
          </p:style>
        </p:sp>
        <p:sp>
          <p:nvSpPr>
            <p:cNvPr id="586" name="CustomShape 492"/>
            <p:cNvSpPr/>
            <p:nvPr/>
          </p:nvSpPr>
          <p:spPr>
            <a:xfrm>
              <a:off x="5337000" y="3635280"/>
              <a:ext cx="420480" cy="23760"/>
            </a:xfrm>
            <a:custGeom>
              <a:avLst/>
              <a:gdLst/>
              <a:ahLst/>
              <a:rect l="l" t="t" r="r" b="b"/>
              <a:pathLst>
                <a:path w="563" h="33">
                  <a:moveTo>
                    <a:pt x="0" y="16"/>
                  </a:moveTo>
                  <a:lnTo>
                    <a:pt x="0" y="33"/>
                  </a:lnTo>
                  <a:lnTo>
                    <a:pt x="563" y="33"/>
                  </a:lnTo>
                  <a:lnTo>
                    <a:pt x="563" y="0"/>
                  </a:lnTo>
                  <a:lnTo>
                    <a:pt x="0" y="0"/>
                  </a:lnTo>
                  <a:lnTo>
                    <a:pt x="0" y="16"/>
                  </a:lnTo>
                  <a:close/>
                </a:path>
              </a:pathLst>
            </a:custGeom>
            <a:solidFill>
              <a:srgbClr val="000000"/>
            </a:solidFill>
            <a:ln>
              <a:noFill/>
            </a:ln>
          </p:spPr>
          <p:style>
            <a:lnRef idx="0"/>
            <a:fillRef idx="0"/>
            <a:effectRef idx="0"/>
            <a:fontRef idx="minor"/>
          </p:style>
        </p:sp>
        <p:sp>
          <p:nvSpPr>
            <p:cNvPr id="587" name="CustomShape 493"/>
            <p:cNvSpPr/>
            <p:nvPr/>
          </p:nvSpPr>
          <p:spPr>
            <a:xfrm>
              <a:off x="8562960" y="3635280"/>
              <a:ext cx="474480" cy="23760"/>
            </a:xfrm>
            <a:custGeom>
              <a:avLst/>
              <a:gdLst/>
              <a:ahLst/>
              <a:rect l="l" t="t" r="r" b="b"/>
              <a:pathLst>
                <a:path w="632" h="33">
                  <a:moveTo>
                    <a:pt x="632" y="16"/>
                  </a:moveTo>
                  <a:lnTo>
                    <a:pt x="632" y="0"/>
                  </a:lnTo>
                  <a:lnTo>
                    <a:pt x="0" y="0"/>
                  </a:lnTo>
                  <a:lnTo>
                    <a:pt x="0" y="33"/>
                  </a:lnTo>
                  <a:lnTo>
                    <a:pt x="632" y="33"/>
                  </a:lnTo>
                  <a:lnTo>
                    <a:pt x="632" y="16"/>
                  </a:lnTo>
                  <a:close/>
                </a:path>
              </a:pathLst>
            </a:custGeom>
            <a:solidFill>
              <a:srgbClr val="000000"/>
            </a:solidFill>
            <a:ln>
              <a:noFill/>
            </a:ln>
          </p:spPr>
          <p:style>
            <a:lnRef idx="0"/>
            <a:fillRef idx="0"/>
            <a:effectRef idx="0"/>
            <a:fontRef idx="minor"/>
          </p:style>
        </p:sp>
        <p:sp>
          <p:nvSpPr>
            <p:cNvPr id="588" name="CustomShape 494"/>
            <p:cNvSpPr/>
            <p:nvPr/>
          </p:nvSpPr>
          <p:spPr>
            <a:xfrm>
              <a:off x="5709960" y="4049640"/>
              <a:ext cx="134640" cy="38160"/>
            </a:xfrm>
            <a:custGeom>
              <a:avLst/>
              <a:gdLst/>
              <a:ahLst/>
              <a:rect l="l" t="t" r="r" b="b"/>
              <a:pathLst>
                <a:path w="182" h="50">
                  <a:moveTo>
                    <a:pt x="182" y="0"/>
                  </a:moveTo>
                  <a:lnTo>
                    <a:pt x="56" y="0"/>
                  </a:lnTo>
                  <a:lnTo>
                    <a:pt x="39" y="4"/>
                  </a:lnTo>
                  <a:lnTo>
                    <a:pt x="25" y="13"/>
                  </a:lnTo>
                  <a:lnTo>
                    <a:pt x="11" y="28"/>
                  </a:lnTo>
                  <a:lnTo>
                    <a:pt x="0" y="50"/>
                  </a:lnTo>
                  <a:lnTo>
                    <a:pt x="124" y="50"/>
                  </a:lnTo>
                  <a:lnTo>
                    <a:pt x="182" y="0"/>
                  </a:lnTo>
                  <a:close/>
                </a:path>
              </a:pathLst>
            </a:custGeom>
            <a:solidFill>
              <a:srgbClr val="ffffff"/>
            </a:solidFill>
            <a:ln>
              <a:noFill/>
            </a:ln>
          </p:spPr>
          <p:style>
            <a:lnRef idx="0"/>
            <a:fillRef idx="0"/>
            <a:effectRef idx="0"/>
            <a:fontRef idx="minor"/>
          </p:style>
        </p:sp>
        <p:sp>
          <p:nvSpPr>
            <p:cNvPr id="589" name="CustomShape 495"/>
            <p:cNvSpPr/>
            <p:nvPr/>
          </p:nvSpPr>
          <p:spPr>
            <a:xfrm>
              <a:off x="5803560" y="4049640"/>
              <a:ext cx="183600" cy="38160"/>
            </a:xfrm>
            <a:custGeom>
              <a:avLst/>
              <a:gdLst/>
              <a:ahLst/>
              <a:rect l="l" t="t" r="r" b="b"/>
              <a:pathLst>
                <a:path w="248" h="51">
                  <a:moveTo>
                    <a:pt x="58" y="1"/>
                  </a:moveTo>
                  <a:lnTo>
                    <a:pt x="248" y="0"/>
                  </a:lnTo>
                  <a:lnTo>
                    <a:pt x="190" y="50"/>
                  </a:lnTo>
                  <a:lnTo>
                    <a:pt x="0" y="51"/>
                  </a:lnTo>
                  <a:lnTo>
                    <a:pt x="58" y="1"/>
                  </a:lnTo>
                  <a:close/>
                </a:path>
              </a:pathLst>
            </a:custGeom>
            <a:solidFill>
              <a:srgbClr val="fdfdfd"/>
            </a:solidFill>
            <a:ln>
              <a:noFill/>
            </a:ln>
          </p:spPr>
          <p:style>
            <a:lnRef idx="0"/>
            <a:fillRef idx="0"/>
            <a:effectRef idx="0"/>
            <a:fontRef idx="minor"/>
          </p:style>
        </p:sp>
        <p:sp>
          <p:nvSpPr>
            <p:cNvPr id="590" name="CustomShape 496"/>
            <p:cNvSpPr/>
            <p:nvPr/>
          </p:nvSpPr>
          <p:spPr>
            <a:xfrm>
              <a:off x="5946480" y="4049640"/>
              <a:ext cx="183600" cy="38160"/>
            </a:xfrm>
            <a:custGeom>
              <a:avLst/>
              <a:gdLst/>
              <a:ahLst/>
              <a:rect l="l" t="t" r="r" b="b"/>
              <a:pathLst>
                <a:path w="248" h="50">
                  <a:moveTo>
                    <a:pt x="58" y="0"/>
                  </a:moveTo>
                  <a:lnTo>
                    <a:pt x="248" y="0"/>
                  </a:lnTo>
                  <a:lnTo>
                    <a:pt x="189" y="50"/>
                  </a:lnTo>
                  <a:lnTo>
                    <a:pt x="0" y="50"/>
                  </a:lnTo>
                  <a:lnTo>
                    <a:pt x="58" y="0"/>
                  </a:lnTo>
                  <a:close/>
                </a:path>
              </a:pathLst>
            </a:custGeom>
            <a:solidFill>
              <a:srgbClr val="fafafa"/>
            </a:solidFill>
            <a:ln>
              <a:noFill/>
            </a:ln>
          </p:spPr>
          <p:style>
            <a:lnRef idx="0"/>
            <a:fillRef idx="0"/>
            <a:effectRef idx="0"/>
            <a:fontRef idx="minor"/>
          </p:style>
        </p:sp>
        <p:sp>
          <p:nvSpPr>
            <p:cNvPr id="591" name="CustomShape 497"/>
            <p:cNvSpPr/>
            <p:nvPr/>
          </p:nvSpPr>
          <p:spPr>
            <a:xfrm>
              <a:off x="6087600" y="404964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f7f7f7"/>
            </a:solidFill>
            <a:ln>
              <a:noFill/>
            </a:ln>
          </p:spPr>
          <p:style>
            <a:lnRef idx="0"/>
            <a:fillRef idx="0"/>
            <a:effectRef idx="0"/>
            <a:fontRef idx="minor"/>
          </p:style>
        </p:sp>
        <p:sp>
          <p:nvSpPr>
            <p:cNvPr id="592" name="CustomShape 498"/>
            <p:cNvSpPr/>
            <p:nvPr/>
          </p:nvSpPr>
          <p:spPr>
            <a:xfrm>
              <a:off x="6230520" y="404964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f5f5f5"/>
            </a:solidFill>
            <a:ln>
              <a:noFill/>
            </a:ln>
          </p:spPr>
          <p:style>
            <a:lnRef idx="0"/>
            <a:fillRef idx="0"/>
            <a:effectRef idx="0"/>
            <a:fontRef idx="minor"/>
          </p:style>
        </p:sp>
        <p:sp>
          <p:nvSpPr>
            <p:cNvPr id="593" name="CustomShape 499"/>
            <p:cNvSpPr/>
            <p:nvPr/>
          </p:nvSpPr>
          <p:spPr>
            <a:xfrm>
              <a:off x="6373080" y="4048200"/>
              <a:ext cx="185400" cy="39600"/>
            </a:xfrm>
            <a:custGeom>
              <a:avLst/>
              <a:gdLst/>
              <a:ahLst/>
              <a:rect l="l" t="t" r="r" b="b"/>
              <a:pathLst>
                <a:path w="250" h="51">
                  <a:moveTo>
                    <a:pt x="59" y="1"/>
                  </a:moveTo>
                  <a:lnTo>
                    <a:pt x="250" y="0"/>
                  </a:lnTo>
                  <a:lnTo>
                    <a:pt x="192" y="50"/>
                  </a:lnTo>
                  <a:lnTo>
                    <a:pt x="0" y="51"/>
                  </a:lnTo>
                  <a:lnTo>
                    <a:pt x="59" y="1"/>
                  </a:lnTo>
                  <a:close/>
                </a:path>
              </a:pathLst>
            </a:custGeom>
            <a:solidFill>
              <a:srgbClr val="f2f2f2"/>
            </a:solidFill>
            <a:ln>
              <a:noFill/>
            </a:ln>
          </p:spPr>
          <p:style>
            <a:lnRef idx="0"/>
            <a:fillRef idx="0"/>
            <a:effectRef idx="0"/>
            <a:fontRef idx="minor"/>
          </p:style>
        </p:sp>
        <p:sp>
          <p:nvSpPr>
            <p:cNvPr id="594" name="CustomShape 500"/>
            <p:cNvSpPr/>
            <p:nvPr/>
          </p:nvSpPr>
          <p:spPr>
            <a:xfrm>
              <a:off x="6516000" y="4048200"/>
              <a:ext cx="183600" cy="38160"/>
            </a:xfrm>
            <a:custGeom>
              <a:avLst/>
              <a:gdLst/>
              <a:ahLst/>
              <a:rect l="l" t="t" r="r" b="b"/>
              <a:pathLst>
                <a:path w="248" h="50">
                  <a:moveTo>
                    <a:pt x="58" y="0"/>
                  </a:moveTo>
                  <a:lnTo>
                    <a:pt x="248" y="0"/>
                  </a:lnTo>
                  <a:lnTo>
                    <a:pt x="190" y="50"/>
                  </a:lnTo>
                  <a:lnTo>
                    <a:pt x="0" y="50"/>
                  </a:lnTo>
                  <a:lnTo>
                    <a:pt x="58" y="0"/>
                  </a:lnTo>
                  <a:close/>
                </a:path>
              </a:pathLst>
            </a:custGeom>
            <a:solidFill>
              <a:srgbClr val="efefef"/>
            </a:solidFill>
            <a:ln>
              <a:noFill/>
            </a:ln>
          </p:spPr>
          <p:style>
            <a:lnRef idx="0"/>
            <a:fillRef idx="0"/>
            <a:effectRef idx="0"/>
            <a:fontRef idx="minor"/>
          </p:style>
        </p:sp>
        <p:sp>
          <p:nvSpPr>
            <p:cNvPr id="595" name="CustomShape 501"/>
            <p:cNvSpPr/>
            <p:nvPr/>
          </p:nvSpPr>
          <p:spPr>
            <a:xfrm>
              <a:off x="6658920" y="4048200"/>
              <a:ext cx="183600" cy="38160"/>
            </a:xfrm>
            <a:custGeom>
              <a:avLst/>
              <a:gdLst/>
              <a:ahLst/>
              <a:rect l="l" t="t" r="r" b="b"/>
              <a:pathLst>
                <a:path w="248" h="50">
                  <a:moveTo>
                    <a:pt x="58" y="0"/>
                  </a:moveTo>
                  <a:lnTo>
                    <a:pt x="248" y="0"/>
                  </a:lnTo>
                  <a:lnTo>
                    <a:pt x="189" y="50"/>
                  </a:lnTo>
                  <a:lnTo>
                    <a:pt x="0" y="50"/>
                  </a:lnTo>
                  <a:lnTo>
                    <a:pt x="58" y="0"/>
                  </a:lnTo>
                  <a:close/>
                </a:path>
              </a:pathLst>
            </a:custGeom>
            <a:solidFill>
              <a:srgbClr val="ededed"/>
            </a:solidFill>
            <a:ln>
              <a:noFill/>
            </a:ln>
          </p:spPr>
          <p:style>
            <a:lnRef idx="0"/>
            <a:fillRef idx="0"/>
            <a:effectRef idx="0"/>
            <a:fontRef idx="minor"/>
          </p:style>
        </p:sp>
        <p:sp>
          <p:nvSpPr>
            <p:cNvPr id="596" name="CustomShape 502"/>
            <p:cNvSpPr/>
            <p:nvPr/>
          </p:nvSpPr>
          <p:spPr>
            <a:xfrm>
              <a:off x="6801840" y="4046400"/>
              <a:ext cx="183600" cy="39960"/>
            </a:xfrm>
            <a:custGeom>
              <a:avLst/>
              <a:gdLst/>
              <a:ahLst/>
              <a:rect l="l" t="t" r="r" b="b"/>
              <a:pathLst>
                <a:path w="249" h="51">
                  <a:moveTo>
                    <a:pt x="59" y="1"/>
                  </a:moveTo>
                  <a:lnTo>
                    <a:pt x="249" y="0"/>
                  </a:lnTo>
                  <a:lnTo>
                    <a:pt x="190" y="50"/>
                  </a:lnTo>
                  <a:lnTo>
                    <a:pt x="0" y="51"/>
                  </a:lnTo>
                  <a:lnTo>
                    <a:pt x="59" y="1"/>
                  </a:lnTo>
                  <a:close/>
                </a:path>
              </a:pathLst>
            </a:custGeom>
            <a:solidFill>
              <a:srgbClr val="eaeaea"/>
            </a:solidFill>
            <a:ln>
              <a:noFill/>
            </a:ln>
          </p:spPr>
          <p:style>
            <a:lnRef idx="0"/>
            <a:fillRef idx="0"/>
            <a:effectRef idx="0"/>
            <a:fontRef idx="minor"/>
          </p:style>
        </p:sp>
        <p:sp>
          <p:nvSpPr>
            <p:cNvPr id="597" name="CustomShape 503"/>
            <p:cNvSpPr/>
            <p:nvPr/>
          </p:nvSpPr>
          <p:spPr>
            <a:xfrm>
              <a:off x="6944760" y="4046400"/>
              <a:ext cx="185040" cy="38160"/>
            </a:xfrm>
            <a:custGeom>
              <a:avLst/>
              <a:gdLst/>
              <a:ahLst/>
              <a:rect l="l" t="t" r="r" b="b"/>
              <a:pathLst>
                <a:path w="251" h="50">
                  <a:moveTo>
                    <a:pt x="59" y="0"/>
                  </a:moveTo>
                  <a:lnTo>
                    <a:pt x="251" y="0"/>
                  </a:lnTo>
                  <a:lnTo>
                    <a:pt x="193" y="50"/>
                  </a:lnTo>
                  <a:lnTo>
                    <a:pt x="0" y="50"/>
                  </a:lnTo>
                  <a:lnTo>
                    <a:pt x="59" y="0"/>
                  </a:lnTo>
                  <a:close/>
                </a:path>
              </a:pathLst>
            </a:custGeom>
            <a:solidFill>
              <a:srgbClr val="e7e7e7"/>
            </a:solidFill>
            <a:ln>
              <a:noFill/>
            </a:ln>
          </p:spPr>
          <p:style>
            <a:lnRef idx="0"/>
            <a:fillRef idx="0"/>
            <a:effectRef idx="0"/>
            <a:fontRef idx="minor"/>
          </p:style>
        </p:sp>
        <p:sp>
          <p:nvSpPr>
            <p:cNvPr id="598" name="CustomShape 504"/>
            <p:cNvSpPr/>
            <p:nvPr/>
          </p:nvSpPr>
          <p:spPr>
            <a:xfrm>
              <a:off x="7087320" y="4046400"/>
              <a:ext cx="183960" cy="38160"/>
            </a:xfrm>
            <a:custGeom>
              <a:avLst/>
              <a:gdLst/>
              <a:ahLst/>
              <a:rect l="l" t="t" r="r" b="b"/>
              <a:pathLst>
                <a:path w="248" h="50">
                  <a:moveTo>
                    <a:pt x="58" y="0"/>
                  </a:moveTo>
                  <a:lnTo>
                    <a:pt x="248" y="0"/>
                  </a:lnTo>
                  <a:lnTo>
                    <a:pt x="190" y="50"/>
                  </a:lnTo>
                  <a:lnTo>
                    <a:pt x="0" y="50"/>
                  </a:lnTo>
                  <a:lnTo>
                    <a:pt x="58" y="0"/>
                  </a:lnTo>
                  <a:close/>
                </a:path>
              </a:pathLst>
            </a:custGeom>
            <a:solidFill>
              <a:srgbClr val="e5e5e5"/>
            </a:solidFill>
            <a:ln>
              <a:noFill/>
            </a:ln>
          </p:spPr>
          <p:style>
            <a:lnRef idx="0"/>
            <a:fillRef idx="0"/>
            <a:effectRef idx="0"/>
            <a:fontRef idx="minor"/>
          </p:style>
        </p:sp>
        <p:sp>
          <p:nvSpPr>
            <p:cNvPr id="599" name="CustomShape 505"/>
            <p:cNvSpPr/>
            <p:nvPr/>
          </p:nvSpPr>
          <p:spPr>
            <a:xfrm>
              <a:off x="7229880" y="4046400"/>
              <a:ext cx="183960" cy="38160"/>
            </a:xfrm>
            <a:custGeom>
              <a:avLst/>
              <a:gdLst/>
              <a:ahLst/>
              <a:rect l="l" t="t" r="r" b="b"/>
              <a:pathLst>
                <a:path w="248" h="51">
                  <a:moveTo>
                    <a:pt x="58" y="1"/>
                  </a:moveTo>
                  <a:lnTo>
                    <a:pt x="248" y="0"/>
                  </a:lnTo>
                  <a:lnTo>
                    <a:pt x="189" y="50"/>
                  </a:lnTo>
                  <a:lnTo>
                    <a:pt x="0" y="51"/>
                  </a:lnTo>
                  <a:lnTo>
                    <a:pt x="58" y="1"/>
                  </a:lnTo>
                  <a:close/>
                </a:path>
              </a:pathLst>
            </a:custGeom>
            <a:solidFill>
              <a:srgbClr val="e2e2e2"/>
            </a:solidFill>
            <a:ln>
              <a:noFill/>
            </a:ln>
          </p:spPr>
          <p:style>
            <a:lnRef idx="0"/>
            <a:fillRef idx="0"/>
            <a:effectRef idx="0"/>
            <a:fontRef idx="minor"/>
          </p:style>
        </p:sp>
        <p:sp>
          <p:nvSpPr>
            <p:cNvPr id="600" name="CustomShape 506"/>
            <p:cNvSpPr/>
            <p:nvPr/>
          </p:nvSpPr>
          <p:spPr>
            <a:xfrm>
              <a:off x="7371360" y="4046400"/>
              <a:ext cx="185400" cy="38160"/>
            </a:xfrm>
            <a:custGeom>
              <a:avLst/>
              <a:gdLst/>
              <a:ahLst/>
              <a:rect l="l" t="t" r="r" b="b"/>
              <a:pathLst>
                <a:path w="249" h="50">
                  <a:moveTo>
                    <a:pt x="59" y="0"/>
                  </a:moveTo>
                  <a:lnTo>
                    <a:pt x="249" y="0"/>
                  </a:lnTo>
                  <a:lnTo>
                    <a:pt x="190" y="50"/>
                  </a:lnTo>
                  <a:lnTo>
                    <a:pt x="0" y="50"/>
                  </a:lnTo>
                  <a:lnTo>
                    <a:pt x="59" y="0"/>
                  </a:lnTo>
                  <a:close/>
                </a:path>
              </a:pathLst>
            </a:custGeom>
            <a:solidFill>
              <a:srgbClr val="dfdfdf"/>
            </a:solidFill>
            <a:ln>
              <a:noFill/>
            </a:ln>
          </p:spPr>
          <p:style>
            <a:lnRef idx="0"/>
            <a:fillRef idx="0"/>
            <a:effectRef idx="0"/>
            <a:fontRef idx="minor"/>
          </p:style>
        </p:sp>
        <p:sp>
          <p:nvSpPr>
            <p:cNvPr id="601" name="CustomShape 507"/>
            <p:cNvSpPr/>
            <p:nvPr/>
          </p:nvSpPr>
          <p:spPr>
            <a:xfrm>
              <a:off x="7512480" y="4046400"/>
              <a:ext cx="185400" cy="38160"/>
            </a:xfrm>
            <a:custGeom>
              <a:avLst/>
              <a:gdLst/>
              <a:ahLst/>
              <a:rect l="l" t="t" r="r" b="b"/>
              <a:pathLst>
                <a:path w="249" h="50">
                  <a:moveTo>
                    <a:pt x="59" y="0"/>
                  </a:moveTo>
                  <a:lnTo>
                    <a:pt x="249" y="0"/>
                  </a:lnTo>
                  <a:lnTo>
                    <a:pt x="190" y="50"/>
                  </a:lnTo>
                  <a:lnTo>
                    <a:pt x="0" y="50"/>
                  </a:lnTo>
                  <a:lnTo>
                    <a:pt x="59" y="0"/>
                  </a:lnTo>
                  <a:close/>
                </a:path>
              </a:pathLst>
            </a:custGeom>
            <a:solidFill>
              <a:srgbClr val="dddddd"/>
            </a:solidFill>
            <a:ln>
              <a:noFill/>
            </a:ln>
          </p:spPr>
          <p:style>
            <a:lnRef idx="0"/>
            <a:fillRef idx="0"/>
            <a:effectRef idx="0"/>
            <a:fontRef idx="minor"/>
          </p:style>
        </p:sp>
        <p:sp>
          <p:nvSpPr>
            <p:cNvPr id="602" name="CustomShape 508"/>
            <p:cNvSpPr/>
            <p:nvPr/>
          </p:nvSpPr>
          <p:spPr>
            <a:xfrm>
              <a:off x="7655400" y="4044960"/>
              <a:ext cx="186840" cy="39600"/>
            </a:xfrm>
            <a:custGeom>
              <a:avLst/>
              <a:gdLst/>
              <a:ahLst/>
              <a:rect l="l" t="t" r="r" b="b"/>
              <a:pathLst>
                <a:path w="250" h="52">
                  <a:moveTo>
                    <a:pt x="59" y="2"/>
                  </a:moveTo>
                  <a:lnTo>
                    <a:pt x="250" y="0"/>
                  </a:lnTo>
                  <a:lnTo>
                    <a:pt x="192" y="50"/>
                  </a:lnTo>
                  <a:lnTo>
                    <a:pt x="0" y="52"/>
                  </a:lnTo>
                  <a:lnTo>
                    <a:pt x="59" y="2"/>
                  </a:lnTo>
                  <a:close/>
                </a:path>
              </a:pathLst>
            </a:custGeom>
            <a:solidFill>
              <a:srgbClr val="dadada"/>
            </a:solidFill>
            <a:ln>
              <a:noFill/>
            </a:ln>
          </p:spPr>
          <p:style>
            <a:lnRef idx="0"/>
            <a:fillRef idx="0"/>
            <a:effectRef idx="0"/>
            <a:fontRef idx="minor"/>
          </p:style>
        </p:sp>
        <p:sp>
          <p:nvSpPr>
            <p:cNvPr id="603" name="CustomShape 509"/>
            <p:cNvSpPr/>
            <p:nvPr/>
          </p:nvSpPr>
          <p:spPr>
            <a:xfrm>
              <a:off x="7801560" y="4044960"/>
              <a:ext cx="183600" cy="38160"/>
            </a:xfrm>
            <a:custGeom>
              <a:avLst/>
              <a:gdLst/>
              <a:ahLst/>
              <a:rect l="l" t="t" r="r" b="b"/>
              <a:pathLst>
                <a:path w="248" h="50">
                  <a:moveTo>
                    <a:pt x="58" y="0"/>
                  </a:moveTo>
                  <a:lnTo>
                    <a:pt x="248" y="0"/>
                  </a:lnTo>
                  <a:lnTo>
                    <a:pt x="190" y="50"/>
                  </a:lnTo>
                  <a:lnTo>
                    <a:pt x="0" y="50"/>
                  </a:lnTo>
                  <a:lnTo>
                    <a:pt x="58" y="0"/>
                  </a:lnTo>
                  <a:close/>
                </a:path>
              </a:pathLst>
            </a:custGeom>
            <a:solidFill>
              <a:srgbClr val="d7d7d7"/>
            </a:solidFill>
            <a:ln>
              <a:noFill/>
            </a:ln>
          </p:spPr>
          <p:style>
            <a:lnRef idx="0"/>
            <a:fillRef idx="0"/>
            <a:effectRef idx="0"/>
            <a:fontRef idx="minor"/>
          </p:style>
        </p:sp>
        <p:sp>
          <p:nvSpPr>
            <p:cNvPr id="604" name="CustomShape 510"/>
            <p:cNvSpPr/>
            <p:nvPr/>
          </p:nvSpPr>
          <p:spPr>
            <a:xfrm>
              <a:off x="7944480" y="4044960"/>
              <a:ext cx="183600" cy="38160"/>
            </a:xfrm>
            <a:custGeom>
              <a:avLst/>
              <a:gdLst/>
              <a:ahLst/>
              <a:rect l="l" t="t" r="r" b="b"/>
              <a:pathLst>
                <a:path w="248" h="50">
                  <a:moveTo>
                    <a:pt x="58" y="0"/>
                  </a:moveTo>
                  <a:lnTo>
                    <a:pt x="248" y="0"/>
                  </a:lnTo>
                  <a:lnTo>
                    <a:pt x="189" y="50"/>
                  </a:lnTo>
                  <a:lnTo>
                    <a:pt x="0" y="50"/>
                  </a:lnTo>
                  <a:lnTo>
                    <a:pt x="58" y="0"/>
                  </a:lnTo>
                  <a:close/>
                </a:path>
              </a:pathLst>
            </a:custGeom>
            <a:solidFill>
              <a:srgbClr val="d5d5d5"/>
            </a:solidFill>
            <a:ln>
              <a:noFill/>
            </a:ln>
          </p:spPr>
          <p:style>
            <a:lnRef idx="0"/>
            <a:fillRef idx="0"/>
            <a:effectRef idx="0"/>
            <a:fontRef idx="minor"/>
          </p:style>
        </p:sp>
        <p:sp>
          <p:nvSpPr>
            <p:cNvPr id="605" name="CustomShape 511"/>
            <p:cNvSpPr/>
            <p:nvPr/>
          </p:nvSpPr>
          <p:spPr>
            <a:xfrm>
              <a:off x="8085600" y="4044960"/>
              <a:ext cx="185400" cy="38160"/>
            </a:xfrm>
            <a:custGeom>
              <a:avLst/>
              <a:gdLst/>
              <a:ahLst/>
              <a:rect l="l" t="t" r="r" b="b"/>
              <a:pathLst>
                <a:path w="249" h="50">
                  <a:moveTo>
                    <a:pt x="59" y="0"/>
                  </a:moveTo>
                  <a:lnTo>
                    <a:pt x="249" y="0"/>
                  </a:lnTo>
                  <a:lnTo>
                    <a:pt x="190" y="50"/>
                  </a:lnTo>
                  <a:lnTo>
                    <a:pt x="0" y="50"/>
                  </a:lnTo>
                  <a:lnTo>
                    <a:pt x="59" y="0"/>
                  </a:lnTo>
                  <a:close/>
                </a:path>
              </a:pathLst>
            </a:custGeom>
            <a:solidFill>
              <a:srgbClr val="d2d2d2"/>
            </a:solidFill>
            <a:ln>
              <a:noFill/>
            </a:ln>
          </p:spPr>
          <p:style>
            <a:lnRef idx="0"/>
            <a:fillRef idx="0"/>
            <a:effectRef idx="0"/>
            <a:fontRef idx="minor"/>
          </p:style>
        </p:sp>
        <p:sp>
          <p:nvSpPr>
            <p:cNvPr id="606" name="CustomShape 512"/>
            <p:cNvSpPr/>
            <p:nvPr/>
          </p:nvSpPr>
          <p:spPr>
            <a:xfrm>
              <a:off x="8226720" y="4044960"/>
              <a:ext cx="185400" cy="38160"/>
            </a:xfrm>
            <a:custGeom>
              <a:avLst/>
              <a:gdLst/>
              <a:ahLst/>
              <a:rect l="l" t="t" r="r" b="b"/>
              <a:pathLst>
                <a:path w="250" h="51">
                  <a:moveTo>
                    <a:pt x="59" y="1"/>
                  </a:moveTo>
                  <a:lnTo>
                    <a:pt x="250" y="0"/>
                  </a:lnTo>
                  <a:lnTo>
                    <a:pt x="193" y="50"/>
                  </a:lnTo>
                  <a:lnTo>
                    <a:pt x="0" y="51"/>
                  </a:lnTo>
                  <a:lnTo>
                    <a:pt x="59" y="1"/>
                  </a:lnTo>
                  <a:close/>
                </a:path>
              </a:pathLst>
            </a:custGeom>
            <a:solidFill>
              <a:srgbClr val="cfcfcf"/>
            </a:solidFill>
            <a:ln>
              <a:noFill/>
            </a:ln>
          </p:spPr>
          <p:style>
            <a:lnRef idx="0"/>
            <a:fillRef idx="0"/>
            <a:effectRef idx="0"/>
            <a:fontRef idx="minor"/>
          </p:style>
        </p:sp>
        <p:sp>
          <p:nvSpPr>
            <p:cNvPr id="607" name="CustomShape 513"/>
            <p:cNvSpPr/>
            <p:nvPr/>
          </p:nvSpPr>
          <p:spPr>
            <a:xfrm>
              <a:off x="8371080" y="4044960"/>
              <a:ext cx="134640" cy="38160"/>
            </a:xfrm>
            <a:custGeom>
              <a:avLst/>
              <a:gdLst/>
              <a:ahLst/>
              <a:rect l="l" t="t" r="r" b="b"/>
              <a:pathLst>
                <a:path w="182" h="50">
                  <a:moveTo>
                    <a:pt x="57" y="0"/>
                  </a:moveTo>
                  <a:lnTo>
                    <a:pt x="182" y="0"/>
                  </a:lnTo>
                  <a:lnTo>
                    <a:pt x="165" y="4"/>
                  </a:lnTo>
                  <a:lnTo>
                    <a:pt x="150" y="13"/>
                  </a:lnTo>
                  <a:lnTo>
                    <a:pt x="136" y="28"/>
                  </a:lnTo>
                  <a:lnTo>
                    <a:pt x="125" y="50"/>
                  </a:lnTo>
                  <a:lnTo>
                    <a:pt x="0" y="50"/>
                  </a:lnTo>
                  <a:lnTo>
                    <a:pt x="57" y="0"/>
                  </a:lnTo>
                  <a:close/>
                </a:path>
              </a:pathLst>
            </a:custGeom>
            <a:solidFill>
              <a:srgbClr val="cccccc"/>
            </a:solidFill>
            <a:ln>
              <a:noFill/>
            </a:ln>
          </p:spPr>
          <p:style>
            <a:lnRef idx="0"/>
            <a:fillRef idx="0"/>
            <a:effectRef idx="0"/>
            <a:fontRef idx="minor"/>
          </p:style>
        </p:sp>
        <p:sp>
          <p:nvSpPr>
            <p:cNvPr id="608" name="CustomShape 514"/>
            <p:cNvSpPr/>
            <p:nvPr/>
          </p:nvSpPr>
          <p:spPr>
            <a:xfrm>
              <a:off x="5698800" y="4089240"/>
              <a:ext cx="134640" cy="41400"/>
            </a:xfrm>
            <a:custGeom>
              <a:avLst/>
              <a:gdLst/>
              <a:ahLst/>
              <a:rect l="l" t="t" r="r" b="b"/>
              <a:pathLst>
                <a:path w="183" h="55">
                  <a:moveTo>
                    <a:pt x="183" y="0"/>
                  </a:moveTo>
                  <a:lnTo>
                    <a:pt x="18" y="0"/>
                  </a:lnTo>
                  <a:lnTo>
                    <a:pt x="10" y="25"/>
                  </a:lnTo>
                  <a:lnTo>
                    <a:pt x="0" y="55"/>
                  </a:lnTo>
                  <a:lnTo>
                    <a:pt x="165" y="55"/>
                  </a:lnTo>
                  <a:lnTo>
                    <a:pt x="183" y="0"/>
                  </a:lnTo>
                  <a:close/>
                </a:path>
              </a:pathLst>
            </a:custGeom>
            <a:solidFill>
              <a:srgbClr val="ffffff"/>
            </a:solidFill>
            <a:ln>
              <a:noFill/>
            </a:ln>
          </p:spPr>
          <p:style>
            <a:lnRef idx="0"/>
            <a:fillRef idx="0"/>
            <a:effectRef idx="0"/>
            <a:fontRef idx="minor"/>
          </p:style>
        </p:sp>
        <p:sp>
          <p:nvSpPr>
            <p:cNvPr id="609" name="CustomShape 515"/>
            <p:cNvSpPr/>
            <p:nvPr/>
          </p:nvSpPr>
          <p:spPr>
            <a:xfrm>
              <a:off x="5820840" y="4089240"/>
              <a:ext cx="150480" cy="41400"/>
            </a:xfrm>
            <a:custGeom>
              <a:avLst/>
              <a:gdLst/>
              <a:ahLst/>
              <a:rect l="l" t="t" r="r" b="b"/>
              <a:pathLst>
                <a:path w="204" h="56">
                  <a:moveTo>
                    <a:pt x="18" y="1"/>
                  </a:moveTo>
                  <a:lnTo>
                    <a:pt x="204" y="0"/>
                  </a:lnTo>
                  <a:lnTo>
                    <a:pt x="185" y="55"/>
                  </a:lnTo>
                  <a:lnTo>
                    <a:pt x="0" y="56"/>
                  </a:lnTo>
                  <a:lnTo>
                    <a:pt x="18" y="1"/>
                  </a:lnTo>
                  <a:close/>
                </a:path>
              </a:pathLst>
            </a:custGeom>
            <a:solidFill>
              <a:srgbClr val="fdfdfd"/>
            </a:solidFill>
            <a:ln>
              <a:noFill/>
            </a:ln>
          </p:spPr>
          <p:style>
            <a:lnRef idx="0"/>
            <a:fillRef idx="0"/>
            <a:effectRef idx="0"/>
            <a:fontRef idx="minor"/>
          </p:style>
        </p:sp>
        <p:sp>
          <p:nvSpPr>
            <p:cNvPr id="610" name="CustomShape 516"/>
            <p:cNvSpPr/>
            <p:nvPr/>
          </p:nvSpPr>
          <p:spPr>
            <a:xfrm>
              <a:off x="5960880" y="4089240"/>
              <a:ext cx="150120" cy="41400"/>
            </a:xfrm>
            <a:custGeom>
              <a:avLst/>
              <a:gdLst/>
              <a:ahLst/>
              <a:rect l="l" t="t" r="r" b="b"/>
              <a:pathLst>
                <a:path w="204" h="55">
                  <a:moveTo>
                    <a:pt x="19" y="0"/>
                  </a:moveTo>
                  <a:lnTo>
                    <a:pt x="204" y="0"/>
                  </a:lnTo>
                  <a:lnTo>
                    <a:pt x="186" y="55"/>
                  </a:lnTo>
                  <a:lnTo>
                    <a:pt x="0" y="55"/>
                  </a:lnTo>
                  <a:lnTo>
                    <a:pt x="19" y="0"/>
                  </a:lnTo>
                  <a:close/>
                </a:path>
              </a:pathLst>
            </a:custGeom>
            <a:solidFill>
              <a:srgbClr val="fafafa"/>
            </a:solidFill>
            <a:ln>
              <a:noFill/>
            </a:ln>
          </p:spPr>
          <p:style>
            <a:lnRef idx="0"/>
            <a:fillRef idx="0"/>
            <a:effectRef idx="0"/>
            <a:fontRef idx="minor"/>
          </p:style>
        </p:sp>
        <p:sp>
          <p:nvSpPr>
            <p:cNvPr id="611" name="CustomShape 517"/>
            <p:cNvSpPr/>
            <p:nvPr/>
          </p:nvSpPr>
          <p:spPr>
            <a:xfrm>
              <a:off x="6098760" y="4089240"/>
              <a:ext cx="150480" cy="41400"/>
            </a:xfrm>
            <a:custGeom>
              <a:avLst/>
              <a:gdLst/>
              <a:ahLst/>
              <a:rect l="l" t="t" r="r" b="b"/>
              <a:pathLst>
                <a:path w="204" h="55">
                  <a:moveTo>
                    <a:pt x="18" y="0"/>
                  </a:moveTo>
                  <a:lnTo>
                    <a:pt x="204" y="0"/>
                  </a:lnTo>
                  <a:lnTo>
                    <a:pt x="186" y="55"/>
                  </a:lnTo>
                  <a:lnTo>
                    <a:pt x="0" y="55"/>
                  </a:lnTo>
                  <a:lnTo>
                    <a:pt x="18" y="0"/>
                  </a:lnTo>
                  <a:close/>
                </a:path>
              </a:pathLst>
            </a:custGeom>
            <a:solidFill>
              <a:srgbClr val="f7f7f7"/>
            </a:solidFill>
            <a:ln>
              <a:noFill/>
            </a:ln>
          </p:spPr>
          <p:style>
            <a:lnRef idx="0"/>
            <a:fillRef idx="0"/>
            <a:effectRef idx="0"/>
            <a:fontRef idx="minor"/>
          </p:style>
        </p:sp>
        <p:sp>
          <p:nvSpPr>
            <p:cNvPr id="612" name="CustomShape 518"/>
            <p:cNvSpPr/>
            <p:nvPr/>
          </p:nvSpPr>
          <p:spPr>
            <a:xfrm>
              <a:off x="6240240" y="4089240"/>
              <a:ext cx="150480" cy="41400"/>
            </a:xfrm>
            <a:custGeom>
              <a:avLst/>
              <a:gdLst/>
              <a:ahLst/>
              <a:rect l="l" t="t" r="r" b="b"/>
              <a:pathLst>
                <a:path w="204" h="55">
                  <a:moveTo>
                    <a:pt x="18" y="0"/>
                  </a:moveTo>
                  <a:lnTo>
                    <a:pt x="204" y="0"/>
                  </a:lnTo>
                  <a:lnTo>
                    <a:pt x="186" y="55"/>
                  </a:lnTo>
                  <a:lnTo>
                    <a:pt x="0" y="55"/>
                  </a:lnTo>
                  <a:lnTo>
                    <a:pt x="18" y="0"/>
                  </a:lnTo>
                  <a:close/>
                </a:path>
              </a:pathLst>
            </a:custGeom>
            <a:solidFill>
              <a:srgbClr val="f5f5f5"/>
            </a:solidFill>
            <a:ln>
              <a:noFill/>
            </a:ln>
          </p:spPr>
          <p:style>
            <a:lnRef idx="0"/>
            <a:fillRef idx="0"/>
            <a:effectRef idx="0"/>
            <a:fontRef idx="minor"/>
          </p:style>
        </p:sp>
        <p:sp>
          <p:nvSpPr>
            <p:cNvPr id="613" name="CustomShape 519"/>
            <p:cNvSpPr/>
            <p:nvPr/>
          </p:nvSpPr>
          <p:spPr>
            <a:xfrm>
              <a:off x="6376320" y="4087800"/>
              <a:ext cx="151920" cy="42840"/>
            </a:xfrm>
            <a:custGeom>
              <a:avLst/>
              <a:gdLst/>
              <a:ahLst/>
              <a:rect l="l" t="t" r="r" b="b"/>
              <a:pathLst>
                <a:path w="204" h="56">
                  <a:moveTo>
                    <a:pt x="18" y="1"/>
                  </a:moveTo>
                  <a:lnTo>
                    <a:pt x="204" y="0"/>
                  </a:lnTo>
                  <a:lnTo>
                    <a:pt x="185" y="55"/>
                  </a:lnTo>
                  <a:lnTo>
                    <a:pt x="0" y="56"/>
                  </a:lnTo>
                  <a:lnTo>
                    <a:pt x="18" y="1"/>
                  </a:lnTo>
                  <a:close/>
                </a:path>
              </a:pathLst>
            </a:custGeom>
            <a:solidFill>
              <a:srgbClr val="f2f2f2"/>
            </a:solidFill>
            <a:ln>
              <a:noFill/>
            </a:ln>
          </p:spPr>
          <p:style>
            <a:lnRef idx="0"/>
            <a:fillRef idx="0"/>
            <a:effectRef idx="0"/>
            <a:fontRef idx="minor"/>
          </p:style>
        </p:sp>
        <p:sp>
          <p:nvSpPr>
            <p:cNvPr id="614" name="CustomShape 520"/>
            <p:cNvSpPr/>
            <p:nvPr/>
          </p:nvSpPr>
          <p:spPr>
            <a:xfrm>
              <a:off x="6516000" y="4087800"/>
              <a:ext cx="151920" cy="41400"/>
            </a:xfrm>
            <a:custGeom>
              <a:avLst/>
              <a:gdLst/>
              <a:ahLst/>
              <a:rect l="l" t="t" r="r" b="b"/>
              <a:pathLst>
                <a:path w="205" h="55">
                  <a:moveTo>
                    <a:pt x="19" y="0"/>
                  </a:moveTo>
                  <a:lnTo>
                    <a:pt x="205" y="0"/>
                  </a:lnTo>
                  <a:lnTo>
                    <a:pt x="187" y="55"/>
                  </a:lnTo>
                  <a:lnTo>
                    <a:pt x="0" y="55"/>
                  </a:lnTo>
                  <a:lnTo>
                    <a:pt x="19" y="0"/>
                  </a:lnTo>
                  <a:close/>
                </a:path>
              </a:pathLst>
            </a:custGeom>
            <a:solidFill>
              <a:srgbClr val="efefef"/>
            </a:solidFill>
            <a:ln>
              <a:noFill/>
            </a:ln>
          </p:spPr>
          <p:style>
            <a:lnRef idx="0"/>
            <a:fillRef idx="0"/>
            <a:effectRef idx="0"/>
            <a:fontRef idx="minor"/>
          </p:style>
        </p:sp>
        <p:sp>
          <p:nvSpPr>
            <p:cNvPr id="615" name="CustomShape 521"/>
            <p:cNvSpPr/>
            <p:nvPr/>
          </p:nvSpPr>
          <p:spPr>
            <a:xfrm>
              <a:off x="6655680" y="4087800"/>
              <a:ext cx="150480" cy="41400"/>
            </a:xfrm>
            <a:custGeom>
              <a:avLst/>
              <a:gdLst/>
              <a:ahLst/>
              <a:rect l="l" t="t" r="r" b="b"/>
              <a:pathLst>
                <a:path w="204" h="55">
                  <a:moveTo>
                    <a:pt x="18" y="0"/>
                  </a:moveTo>
                  <a:lnTo>
                    <a:pt x="204" y="0"/>
                  </a:lnTo>
                  <a:lnTo>
                    <a:pt x="185" y="55"/>
                  </a:lnTo>
                  <a:lnTo>
                    <a:pt x="0" y="55"/>
                  </a:lnTo>
                  <a:lnTo>
                    <a:pt x="18" y="0"/>
                  </a:lnTo>
                  <a:close/>
                </a:path>
              </a:pathLst>
            </a:custGeom>
            <a:solidFill>
              <a:srgbClr val="ededed"/>
            </a:solidFill>
            <a:ln>
              <a:noFill/>
            </a:ln>
          </p:spPr>
          <p:style>
            <a:lnRef idx="0"/>
            <a:fillRef idx="0"/>
            <a:effectRef idx="0"/>
            <a:fontRef idx="minor"/>
          </p:style>
        </p:sp>
        <p:sp>
          <p:nvSpPr>
            <p:cNvPr id="616" name="CustomShape 522"/>
            <p:cNvSpPr/>
            <p:nvPr/>
          </p:nvSpPr>
          <p:spPr>
            <a:xfrm>
              <a:off x="6795360" y="4086360"/>
              <a:ext cx="150480" cy="42840"/>
            </a:xfrm>
            <a:custGeom>
              <a:avLst/>
              <a:gdLst/>
              <a:ahLst/>
              <a:rect l="l" t="t" r="r" b="b"/>
              <a:pathLst>
                <a:path w="204" h="56">
                  <a:moveTo>
                    <a:pt x="19" y="1"/>
                  </a:moveTo>
                  <a:lnTo>
                    <a:pt x="204" y="0"/>
                  </a:lnTo>
                  <a:lnTo>
                    <a:pt x="186" y="54"/>
                  </a:lnTo>
                  <a:lnTo>
                    <a:pt x="0" y="56"/>
                  </a:lnTo>
                  <a:lnTo>
                    <a:pt x="19" y="1"/>
                  </a:lnTo>
                  <a:close/>
                </a:path>
              </a:pathLst>
            </a:custGeom>
            <a:solidFill>
              <a:srgbClr val="eaeaea"/>
            </a:solidFill>
            <a:ln>
              <a:noFill/>
            </a:ln>
          </p:spPr>
          <p:style>
            <a:lnRef idx="0"/>
            <a:fillRef idx="0"/>
            <a:effectRef idx="0"/>
            <a:fontRef idx="minor"/>
          </p:style>
        </p:sp>
        <p:sp>
          <p:nvSpPr>
            <p:cNvPr id="617" name="CustomShape 523"/>
            <p:cNvSpPr/>
            <p:nvPr/>
          </p:nvSpPr>
          <p:spPr>
            <a:xfrm>
              <a:off x="6935040" y="4086360"/>
              <a:ext cx="150480" cy="42840"/>
            </a:xfrm>
            <a:custGeom>
              <a:avLst/>
              <a:gdLst/>
              <a:ahLst/>
              <a:rect l="l" t="t" r="r" b="b"/>
              <a:pathLst>
                <a:path w="204" h="54">
                  <a:moveTo>
                    <a:pt x="18" y="0"/>
                  </a:moveTo>
                  <a:lnTo>
                    <a:pt x="204" y="0"/>
                  </a:lnTo>
                  <a:lnTo>
                    <a:pt x="185" y="54"/>
                  </a:lnTo>
                  <a:lnTo>
                    <a:pt x="0" y="54"/>
                  </a:lnTo>
                  <a:lnTo>
                    <a:pt x="18" y="0"/>
                  </a:lnTo>
                  <a:close/>
                </a:path>
              </a:pathLst>
            </a:custGeom>
            <a:solidFill>
              <a:srgbClr val="e7e7e7"/>
            </a:solidFill>
            <a:ln>
              <a:noFill/>
            </a:ln>
          </p:spPr>
          <p:style>
            <a:lnRef idx="0"/>
            <a:fillRef idx="0"/>
            <a:effectRef idx="0"/>
            <a:fontRef idx="minor"/>
          </p:style>
        </p:sp>
        <p:sp>
          <p:nvSpPr>
            <p:cNvPr id="618" name="CustomShape 524"/>
            <p:cNvSpPr/>
            <p:nvPr/>
          </p:nvSpPr>
          <p:spPr>
            <a:xfrm>
              <a:off x="7074720" y="4086360"/>
              <a:ext cx="150480" cy="42840"/>
            </a:xfrm>
            <a:custGeom>
              <a:avLst/>
              <a:gdLst/>
              <a:ahLst/>
              <a:rect l="l" t="t" r="r" b="b"/>
              <a:pathLst>
                <a:path w="204" h="54">
                  <a:moveTo>
                    <a:pt x="19" y="0"/>
                  </a:moveTo>
                  <a:lnTo>
                    <a:pt x="204" y="0"/>
                  </a:lnTo>
                  <a:lnTo>
                    <a:pt x="187" y="54"/>
                  </a:lnTo>
                  <a:lnTo>
                    <a:pt x="0" y="54"/>
                  </a:lnTo>
                  <a:lnTo>
                    <a:pt x="19" y="0"/>
                  </a:lnTo>
                  <a:close/>
                </a:path>
              </a:pathLst>
            </a:custGeom>
            <a:solidFill>
              <a:srgbClr val="e5e5e5"/>
            </a:solidFill>
            <a:ln>
              <a:noFill/>
            </a:ln>
          </p:spPr>
          <p:style>
            <a:lnRef idx="0"/>
            <a:fillRef idx="0"/>
            <a:effectRef idx="0"/>
            <a:fontRef idx="minor"/>
          </p:style>
        </p:sp>
        <p:sp>
          <p:nvSpPr>
            <p:cNvPr id="619" name="CustomShape 525"/>
            <p:cNvSpPr/>
            <p:nvPr/>
          </p:nvSpPr>
          <p:spPr>
            <a:xfrm>
              <a:off x="7214040" y="4086360"/>
              <a:ext cx="150480" cy="42840"/>
            </a:xfrm>
            <a:custGeom>
              <a:avLst/>
              <a:gdLst/>
              <a:ahLst/>
              <a:rect l="l" t="t" r="r" b="b"/>
              <a:pathLst>
                <a:path w="202" h="55">
                  <a:moveTo>
                    <a:pt x="17" y="1"/>
                  </a:moveTo>
                  <a:lnTo>
                    <a:pt x="202" y="0"/>
                  </a:lnTo>
                  <a:lnTo>
                    <a:pt x="185" y="54"/>
                  </a:lnTo>
                  <a:lnTo>
                    <a:pt x="0" y="55"/>
                  </a:lnTo>
                  <a:lnTo>
                    <a:pt x="17" y="1"/>
                  </a:lnTo>
                  <a:close/>
                </a:path>
              </a:pathLst>
            </a:custGeom>
            <a:solidFill>
              <a:srgbClr val="e2e2e2"/>
            </a:solidFill>
            <a:ln>
              <a:noFill/>
            </a:ln>
          </p:spPr>
          <p:style>
            <a:lnRef idx="0"/>
            <a:fillRef idx="0"/>
            <a:effectRef idx="0"/>
            <a:fontRef idx="minor"/>
          </p:style>
        </p:sp>
        <p:sp>
          <p:nvSpPr>
            <p:cNvPr id="620" name="CustomShape 526"/>
            <p:cNvSpPr/>
            <p:nvPr/>
          </p:nvSpPr>
          <p:spPr>
            <a:xfrm>
              <a:off x="7352280" y="4086360"/>
              <a:ext cx="150480" cy="41040"/>
            </a:xfrm>
            <a:custGeom>
              <a:avLst/>
              <a:gdLst/>
              <a:ahLst/>
              <a:rect l="l" t="t" r="r" b="b"/>
              <a:pathLst>
                <a:path w="204" h="54">
                  <a:moveTo>
                    <a:pt x="17" y="0"/>
                  </a:moveTo>
                  <a:lnTo>
                    <a:pt x="204" y="0"/>
                  </a:lnTo>
                  <a:lnTo>
                    <a:pt x="187" y="54"/>
                  </a:lnTo>
                  <a:lnTo>
                    <a:pt x="0" y="54"/>
                  </a:lnTo>
                  <a:lnTo>
                    <a:pt x="17" y="0"/>
                  </a:lnTo>
                  <a:close/>
                </a:path>
              </a:pathLst>
            </a:custGeom>
            <a:solidFill>
              <a:srgbClr val="dfdfdf"/>
            </a:solidFill>
            <a:ln>
              <a:noFill/>
            </a:ln>
          </p:spPr>
          <p:style>
            <a:lnRef idx="0"/>
            <a:fillRef idx="0"/>
            <a:effectRef idx="0"/>
            <a:fontRef idx="minor"/>
          </p:style>
        </p:sp>
        <p:sp>
          <p:nvSpPr>
            <p:cNvPr id="621" name="CustomShape 527"/>
            <p:cNvSpPr/>
            <p:nvPr/>
          </p:nvSpPr>
          <p:spPr>
            <a:xfrm>
              <a:off x="7491960" y="4086360"/>
              <a:ext cx="148680" cy="41040"/>
            </a:xfrm>
            <a:custGeom>
              <a:avLst/>
              <a:gdLst/>
              <a:ahLst/>
              <a:rect l="l" t="t" r="r" b="b"/>
              <a:pathLst>
                <a:path w="202" h="54">
                  <a:moveTo>
                    <a:pt x="17" y="0"/>
                  </a:moveTo>
                  <a:lnTo>
                    <a:pt x="202" y="0"/>
                  </a:lnTo>
                  <a:lnTo>
                    <a:pt x="185" y="54"/>
                  </a:lnTo>
                  <a:lnTo>
                    <a:pt x="0" y="54"/>
                  </a:lnTo>
                  <a:lnTo>
                    <a:pt x="17" y="0"/>
                  </a:lnTo>
                  <a:close/>
                </a:path>
              </a:pathLst>
            </a:custGeom>
            <a:solidFill>
              <a:srgbClr val="dddddd"/>
            </a:solidFill>
            <a:ln>
              <a:noFill/>
            </a:ln>
          </p:spPr>
          <p:style>
            <a:lnRef idx="0"/>
            <a:fillRef idx="0"/>
            <a:effectRef idx="0"/>
            <a:fontRef idx="minor"/>
          </p:style>
        </p:sp>
        <p:sp>
          <p:nvSpPr>
            <p:cNvPr id="622" name="CustomShape 528"/>
            <p:cNvSpPr/>
            <p:nvPr/>
          </p:nvSpPr>
          <p:spPr>
            <a:xfrm>
              <a:off x="7631640" y="4084560"/>
              <a:ext cx="148680" cy="42840"/>
            </a:xfrm>
            <a:custGeom>
              <a:avLst/>
              <a:gdLst/>
              <a:ahLst/>
              <a:rect l="l" t="t" r="r" b="b"/>
              <a:pathLst>
                <a:path w="203" h="56">
                  <a:moveTo>
                    <a:pt x="17" y="2"/>
                  </a:moveTo>
                  <a:lnTo>
                    <a:pt x="203" y="0"/>
                  </a:lnTo>
                  <a:lnTo>
                    <a:pt x="186" y="55"/>
                  </a:lnTo>
                  <a:lnTo>
                    <a:pt x="0" y="56"/>
                  </a:lnTo>
                  <a:lnTo>
                    <a:pt x="17" y="2"/>
                  </a:lnTo>
                  <a:close/>
                </a:path>
              </a:pathLst>
            </a:custGeom>
            <a:solidFill>
              <a:srgbClr val="dadada"/>
            </a:solidFill>
            <a:ln>
              <a:noFill/>
            </a:ln>
          </p:spPr>
          <p:style>
            <a:lnRef idx="0"/>
            <a:fillRef idx="0"/>
            <a:effectRef idx="0"/>
            <a:fontRef idx="minor"/>
          </p:style>
        </p:sp>
        <p:sp>
          <p:nvSpPr>
            <p:cNvPr id="623" name="CustomShape 529"/>
            <p:cNvSpPr/>
            <p:nvPr/>
          </p:nvSpPr>
          <p:spPr>
            <a:xfrm>
              <a:off x="7769880" y="4084560"/>
              <a:ext cx="150480" cy="42840"/>
            </a:xfrm>
            <a:custGeom>
              <a:avLst/>
              <a:gdLst/>
              <a:ahLst/>
              <a:rect l="l" t="t" r="r" b="b"/>
              <a:pathLst>
                <a:path w="202" h="55">
                  <a:moveTo>
                    <a:pt x="17" y="0"/>
                  </a:moveTo>
                  <a:lnTo>
                    <a:pt x="202" y="0"/>
                  </a:lnTo>
                  <a:lnTo>
                    <a:pt x="185" y="55"/>
                  </a:lnTo>
                  <a:lnTo>
                    <a:pt x="0" y="55"/>
                  </a:lnTo>
                  <a:lnTo>
                    <a:pt x="17" y="0"/>
                  </a:lnTo>
                  <a:close/>
                </a:path>
              </a:pathLst>
            </a:custGeom>
            <a:solidFill>
              <a:srgbClr val="d7d7d7"/>
            </a:solidFill>
            <a:ln>
              <a:noFill/>
            </a:ln>
          </p:spPr>
          <p:style>
            <a:lnRef idx="0"/>
            <a:fillRef idx="0"/>
            <a:effectRef idx="0"/>
            <a:fontRef idx="minor"/>
          </p:style>
        </p:sp>
        <p:sp>
          <p:nvSpPr>
            <p:cNvPr id="624" name="CustomShape 530"/>
            <p:cNvSpPr/>
            <p:nvPr/>
          </p:nvSpPr>
          <p:spPr>
            <a:xfrm>
              <a:off x="7909560" y="4084560"/>
              <a:ext cx="150480" cy="42840"/>
            </a:xfrm>
            <a:custGeom>
              <a:avLst/>
              <a:gdLst/>
              <a:ahLst/>
              <a:rect l="l" t="t" r="r" b="b"/>
              <a:pathLst>
                <a:path w="204" h="55">
                  <a:moveTo>
                    <a:pt x="17" y="0"/>
                  </a:moveTo>
                  <a:lnTo>
                    <a:pt x="204" y="0"/>
                  </a:lnTo>
                  <a:lnTo>
                    <a:pt x="185" y="55"/>
                  </a:lnTo>
                  <a:lnTo>
                    <a:pt x="0" y="55"/>
                  </a:lnTo>
                  <a:lnTo>
                    <a:pt x="17" y="0"/>
                  </a:lnTo>
                  <a:close/>
                </a:path>
              </a:pathLst>
            </a:custGeom>
            <a:solidFill>
              <a:srgbClr val="d5d5d5"/>
            </a:solidFill>
            <a:ln>
              <a:noFill/>
            </a:ln>
          </p:spPr>
          <p:style>
            <a:lnRef idx="0"/>
            <a:fillRef idx="0"/>
            <a:effectRef idx="0"/>
            <a:fontRef idx="minor"/>
          </p:style>
        </p:sp>
        <p:sp>
          <p:nvSpPr>
            <p:cNvPr id="625" name="CustomShape 531"/>
            <p:cNvSpPr/>
            <p:nvPr/>
          </p:nvSpPr>
          <p:spPr>
            <a:xfrm>
              <a:off x="8049240" y="4084560"/>
              <a:ext cx="150480" cy="42840"/>
            </a:xfrm>
            <a:custGeom>
              <a:avLst/>
              <a:gdLst/>
              <a:ahLst/>
              <a:rect l="l" t="t" r="r" b="b"/>
              <a:pathLst>
                <a:path w="204" h="55">
                  <a:moveTo>
                    <a:pt x="19" y="0"/>
                  </a:moveTo>
                  <a:lnTo>
                    <a:pt x="204" y="0"/>
                  </a:lnTo>
                  <a:lnTo>
                    <a:pt x="186" y="55"/>
                  </a:lnTo>
                  <a:lnTo>
                    <a:pt x="0" y="55"/>
                  </a:lnTo>
                  <a:lnTo>
                    <a:pt x="19" y="0"/>
                  </a:lnTo>
                  <a:close/>
                </a:path>
              </a:pathLst>
            </a:custGeom>
            <a:solidFill>
              <a:srgbClr val="d2d2d2"/>
            </a:solidFill>
            <a:ln>
              <a:noFill/>
            </a:ln>
          </p:spPr>
          <p:style>
            <a:lnRef idx="0"/>
            <a:fillRef idx="0"/>
            <a:effectRef idx="0"/>
            <a:fontRef idx="minor"/>
          </p:style>
        </p:sp>
        <p:sp>
          <p:nvSpPr>
            <p:cNvPr id="626" name="CustomShape 532"/>
            <p:cNvSpPr/>
            <p:nvPr/>
          </p:nvSpPr>
          <p:spPr>
            <a:xfrm>
              <a:off x="8186760" y="4084560"/>
              <a:ext cx="153720" cy="42840"/>
            </a:xfrm>
            <a:custGeom>
              <a:avLst/>
              <a:gdLst/>
              <a:ahLst/>
              <a:rect l="l" t="t" r="r" b="b"/>
              <a:pathLst>
                <a:path w="205" h="56">
                  <a:moveTo>
                    <a:pt x="18" y="1"/>
                  </a:moveTo>
                  <a:lnTo>
                    <a:pt x="205" y="0"/>
                  </a:lnTo>
                  <a:lnTo>
                    <a:pt x="188" y="55"/>
                  </a:lnTo>
                  <a:lnTo>
                    <a:pt x="0" y="56"/>
                  </a:lnTo>
                  <a:lnTo>
                    <a:pt x="18" y="1"/>
                  </a:lnTo>
                  <a:close/>
                </a:path>
              </a:pathLst>
            </a:custGeom>
            <a:solidFill>
              <a:srgbClr val="cfcfcf"/>
            </a:solidFill>
            <a:ln>
              <a:noFill/>
            </a:ln>
          </p:spPr>
          <p:style>
            <a:lnRef idx="0"/>
            <a:fillRef idx="0"/>
            <a:effectRef idx="0"/>
            <a:fontRef idx="minor"/>
          </p:style>
        </p:sp>
        <p:sp>
          <p:nvSpPr>
            <p:cNvPr id="627" name="CustomShape 533"/>
            <p:cNvSpPr/>
            <p:nvPr/>
          </p:nvSpPr>
          <p:spPr>
            <a:xfrm>
              <a:off x="8328240" y="4084560"/>
              <a:ext cx="136080" cy="41400"/>
            </a:xfrm>
            <a:custGeom>
              <a:avLst/>
              <a:gdLst/>
              <a:ahLst/>
              <a:rect l="l" t="t" r="r" b="b"/>
              <a:pathLst>
                <a:path w="183" h="55">
                  <a:moveTo>
                    <a:pt x="17" y="0"/>
                  </a:moveTo>
                  <a:lnTo>
                    <a:pt x="183" y="0"/>
                  </a:lnTo>
                  <a:lnTo>
                    <a:pt x="175" y="25"/>
                  </a:lnTo>
                  <a:lnTo>
                    <a:pt x="166" y="55"/>
                  </a:lnTo>
                  <a:lnTo>
                    <a:pt x="0" y="55"/>
                  </a:lnTo>
                  <a:lnTo>
                    <a:pt x="17" y="0"/>
                  </a:lnTo>
                  <a:close/>
                </a:path>
              </a:pathLst>
            </a:custGeom>
            <a:solidFill>
              <a:srgbClr val="cccccc"/>
            </a:solidFill>
            <a:ln>
              <a:noFill/>
            </a:ln>
          </p:spPr>
          <p:style>
            <a:lnRef idx="0"/>
            <a:fillRef idx="0"/>
            <a:effectRef idx="0"/>
            <a:fontRef idx="minor"/>
          </p:style>
        </p:sp>
        <p:sp>
          <p:nvSpPr>
            <p:cNvPr id="628" name="CustomShape 534"/>
            <p:cNvSpPr/>
            <p:nvPr/>
          </p:nvSpPr>
          <p:spPr>
            <a:xfrm>
              <a:off x="5694120" y="4132440"/>
              <a:ext cx="134640" cy="52200"/>
            </a:xfrm>
            <a:custGeom>
              <a:avLst/>
              <a:gdLst/>
              <a:ahLst/>
              <a:rect l="l" t="t" r="r" b="b"/>
              <a:pathLst>
                <a:path w="184" h="66">
                  <a:moveTo>
                    <a:pt x="184" y="0"/>
                  </a:moveTo>
                  <a:lnTo>
                    <a:pt x="6" y="0"/>
                  </a:lnTo>
                  <a:lnTo>
                    <a:pt x="2" y="30"/>
                  </a:lnTo>
                  <a:lnTo>
                    <a:pt x="0" y="66"/>
                  </a:lnTo>
                  <a:lnTo>
                    <a:pt x="180" y="66"/>
                  </a:lnTo>
                  <a:lnTo>
                    <a:pt x="184" y="0"/>
                  </a:lnTo>
                  <a:close/>
                </a:path>
              </a:pathLst>
            </a:custGeom>
            <a:solidFill>
              <a:srgbClr val="ffffff"/>
            </a:solidFill>
            <a:ln>
              <a:noFill/>
            </a:ln>
          </p:spPr>
          <p:style>
            <a:lnRef idx="0"/>
            <a:fillRef idx="0"/>
            <a:effectRef idx="0"/>
            <a:fontRef idx="minor"/>
          </p:style>
        </p:sp>
        <p:sp>
          <p:nvSpPr>
            <p:cNvPr id="629" name="CustomShape 535"/>
            <p:cNvSpPr/>
            <p:nvPr/>
          </p:nvSpPr>
          <p:spPr>
            <a:xfrm>
              <a:off x="5829120" y="4132440"/>
              <a:ext cx="137520" cy="52200"/>
            </a:xfrm>
            <a:custGeom>
              <a:avLst/>
              <a:gdLst/>
              <a:ahLst/>
              <a:rect l="l" t="t" r="r" b="b"/>
              <a:pathLst>
                <a:path w="187" h="67">
                  <a:moveTo>
                    <a:pt x="4" y="1"/>
                  </a:moveTo>
                  <a:lnTo>
                    <a:pt x="187" y="0"/>
                  </a:lnTo>
                  <a:lnTo>
                    <a:pt x="183" y="66"/>
                  </a:lnTo>
                  <a:lnTo>
                    <a:pt x="0" y="67"/>
                  </a:lnTo>
                  <a:lnTo>
                    <a:pt x="4" y="1"/>
                  </a:lnTo>
                  <a:close/>
                </a:path>
              </a:pathLst>
            </a:custGeom>
            <a:solidFill>
              <a:srgbClr val="fdfdfd"/>
            </a:solidFill>
            <a:ln>
              <a:noFill/>
            </a:ln>
          </p:spPr>
          <p:style>
            <a:lnRef idx="0"/>
            <a:fillRef idx="0"/>
            <a:effectRef idx="0"/>
            <a:fontRef idx="minor"/>
          </p:style>
        </p:sp>
        <p:sp>
          <p:nvSpPr>
            <p:cNvPr id="630" name="CustomShape 536"/>
            <p:cNvSpPr/>
            <p:nvPr/>
          </p:nvSpPr>
          <p:spPr>
            <a:xfrm>
              <a:off x="5965560" y="4132440"/>
              <a:ext cx="140760" cy="50760"/>
            </a:xfrm>
            <a:custGeom>
              <a:avLst/>
              <a:gdLst/>
              <a:ahLst/>
              <a:rect l="l" t="t" r="r" b="b"/>
              <a:pathLst>
                <a:path w="189" h="66">
                  <a:moveTo>
                    <a:pt x="4" y="0"/>
                  </a:moveTo>
                  <a:lnTo>
                    <a:pt x="189" y="0"/>
                  </a:lnTo>
                  <a:lnTo>
                    <a:pt x="186" y="66"/>
                  </a:lnTo>
                  <a:lnTo>
                    <a:pt x="0" y="66"/>
                  </a:lnTo>
                  <a:lnTo>
                    <a:pt x="4" y="0"/>
                  </a:lnTo>
                  <a:close/>
                </a:path>
              </a:pathLst>
            </a:custGeom>
            <a:solidFill>
              <a:srgbClr val="fafafa"/>
            </a:solidFill>
            <a:ln>
              <a:noFill/>
            </a:ln>
          </p:spPr>
          <p:style>
            <a:lnRef idx="0"/>
            <a:fillRef idx="0"/>
            <a:effectRef idx="0"/>
            <a:fontRef idx="minor"/>
          </p:style>
        </p:sp>
        <p:sp>
          <p:nvSpPr>
            <p:cNvPr id="631" name="CustomShape 537"/>
            <p:cNvSpPr/>
            <p:nvPr/>
          </p:nvSpPr>
          <p:spPr>
            <a:xfrm>
              <a:off x="6105240" y="4132440"/>
              <a:ext cx="139320" cy="50760"/>
            </a:xfrm>
            <a:custGeom>
              <a:avLst/>
              <a:gdLst/>
              <a:ahLst/>
              <a:rect l="l" t="t" r="r" b="b"/>
              <a:pathLst>
                <a:path w="187" h="66">
                  <a:moveTo>
                    <a:pt x="3" y="0"/>
                  </a:moveTo>
                  <a:lnTo>
                    <a:pt x="187" y="0"/>
                  </a:lnTo>
                  <a:lnTo>
                    <a:pt x="184" y="66"/>
                  </a:lnTo>
                  <a:lnTo>
                    <a:pt x="0" y="66"/>
                  </a:lnTo>
                  <a:lnTo>
                    <a:pt x="3" y="0"/>
                  </a:lnTo>
                  <a:close/>
                </a:path>
              </a:pathLst>
            </a:custGeom>
            <a:solidFill>
              <a:srgbClr val="f7f7f7"/>
            </a:solidFill>
            <a:ln>
              <a:noFill/>
            </a:ln>
          </p:spPr>
          <p:style>
            <a:lnRef idx="0"/>
            <a:fillRef idx="0"/>
            <a:effectRef idx="0"/>
            <a:fontRef idx="minor"/>
          </p:style>
        </p:sp>
        <p:sp>
          <p:nvSpPr>
            <p:cNvPr id="632" name="CustomShape 538"/>
            <p:cNvSpPr/>
            <p:nvPr/>
          </p:nvSpPr>
          <p:spPr>
            <a:xfrm>
              <a:off x="6241680" y="4132440"/>
              <a:ext cx="139320" cy="50760"/>
            </a:xfrm>
            <a:custGeom>
              <a:avLst/>
              <a:gdLst/>
              <a:ahLst/>
              <a:rect l="l" t="t" r="r" b="b"/>
              <a:pathLst>
                <a:path w="188" h="66">
                  <a:moveTo>
                    <a:pt x="3" y="0"/>
                  </a:moveTo>
                  <a:lnTo>
                    <a:pt x="188" y="0"/>
                  </a:lnTo>
                  <a:lnTo>
                    <a:pt x="184" y="66"/>
                  </a:lnTo>
                  <a:lnTo>
                    <a:pt x="0" y="66"/>
                  </a:lnTo>
                  <a:lnTo>
                    <a:pt x="3" y="0"/>
                  </a:lnTo>
                  <a:close/>
                </a:path>
              </a:pathLst>
            </a:custGeom>
            <a:solidFill>
              <a:srgbClr val="f5f5f5"/>
            </a:solidFill>
            <a:ln>
              <a:noFill/>
            </a:ln>
          </p:spPr>
          <p:style>
            <a:lnRef idx="0"/>
            <a:fillRef idx="0"/>
            <a:effectRef idx="0"/>
            <a:fontRef idx="minor"/>
          </p:style>
        </p:sp>
        <p:sp>
          <p:nvSpPr>
            <p:cNvPr id="633" name="CustomShape 539"/>
            <p:cNvSpPr/>
            <p:nvPr/>
          </p:nvSpPr>
          <p:spPr>
            <a:xfrm>
              <a:off x="6381000" y="4130640"/>
              <a:ext cx="139320" cy="52560"/>
            </a:xfrm>
            <a:custGeom>
              <a:avLst/>
              <a:gdLst/>
              <a:ahLst/>
              <a:rect l="l" t="t" r="r" b="b"/>
              <a:pathLst>
                <a:path w="188" h="67">
                  <a:moveTo>
                    <a:pt x="4" y="1"/>
                  </a:moveTo>
                  <a:lnTo>
                    <a:pt x="188" y="0"/>
                  </a:lnTo>
                  <a:lnTo>
                    <a:pt x="184" y="66"/>
                  </a:lnTo>
                  <a:lnTo>
                    <a:pt x="0" y="67"/>
                  </a:lnTo>
                  <a:lnTo>
                    <a:pt x="4" y="1"/>
                  </a:lnTo>
                  <a:close/>
                </a:path>
              </a:pathLst>
            </a:custGeom>
            <a:solidFill>
              <a:srgbClr val="f2f2f2"/>
            </a:solidFill>
            <a:ln>
              <a:noFill/>
            </a:ln>
          </p:spPr>
          <p:style>
            <a:lnRef idx="0"/>
            <a:fillRef idx="0"/>
            <a:effectRef idx="0"/>
            <a:fontRef idx="minor"/>
          </p:style>
        </p:sp>
        <p:sp>
          <p:nvSpPr>
            <p:cNvPr id="634" name="CustomShape 540"/>
            <p:cNvSpPr/>
            <p:nvPr/>
          </p:nvSpPr>
          <p:spPr>
            <a:xfrm>
              <a:off x="6517440" y="4130640"/>
              <a:ext cx="139320" cy="50760"/>
            </a:xfrm>
            <a:custGeom>
              <a:avLst/>
              <a:gdLst/>
              <a:ahLst/>
              <a:rect l="l" t="t" r="r" b="b"/>
              <a:pathLst>
                <a:path w="188" h="66">
                  <a:moveTo>
                    <a:pt x="4" y="0"/>
                  </a:moveTo>
                  <a:lnTo>
                    <a:pt x="188" y="0"/>
                  </a:lnTo>
                  <a:lnTo>
                    <a:pt x="185" y="66"/>
                  </a:lnTo>
                  <a:lnTo>
                    <a:pt x="0" y="66"/>
                  </a:lnTo>
                  <a:lnTo>
                    <a:pt x="4" y="0"/>
                  </a:lnTo>
                  <a:close/>
                </a:path>
              </a:pathLst>
            </a:custGeom>
            <a:solidFill>
              <a:srgbClr val="efefef"/>
            </a:solidFill>
            <a:ln>
              <a:noFill/>
            </a:ln>
          </p:spPr>
          <p:style>
            <a:lnRef idx="0"/>
            <a:fillRef idx="0"/>
            <a:effectRef idx="0"/>
            <a:fontRef idx="minor"/>
          </p:style>
        </p:sp>
        <p:sp>
          <p:nvSpPr>
            <p:cNvPr id="635" name="CustomShape 541"/>
            <p:cNvSpPr/>
            <p:nvPr/>
          </p:nvSpPr>
          <p:spPr>
            <a:xfrm>
              <a:off x="6655680" y="4130640"/>
              <a:ext cx="140760" cy="50760"/>
            </a:xfrm>
            <a:custGeom>
              <a:avLst/>
              <a:gdLst/>
              <a:ahLst/>
              <a:rect l="l" t="t" r="r" b="b"/>
              <a:pathLst>
                <a:path w="189" h="66">
                  <a:moveTo>
                    <a:pt x="3" y="0"/>
                  </a:moveTo>
                  <a:lnTo>
                    <a:pt x="189" y="0"/>
                  </a:lnTo>
                  <a:lnTo>
                    <a:pt x="185" y="66"/>
                  </a:lnTo>
                  <a:lnTo>
                    <a:pt x="0" y="66"/>
                  </a:lnTo>
                  <a:lnTo>
                    <a:pt x="3" y="0"/>
                  </a:lnTo>
                  <a:close/>
                </a:path>
              </a:pathLst>
            </a:custGeom>
            <a:solidFill>
              <a:srgbClr val="ededed"/>
            </a:solidFill>
            <a:ln>
              <a:noFill/>
            </a:ln>
          </p:spPr>
          <p:style>
            <a:lnRef idx="0"/>
            <a:fillRef idx="0"/>
            <a:effectRef idx="0"/>
            <a:fontRef idx="minor"/>
          </p:style>
        </p:sp>
        <p:sp>
          <p:nvSpPr>
            <p:cNvPr id="636" name="CustomShape 542"/>
            <p:cNvSpPr/>
            <p:nvPr/>
          </p:nvSpPr>
          <p:spPr>
            <a:xfrm>
              <a:off x="6795360" y="4130640"/>
              <a:ext cx="139320" cy="50760"/>
            </a:xfrm>
            <a:custGeom>
              <a:avLst/>
              <a:gdLst/>
              <a:ahLst/>
              <a:rect l="l" t="t" r="r" b="b"/>
              <a:pathLst>
                <a:path w="188" h="68">
                  <a:moveTo>
                    <a:pt x="4" y="2"/>
                  </a:moveTo>
                  <a:lnTo>
                    <a:pt x="188" y="0"/>
                  </a:lnTo>
                  <a:lnTo>
                    <a:pt x="184" y="67"/>
                  </a:lnTo>
                  <a:lnTo>
                    <a:pt x="0" y="68"/>
                  </a:lnTo>
                  <a:lnTo>
                    <a:pt x="4" y="2"/>
                  </a:lnTo>
                  <a:close/>
                </a:path>
              </a:pathLst>
            </a:custGeom>
            <a:solidFill>
              <a:srgbClr val="eaeaea"/>
            </a:solidFill>
            <a:ln>
              <a:noFill/>
            </a:ln>
          </p:spPr>
          <p:style>
            <a:lnRef idx="0"/>
            <a:fillRef idx="0"/>
            <a:effectRef idx="0"/>
            <a:fontRef idx="minor"/>
          </p:style>
        </p:sp>
        <p:sp>
          <p:nvSpPr>
            <p:cNvPr id="637" name="CustomShape 543"/>
            <p:cNvSpPr/>
            <p:nvPr/>
          </p:nvSpPr>
          <p:spPr>
            <a:xfrm>
              <a:off x="6933600" y="4130640"/>
              <a:ext cx="139320" cy="50760"/>
            </a:xfrm>
            <a:custGeom>
              <a:avLst/>
              <a:gdLst/>
              <a:ahLst/>
              <a:rect l="l" t="t" r="r" b="b"/>
              <a:pathLst>
                <a:path w="188" h="67">
                  <a:moveTo>
                    <a:pt x="4" y="0"/>
                  </a:moveTo>
                  <a:lnTo>
                    <a:pt x="188" y="0"/>
                  </a:lnTo>
                  <a:lnTo>
                    <a:pt x="185" y="67"/>
                  </a:lnTo>
                  <a:lnTo>
                    <a:pt x="0" y="67"/>
                  </a:lnTo>
                  <a:lnTo>
                    <a:pt x="4" y="0"/>
                  </a:lnTo>
                  <a:close/>
                </a:path>
              </a:pathLst>
            </a:custGeom>
            <a:solidFill>
              <a:srgbClr val="e7e7e7"/>
            </a:solidFill>
            <a:ln>
              <a:noFill/>
            </a:ln>
          </p:spPr>
          <p:style>
            <a:lnRef idx="0"/>
            <a:fillRef idx="0"/>
            <a:effectRef idx="0"/>
            <a:fontRef idx="minor"/>
          </p:style>
        </p:sp>
        <p:sp>
          <p:nvSpPr>
            <p:cNvPr id="638" name="CustomShape 544"/>
            <p:cNvSpPr/>
            <p:nvPr/>
          </p:nvSpPr>
          <p:spPr>
            <a:xfrm>
              <a:off x="7071480" y="4130640"/>
              <a:ext cx="139320" cy="50760"/>
            </a:xfrm>
            <a:custGeom>
              <a:avLst/>
              <a:gdLst/>
              <a:ahLst/>
              <a:rect l="l" t="t" r="r" b="b"/>
              <a:pathLst>
                <a:path w="186" h="67">
                  <a:moveTo>
                    <a:pt x="3" y="0"/>
                  </a:moveTo>
                  <a:lnTo>
                    <a:pt x="186" y="0"/>
                  </a:lnTo>
                  <a:lnTo>
                    <a:pt x="183" y="67"/>
                  </a:lnTo>
                  <a:lnTo>
                    <a:pt x="0" y="67"/>
                  </a:lnTo>
                  <a:lnTo>
                    <a:pt x="3" y="0"/>
                  </a:lnTo>
                  <a:close/>
                </a:path>
              </a:pathLst>
            </a:custGeom>
            <a:solidFill>
              <a:srgbClr val="e5e5e5"/>
            </a:solidFill>
            <a:ln>
              <a:noFill/>
            </a:ln>
          </p:spPr>
          <p:style>
            <a:lnRef idx="0"/>
            <a:fillRef idx="0"/>
            <a:effectRef idx="0"/>
            <a:fontRef idx="minor"/>
          </p:style>
        </p:sp>
        <p:sp>
          <p:nvSpPr>
            <p:cNvPr id="639" name="CustomShape 545"/>
            <p:cNvSpPr/>
            <p:nvPr/>
          </p:nvSpPr>
          <p:spPr>
            <a:xfrm>
              <a:off x="7209360" y="4129200"/>
              <a:ext cx="139320" cy="52200"/>
            </a:xfrm>
            <a:custGeom>
              <a:avLst/>
              <a:gdLst/>
              <a:ahLst/>
              <a:rect l="l" t="t" r="r" b="b"/>
              <a:pathLst>
                <a:path w="188" h="68">
                  <a:moveTo>
                    <a:pt x="3" y="1"/>
                  </a:moveTo>
                  <a:lnTo>
                    <a:pt x="188" y="0"/>
                  </a:lnTo>
                  <a:lnTo>
                    <a:pt x="184" y="67"/>
                  </a:lnTo>
                  <a:lnTo>
                    <a:pt x="0" y="68"/>
                  </a:lnTo>
                  <a:lnTo>
                    <a:pt x="3" y="1"/>
                  </a:lnTo>
                  <a:close/>
                </a:path>
              </a:pathLst>
            </a:custGeom>
            <a:solidFill>
              <a:srgbClr val="e2e2e2"/>
            </a:solidFill>
            <a:ln>
              <a:noFill/>
            </a:ln>
          </p:spPr>
          <p:style>
            <a:lnRef idx="0"/>
            <a:fillRef idx="0"/>
            <a:effectRef idx="0"/>
            <a:fontRef idx="minor"/>
          </p:style>
        </p:sp>
        <p:sp>
          <p:nvSpPr>
            <p:cNvPr id="640" name="CustomShape 546"/>
            <p:cNvSpPr/>
            <p:nvPr/>
          </p:nvSpPr>
          <p:spPr>
            <a:xfrm>
              <a:off x="7347600" y="4129200"/>
              <a:ext cx="140760" cy="50760"/>
            </a:xfrm>
            <a:custGeom>
              <a:avLst/>
              <a:gdLst/>
              <a:ahLst/>
              <a:rect l="l" t="t" r="r" b="b"/>
              <a:pathLst>
                <a:path w="189" h="67">
                  <a:moveTo>
                    <a:pt x="4" y="0"/>
                  </a:moveTo>
                  <a:lnTo>
                    <a:pt x="189" y="0"/>
                  </a:lnTo>
                  <a:lnTo>
                    <a:pt x="186" y="67"/>
                  </a:lnTo>
                  <a:lnTo>
                    <a:pt x="0" y="67"/>
                  </a:lnTo>
                  <a:lnTo>
                    <a:pt x="4" y="0"/>
                  </a:lnTo>
                  <a:close/>
                </a:path>
              </a:pathLst>
            </a:custGeom>
            <a:solidFill>
              <a:srgbClr val="dfdfdf"/>
            </a:solidFill>
            <a:ln>
              <a:noFill/>
            </a:ln>
          </p:spPr>
          <p:style>
            <a:lnRef idx="0"/>
            <a:fillRef idx="0"/>
            <a:effectRef idx="0"/>
            <a:fontRef idx="minor"/>
          </p:style>
        </p:sp>
        <p:sp>
          <p:nvSpPr>
            <p:cNvPr id="641" name="CustomShape 547"/>
            <p:cNvSpPr/>
            <p:nvPr/>
          </p:nvSpPr>
          <p:spPr>
            <a:xfrm>
              <a:off x="7487280" y="4129200"/>
              <a:ext cx="139320" cy="50760"/>
            </a:xfrm>
            <a:custGeom>
              <a:avLst/>
              <a:gdLst/>
              <a:ahLst/>
              <a:rect l="l" t="t" r="r" b="b"/>
              <a:pathLst>
                <a:path w="187" h="67">
                  <a:moveTo>
                    <a:pt x="3" y="0"/>
                  </a:moveTo>
                  <a:lnTo>
                    <a:pt x="187" y="0"/>
                  </a:lnTo>
                  <a:lnTo>
                    <a:pt x="184" y="67"/>
                  </a:lnTo>
                  <a:lnTo>
                    <a:pt x="0" y="67"/>
                  </a:lnTo>
                  <a:lnTo>
                    <a:pt x="3" y="0"/>
                  </a:lnTo>
                  <a:close/>
                </a:path>
              </a:pathLst>
            </a:custGeom>
            <a:solidFill>
              <a:srgbClr val="dddddd"/>
            </a:solidFill>
            <a:ln>
              <a:noFill/>
            </a:ln>
          </p:spPr>
          <p:style>
            <a:lnRef idx="0"/>
            <a:fillRef idx="0"/>
            <a:effectRef idx="0"/>
            <a:fontRef idx="minor"/>
          </p:style>
        </p:sp>
        <p:sp>
          <p:nvSpPr>
            <p:cNvPr id="642" name="CustomShape 548"/>
            <p:cNvSpPr/>
            <p:nvPr/>
          </p:nvSpPr>
          <p:spPr>
            <a:xfrm>
              <a:off x="7623720" y="4129200"/>
              <a:ext cx="139320" cy="50760"/>
            </a:xfrm>
            <a:custGeom>
              <a:avLst/>
              <a:gdLst/>
              <a:ahLst/>
              <a:rect l="l" t="t" r="r" b="b"/>
              <a:pathLst>
                <a:path w="188" h="68">
                  <a:moveTo>
                    <a:pt x="3" y="1"/>
                  </a:moveTo>
                  <a:lnTo>
                    <a:pt x="188" y="0"/>
                  </a:lnTo>
                  <a:lnTo>
                    <a:pt x="184" y="66"/>
                  </a:lnTo>
                  <a:lnTo>
                    <a:pt x="0" y="68"/>
                  </a:lnTo>
                  <a:lnTo>
                    <a:pt x="3" y="1"/>
                  </a:lnTo>
                  <a:close/>
                </a:path>
              </a:pathLst>
            </a:custGeom>
            <a:solidFill>
              <a:srgbClr val="dadada"/>
            </a:solidFill>
            <a:ln>
              <a:noFill/>
            </a:ln>
          </p:spPr>
          <p:style>
            <a:lnRef idx="0"/>
            <a:fillRef idx="0"/>
            <a:effectRef idx="0"/>
            <a:fontRef idx="minor"/>
          </p:style>
        </p:sp>
        <p:sp>
          <p:nvSpPr>
            <p:cNvPr id="643" name="CustomShape 549"/>
            <p:cNvSpPr/>
            <p:nvPr/>
          </p:nvSpPr>
          <p:spPr>
            <a:xfrm>
              <a:off x="7761960" y="4129200"/>
              <a:ext cx="139320" cy="50760"/>
            </a:xfrm>
            <a:custGeom>
              <a:avLst/>
              <a:gdLst/>
              <a:ahLst/>
              <a:rect l="l" t="t" r="r" b="b"/>
              <a:pathLst>
                <a:path w="188" h="66">
                  <a:moveTo>
                    <a:pt x="4" y="0"/>
                  </a:moveTo>
                  <a:lnTo>
                    <a:pt x="188" y="0"/>
                  </a:lnTo>
                  <a:lnTo>
                    <a:pt x="184" y="66"/>
                  </a:lnTo>
                  <a:lnTo>
                    <a:pt x="0" y="66"/>
                  </a:lnTo>
                  <a:lnTo>
                    <a:pt x="4" y="0"/>
                  </a:lnTo>
                  <a:close/>
                </a:path>
              </a:pathLst>
            </a:custGeom>
            <a:solidFill>
              <a:srgbClr val="d7d7d7"/>
            </a:solidFill>
            <a:ln>
              <a:noFill/>
            </a:ln>
          </p:spPr>
          <p:style>
            <a:lnRef idx="0"/>
            <a:fillRef idx="0"/>
            <a:effectRef idx="0"/>
            <a:fontRef idx="minor"/>
          </p:style>
        </p:sp>
        <p:sp>
          <p:nvSpPr>
            <p:cNvPr id="644" name="CustomShape 550"/>
            <p:cNvSpPr/>
            <p:nvPr/>
          </p:nvSpPr>
          <p:spPr>
            <a:xfrm>
              <a:off x="7899840" y="4129200"/>
              <a:ext cx="139320" cy="50760"/>
            </a:xfrm>
            <a:custGeom>
              <a:avLst/>
              <a:gdLst/>
              <a:ahLst/>
              <a:rect l="l" t="t" r="r" b="b"/>
              <a:pathLst>
                <a:path w="188" h="66">
                  <a:moveTo>
                    <a:pt x="4" y="0"/>
                  </a:moveTo>
                  <a:lnTo>
                    <a:pt x="188" y="0"/>
                  </a:lnTo>
                  <a:lnTo>
                    <a:pt x="185" y="66"/>
                  </a:lnTo>
                  <a:lnTo>
                    <a:pt x="0" y="66"/>
                  </a:lnTo>
                  <a:lnTo>
                    <a:pt x="4" y="0"/>
                  </a:lnTo>
                  <a:close/>
                </a:path>
              </a:pathLst>
            </a:custGeom>
            <a:solidFill>
              <a:srgbClr val="d5d5d5"/>
            </a:solidFill>
            <a:ln>
              <a:noFill/>
            </a:ln>
          </p:spPr>
          <p:style>
            <a:lnRef idx="0"/>
            <a:fillRef idx="0"/>
            <a:effectRef idx="0"/>
            <a:fontRef idx="minor"/>
          </p:style>
        </p:sp>
        <p:sp>
          <p:nvSpPr>
            <p:cNvPr id="645" name="CustomShape 551"/>
            <p:cNvSpPr/>
            <p:nvPr/>
          </p:nvSpPr>
          <p:spPr>
            <a:xfrm>
              <a:off x="8038080" y="4129200"/>
              <a:ext cx="140760" cy="50760"/>
            </a:xfrm>
            <a:custGeom>
              <a:avLst/>
              <a:gdLst/>
              <a:ahLst/>
              <a:rect l="l" t="t" r="r" b="b"/>
              <a:pathLst>
                <a:path w="189" h="66">
                  <a:moveTo>
                    <a:pt x="3" y="0"/>
                  </a:moveTo>
                  <a:lnTo>
                    <a:pt x="189" y="0"/>
                  </a:lnTo>
                  <a:lnTo>
                    <a:pt x="185" y="66"/>
                  </a:lnTo>
                  <a:lnTo>
                    <a:pt x="0" y="66"/>
                  </a:lnTo>
                  <a:lnTo>
                    <a:pt x="3" y="0"/>
                  </a:lnTo>
                  <a:close/>
                </a:path>
              </a:pathLst>
            </a:custGeom>
            <a:solidFill>
              <a:srgbClr val="d2d2d2"/>
            </a:solidFill>
            <a:ln>
              <a:noFill/>
            </a:ln>
          </p:spPr>
          <p:style>
            <a:lnRef idx="0"/>
            <a:fillRef idx="0"/>
            <a:effectRef idx="0"/>
            <a:fontRef idx="minor"/>
          </p:style>
        </p:sp>
        <p:sp>
          <p:nvSpPr>
            <p:cNvPr id="646" name="CustomShape 552"/>
            <p:cNvSpPr/>
            <p:nvPr/>
          </p:nvSpPr>
          <p:spPr>
            <a:xfrm>
              <a:off x="8177400" y="4127400"/>
              <a:ext cx="139320" cy="52560"/>
            </a:xfrm>
            <a:custGeom>
              <a:avLst/>
              <a:gdLst/>
              <a:ahLst/>
              <a:rect l="l" t="t" r="r" b="b"/>
              <a:pathLst>
                <a:path w="188" h="67">
                  <a:moveTo>
                    <a:pt x="4" y="1"/>
                  </a:moveTo>
                  <a:lnTo>
                    <a:pt x="188" y="0"/>
                  </a:lnTo>
                  <a:lnTo>
                    <a:pt x="184" y="66"/>
                  </a:lnTo>
                  <a:lnTo>
                    <a:pt x="0" y="67"/>
                  </a:lnTo>
                  <a:lnTo>
                    <a:pt x="4" y="1"/>
                  </a:lnTo>
                  <a:close/>
                </a:path>
              </a:pathLst>
            </a:custGeom>
            <a:solidFill>
              <a:srgbClr val="cfcfcf"/>
            </a:solidFill>
            <a:ln>
              <a:noFill/>
            </a:ln>
          </p:spPr>
          <p:style>
            <a:lnRef idx="0"/>
            <a:fillRef idx="0"/>
            <a:effectRef idx="0"/>
            <a:fontRef idx="minor"/>
          </p:style>
        </p:sp>
        <p:sp>
          <p:nvSpPr>
            <p:cNvPr id="647" name="CustomShape 553"/>
            <p:cNvSpPr/>
            <p:nvPr/>
          </p:nvSpPr>
          <p:spPr>
            <a:xfrm>
              <a:off x="8315640" y="4127400"/>
              <a:ext cx="136080" cy="50760"/>
            </a:xfrm>
            <a:custGeom>
              <a:avLst/>
              <a:gdLst/>
              <a:ahLst/>
              <a:rect l="l" t="t" r="r" b="b"/>
              <a:pathLst>
                <a:path w="183" h="66">
                  <a:moveTo>
                    <a:pt x="4" y="0"/>
                  </a:moveTo>
                  <a:lnTo>
                    <a:pt x="183" y="0"/>
                  </a:lnTo>
                  <a:lnTo>
                    <a:pt x="179" y="31"/>
                  </a:lnTo>
                  <a:lnTo>
                    <a:pt x="178" y="66"/>
                  </a:lnTo>
                  <a:lnTo>
                    <a:pt x="0" y="66"/>
                  </a:lnTo>
                  <a:lnTo>
                    <a:pt x="4" y="0"/>
                  </a:lnTo>
                  <a:close/>
                </a:path>
              </a:pathLst>
            </a:custGeom>
            <a:solidFill>
              <a:srgbClr val="cccccc"/>
            </a:solidFill>
            <a:ln>
              <a:noFill/>
            </a:ln>
          </p:spPr>
          <p:style>
            <a:lnRef idx="0"/>
            <a:fillRef idx="0"/>
            <a:effectRef idx="0"/>
            <a:fontRef idx="minor"/>
          </p:style>
        </p:sp>
        <p:sp>
          <p:nvSpPr>
            <p:cNvPr id="648" name="CustomShape 554"/>
            <p:cNvSpPr/>
            <p:nvPr/>
          </p:nvSpPr>
          <p:spPr>
            <a:xfrm>
              <a:off x="5694120" y="4186080"/>
              <a:ext cx="134640" cy="49320"/>
            </a:xfrm>
            <a:custGeom>
              <a:avLst/>
              <a:gdLst/>
              <a:ahLst/>
              <a:rect l="l" t="t" r="r" b="b"/>
              <a:pathLst>
                <a:path w="184" h="65">
                  <a:moveTo>
                    <a:pt x="181" y="0"/>
                  </a:moveTo>
                  <a:lnTo>
                    <a:pt x="0" y="0"/>
                  </a:lnTo>
                  <a:lnTo>
                    <a:pt x="2" y="33"/>
                  </a:lnTo>
                  <a:lnTo>
                    <a:pt x="6" y="65"/>
                  </a:lnTo>
                  <a:lnTo>
                    <a:pt x="184" y="65"/>
                  </a:lnTo>
                  <a:lnTo>
                    <a:pt x="181" y="0"/>
                  </a:lnTo>
                  <a:close/>
                </a:path>
              </a:pathLst>
            </a:custGeom>
            <a:solidFill>
              <a:srgbClr val="ffffff"/>
            </a:solidFill>
            <a:ln>
              <a:noFill/>
            </a:ln>
          </p:spPr>
          <p:style>
            <a:lnRef idx="0"/>
            <a:fillRef idx="0"/>
            <a:effectRef idx="0"/>
            <a:fontRef idx="minor"/>
          </p:style>
        </p:sp>
        <p:sp>
          <p:nvSpPr>
            <p:cNvPr id="649" name="CustomShape 555"/>
            <p:cNvSpPr/>
            <p:nvPr/>
          </p:nvSpPr>
          <p:spPr>
            <a:xfrm>
              <a:off x="5829120" y="4184640"/>
              <a:ext cx="137520" cy="50760"/>
            </a:xfrm>
            <a:custGeom>
              <a:avLst/>
              <a:gdLst/>
              <a:ahLst/>
              <a:rect l="l" t="t" r="r" b="b"/>
              <a:pathLst>
                <a:path w="186" h="66">
                  <a:moveTo>
                    <a:pt x="0" y="1"/>
                  </a:moveTo>
                  <a:lnTo>
                    <a:pt x="183" y="0"/>
                  </a:lnTo>
                  <a:lnTo>
                    <a:pt x="186" y="66"/>
                  </a:lnTo>
                  <a:lnTo>
                    <a:pt x="3" y="66"/>
                  </a:lnTo>
                  <a:lnTo>
                    <a:pt x="0" y="1"/>
                  </a:lnTo>
                  <a:close/>
                </a:path>
              </a:pathLst>
            </a:custGeom>
            <a:solidFill>
              <a:srgbClr val="fdfdfd"/>
            </a:solidFill>
            <a:ln>
              <a:noFill/>
            </a:ln>
          </p:spPr>
          <p:style>
            <a:lnRef idx="0"/>
            <a:fillRef idx="0"/>
            <a:effectRef idx="0"/>
            <a:fontRef idx="minor"/>
          </p:style>
        </p:sp>
        <p:sp>
          <p:nvSpPr>
            <p:cNvPr id="650" name="CustomShape 556"/>
            <p:cNvSpPr/>
            <p:nvPr/>
          </p:nvSpPr>
          <p:spPr>
            <a:xfrm>
              <a:off x="5967000" y="4184640"/>
              <a:ext cx="139320" cy="50760"/>
            </a:xfrm>
            <a:custGeom>
              <a:avLst/>
              <a:gdLst/>
              <a:ahLst/>
              <a:rect l="l" t="t" r="r" b="b"/>
              <a:pathLst>
                <a:path w="188" h="66">
                  <a:moveTo>
                    <a:pt x="0" y="0"/>
                  </a:moveTo>
                  <a:lnTo>
                    <a:pt x="185" y="0"/>
                  </a:lnTo>
                  <a:lnTo>
                    <a:pt x="188" y="65"/>
                  </a:lnTo>
                  <a:lnTo>
                    <a:pt x="3" y="66"/>
                  </a:lnTo>
                  <a:lnTo>
                    <a:pt x="0" y="0"/>
                  </a:lnTo>
                  <a:close/>
                </a:path>
              </a:pathLst>
            </a:custGeom>
            <a:solidFill>
              <a:srgbClr val="fafafa"/>
            </a:solidFill>
            <a:ln>
              <a:noFill/>
            </a:ln>
          </p:spPr>
          <p:style>
            <a:lnRef idx="0"/>
            <a:fillRef idx="0"/>
            <a:effectRef idx="0"/>
            <a:fontRef idx="minor"/>
          </p:style>
        </p:sp>
        <p:sp>
          <p:nvSpPr>
            <p:cNvPr id="651" name="CustomShape 557"/>
            <p:cNvSpPr/>
            <p:nvPr/>
          </p:nvSpPr>
          <p:spPr>
            <a:xfrm>
              <a:off x="6105240" y="4184640"/>
              <a:ext cx="139320" cy="50760"/>
            </a:xfrm>
            <a:custGeom>
              <a:avLst/>
              <a:gdLst/>
              <a:ahLst/>
              <a:rect l="l" t="t" r="r" b="b"/>
              <a:pathLst>
                <a:path w="187" h="65">
                  <a:moveTo>
                    <a:pt x="0" y="0"/>
                  </a:moveTo>
                  <a:lnTo>
                    <a:pt x="185" y="0"/>
                  </a:lnTo>
                  <a:lnTo>
                    <a:pt x="187" y="65"/>
                  </a:lnTo>
                  <a:lnTo>
                    <a:pt x="3" y="65"/>
                  </a:lnTo>
                  <a:lnTo>
                    <a:pt x="0" y="0"/>
                  </a:lnTo>
                  <a:close/>
                </a:path>
              </a:pathLst>
            </a:custGeom>
            <a:solidFill>
              <a:srgbClr val="f7f7f7"/>
            </a:solidFill>
            <a:ln>
              <a:noFill/>
            </a:ln>
          </p:spPr>
          <p:style>
            <a:lnRef idx="0"/>
            <a:fillRef idx="0"/>
            <a:effectRef idx="0"/>
            <a:fontRef idx="minor"/>
          </p:style>
        </p:sp>
        <p:sp>
          <p:nvSpPr>
            <p:cNvPr id="652" name="CustomShape 558"/>
            <p:cNvSpPr/>
            <p:nvPr/>
          </p:nvSpPr>
          <p:spPr>
            <a:xfrm>
              <a:off x="6243120" y="4184640"/>
              <a:ext cx="137880" cy="50760"/>
            </a:xfrm>
            <a:custGeom>
              <a:avLst/>
              <a:gdLst/>
              <a:ahLst/>
              <a:rect l="l" t="t" r="r" b="b"/>
              <a:pathLst>
                <a:path w="187" h="65">
                  <a:moveTo>
                    <a:pt x="0" y="0"/>
                  </a:moveTo>
                  <a:lnTo>
                    <a:pt x="184" y="0"/>
                  </a:lnTo>
                  <a:lnTo>
                    <a:pt x="187" y="65"/>
                  </a:lnTo>
                  <a:lnTo>
                    <a:pt x="2" y="65"/>
                  </a:lnTo>
                  <a:lnTo>
                    <a:pt x="0" y="0"/>
                  </a:lnTo>
                  <a:close/>
                </a:path>
              </a:pathLst>
            </a:custGeom>
            <a:solidFill>
              <a:srgbClr val="f5f5f5"/>
            </a:solidFill>
            <a:ln>
              <a:noFill/>
            </a:ln>
          </p:spPr>
          <p:style>
            <a:lnRef idx="0"/>
            <a:fillRef idx="0"/>
            <a:effectRef idx="0"/>
            <a:fontRef idx="minor"/>
          </p:style>
        </p:sp>
        <p:sp>
          <p:nvSpPr>
            <p:cNvPr id="653" name="CustomShape 559"/>
            <p:cNvSpPr/>
            <p:nvPr/>
          </p:nvSpPr>
          <p:spPr>
            <a:xfrm>
              <a:off x="6381000" y="4183200"/>
              <a:ext cx="137880" cy="52200"/>
            </a:xfrm>
            <a:custGeom>
              <a:avLst/>
              <a:gdLst/>
              <a:ahLst/>
              <a:rect l="l" t="t" r="r" b="b"/>
              <a:pathLst>
                <a:path w="187" h="66">
                  <a:moveTo>
                    <a:pt x="0" y="1"/>
                  </a:moveTo>
                  <a:lnTo>
                    <a:pt x="185" y="0"/>
                  </a:lnTo>
                  <a:lnTo>
                    <a:pt x="187" y="66"/>
                  </a:lnTo>
                  <a:lnTo>
                    <a:pt x="3" y="66"/>
                  </a:lnTo>
                  <a:lnTo>
                    <a:pt x="0" y="1"/>
                  </a:lnTo>
                  <a:close/>
                </a:path>
              </a:pathLst>
            </a:custGeom>
            <a:solidFill>
              <a:srgbClr val="f2f2f2"/>
            </a:solidFill>
            <a:ln>
              <a:noFill/>
            </a:ln>
          </p:spPr>
          <p:style>
            <a:lnRef idx="0"/>
            <a:fillRef idx="0"/>
            <a:effectRef idx="0"/>
            <a:fontRef idx="minor"/>
          </p:style>
        </p:sp>
        <p:sp>
          <p:nvSpPr>
            <p:cNvPr id="654" name="CustomShape 560"/>
            <p:cNvSpPr/>
            <p:nvPr/>
          </p:nvSpPr>
          <p:spPr>
            <a:xfrm>
              <a:off x="6519240" y="4183200"/>
              <a:ext cx="137520" cy="52200"/>
            </a:xfrm>
            <a:custGeom>
              <a:avLst/>
              <a:gdLst/>
              <a:ahLst/>
              <a:rect l="l" t="t" r="r" b="b"/>
              <a:pathLst>
                <a:path w="186" h="66">
                  <a:moveTo>
                    <a:pt x="0" y="0"/>
                  </a:moveTo>
                  <a:lnTo>
                    <a:pt x="184" y="0"/>
                  </a:lnTo>
                  <a:lnTo>
                    <a:pt x="186" y="65"/>
                  </a:lnTo>
                  <a:lnTo>
                    <a:pt x="2" y="66"/>
                  </a:lnTo>
                  <a:lnTo>
                    <a:pt x="0" y="0"/>
                  </a:lnTo>
                  <a:close/>
                </a:path>
              </a:pathLst>
            </a:custGeom>
            <a:solidFill>
              <a:srgbClr val="efefef"/>
            </a:solidFill>
            <a:ln>
              <a:noFill/>
            </a:ln>
          </p:spPr>
          <p:style>
            <a:lnRef idx="0"/>
            <a:fillRef idx="0"/>
            <a:effectRef idx="0"/>
            <a:fontRef idx="minor"/>
          </p:style>
        </p:sp>
        <p:sp>
          <p:nvSpPr>
            <p:cNvPr id="655" name="CustomShape 561"/>
            <p:cNvSpPr/>
            <p:nvPr/>
          </p:nvSpPr>
          <p:spPr>
            <a:xfrm>
              <a:off x="6657120" y="4183200"/>
              <a:ext cx="139320" cy="50760"/>
            </a:xfrm>
            <a:custGeom>
              <a:avLst/>
              <a:gdLst/>
              <a:ahLst/>
              <a:rect l="l" t="t" r="r" b="b"/>
              <a:pathLst>
                <a:path w="188" h="65">
                  <a:moveTo>
                    <a:pt x="0" y="0"/>
                  </a:moveTo>
                  <a:lnTo>
                    <a:pt x="184" y="0"/>
                  </a:lnTo>
                  <a:lnTo>
                    <a:pt x="188" y="65"/>
                  </a:lnTo>
                  <a:lnTo>
                    <a:pt x="2" y="65"/>
                  </a:lnTo>
                  <a:lnTo>
                    <a:pt x="0" y="0"/>
                  </a:lnTo>
                  <a:close/>
                </a:path>
              </a:pathLst>
            </a:custGeom>
            <a:solidFill>
              <a:srgbClr val="ededed"/>
            </a:solidFill>
            <a:ln>
              <a:noFill/>
            </a:ln>
          </p:spPr>
          <p:style>
            <a:lnRef idx="0"/>
            <a:fillRef idx="0"/>
            <a:effectRef idx="0"/>
            <a:fontRef idx="minor"/>
          </p:style>
        </p:sp>
        <p:sp>
          <p:nvSpPr>
            <p:cNvPr id="656" name="CustomShape 562"/>
            <p:cNvSpPr/>
            <p:nvPr/>
          </p:nvSpPr>
          <p:spPr>
            <a:xfrm>
              <a:off x="6795360" y="4183200"/>
              <a:ext cx="139320" cy="50760"/>
            </a:xfrm>
            <a:custGeom>
              <a:avLst/>
              <a:gdLst/>
              <a:ahLst/>
              <a:rect l="l" t="t" r="r" b="b"/>
              <a:pathLst>
                <a:path w="188" h="66">
                  <a:moveTo>
                    <a:pt x="0" y="1"/>
                  </a:moveTo>
                  <a:lnTo>
                    <a:pt x="184" y="0"/>
                  </a:lnTo>
                  <a:lnTo>
                    <a:pt x="188" y="66"/>
                  </a:lnTo>
                  <a:lnTo>
                    <a:pt x="4" y="66"/>
                  </a:lnTo>
                  <a:lnTo>
                    <a:pt x="0" y="1"/>
                  </a:lnTo>
                  <a:close/>
                </a:path>
              </a:pathLst>
            </a:custGeom>
            <a:solidFill>
              <a:srgbClr val="eaeaea"/>
            </a:solidFill>
            <a:ln>
              <a:noFill/>
            </a:ln>
          </p:spPr>
          <p:style>
            <a:lnRef idx="0"/>
            <a:fillRef idx="0"/>
            <a:effectRef idx="0"/>
            <a:fontRef idx="minor"/>
          </p:style>
        </p:sp>
        <p:sp>
          <p:nvSpPr>
            <p:cNvPr id="657" name="CustomShape 563"/>
            <p:cNvSpPr/>
            <p:nvPr/>
          </p:nvSpPr>
          <p:spPr>
            <a:xfrm>
              <a:off x="6933600" y="4183200"/>
              <a:ext cx="139320" cy="50760"/>
            </a:xfrm>
            <a:custGeom>
              <a:avLst/>
              <a:gdLst/>
              <a:ahLst/>
              <a:rect l="l" t="t" r="r" b="b"/>
              <a:pathLst>
                <a:path w="188" h="66">
                  <a:moveTo>
                    <a:pt x="0" y="0"/>
                  </a:moveTo>
                  <a:lnTo>
                    <a:pt x="186" y="0"/>
                  </a:lnTo>
                  <a:lnTo>
                    <a:pt x="188" y="66"/>
                  </a:lnTo>
                  <a:lnTo>
                    <a:pt x="4" y="66"/>
                  </a:lnTo>
                  <a:lnTo>
                    <a:pt x="0" y="0"/>
                  </a:lnTo>
                  <a:close/>
                </a:path>
              </a:pathLst>
            </a:custGeom>
            <a:solidFill>
              <a:srgbClr val="e7e7e7"/>
            </a:solidFill>
            <a:ln>
              <a:noFill/>
            </a:ln>
          </p:spPr>
          <p:style>
            <a:lnRef idx="0"/>
            <a:fillRef idx="0"/>
            <a:effectRef idx="0"/>
            <a:fontRef idx="minor"/>
          </p:style>
        </p:sp>
        <p:sp>
          <p:nvSpPr>
            <p:cNvPr id="658" name="CustomShape 564"/>
            <p:cNvSpPr/>
            <p:nvPr/>
          </p:nvSpPr>
          <p:spPr>
            <a:xfrm>
              <a:off x="7073280" y="4183200"/>
              <a:ext cx="137520" cy="50760"/>
            </a:xfrm>
            <a:custGeom>
              <a:avLst/>
              <a:gdLst/>
              <a:ahLst/>
              <a:rect l="l" t="t" r="r" b="b"/>
              <a:pathLst>
                <a:path w="185" h="66">
                  <a:moveTo>
                    <a:pt x="0" y="0"/>
                  </a:moveTo>
                  <a:lnTo>
                    <a:pt x="183" y="0"/>
                  </a:lnTo>
                  <a:lnTo>
                    <a:pt x="185" y="65"/>
                  </a:lnTo>
                  <a:lnTo>
                    <a:pt x="2" y="66"/>
                  </a:lnTo>
                  <a:lnTo>
                    <a:pt x="0" y="0"/>
                  </a:lnTo>
                  <a:close/>
                </a:path>
              </a:pathLst>
            </a:custGeom>
            <a:solidFill>
              <a:srgbClr val="e5e5e5"/>
            </a:solidFill>
            <a:ln>
              <a:noFill/>
            </a:ln>
          </p:spPr>
          <p:style>
            <a:lnRef idx="0"/>
            <a:fillRef idx="0"/>
            <a:effectRef idx="0"/>
            <a:fontRef idx="minor"/>
          </p:style>
        </p:sp>
        <p:sp>
          <p:nvSpPr>
            <p:cNvPr id="659" name="CustomShape 565"/>
            <p:cNvSpPr/>
            <p:nvPr/>
          </p:nvSpPr>
          <p:spPr>
            <a:xfrm>
              <a:off x="7209360" y="4181400"/>
              <a:ext cx="139320" cy="50760"/>
            </a:xfrm>
            <a:custGeom>
              <a:avLst/>
              <a:gdLst/>
              <a:ahLst/>
              <a:rect l="l" t="t" r="r" b="b"/>
              <a:pathLst>
                <a:path w="187" h="66">
                  <a:moveTo>
                    <a:pt x="0" y="1"/>
                  </a:moveTo>
                  <a:lnTo>
                    <a:pt x="184" y="0"/>
                  </a:lnTo>
                  <a:lnTo>
                    <a:pt x="187" y="66"/>
                  </a:lnTo>
                  <a:lnTo>
                    <a:pt x="2" y="66"/>
                  </a:lnTo>
                  <a:lnTo>
                    <a:pt x="0" y="1"/>
                  </a:lnTo>
                  <a:close/>
                </a:path>
              </a:pathLst>
            </a:custGeom>
            <a:solidFill>
              <a:srgbClr val="e2e2e2"/>
            </a:solidFill>
            <a:ln>
              <a:noFill/>
            </a:ln>
          </p:spPr>
          <p:style>
            <a:lnRef idx="0"/>
            <a:fillRef idx="0"/>
            <a:effectRef idx="0"/>
            <a:fontRef idx="minor"/>
          </p:style>
        </p:sp>
        <p:sp>
          <p:nvSpPr>
            <p:cNvPr id="660" name="CustomShape 566"/>
            <p:cNvSpPr/>
            <p:nvPr/>
          </p:nvSpPr>
          <p:spPr>
            <a:xfrm>
              <a:off x="7349040" y="4181400"/>
              <a:ext cx="139320" cy="50760"/>
            </a:xfrm>
            <a:custGeom>
              <a:avLst/>
              <a:gdLst/>
              <a:ahLst/>
              <a:rect l="l" t="t" r="r" b="b"/>
              <a:pathLst>
                <a:path w="188" h="66">
                  <a:moveTo>
                    <a:pt x="0" y="0"/>
                  </a:moveTo>
                  <a:lnTo>
                    <a:pt x="185" y="0"/>
                  </a:lnTo>
                  <a:lnTo>
                    <a:pt x="188" y="66"/>
                  </a:lnTo>
                  <a:lnTo>
                    <a:pt x="3" y="66"/>
                  </a:lnTo>
                  <a:lnTo>
                    <a:pt x="0" y="0"/>
                  </a:lnTo>
                  <a:close/>
                </a:path>
              </a:pathLst>
            </a:custGeom>
            <a:solidFill>
              <a:srgbClr val="dfdfdf"/>
            </a:solidFill>
            <a:ln>
              <a:noFill/>
            </a:ln>
          </p:spPr>
          <p:style>
            <a:lnRef idx="0"/>
            <a:fillRef idx="0"/>
            <a:effectRef idx="0"/>
            <a:fontRef idx="minor"/>
          </p:style>
        </p:sp>
        <p:sp>
          <p:nvSpPr>
            <p:cNvPr id="661" name="CustomShape 567"/>
            <p:cNvSpPr/>
            <p:nvPr/>
          </p:nvSpPr>
          <p:spPr>
            <a:xfrm>
              <a:off x="7487280" y="4181400"/>
              <a:ext cx="139320" cy="50760"/>
            </a:xfrm>
            <a:custGeom>
              <a:avLst/>
              <a:gdLst/>
              <a:ahLst/>
              <a:rect l="l" t="t" r="r" b="b"/>
              <a:pathLst>
                <a:path w="187" h="66">
                  <a:moveTo>
                    <a:pt x="0" y="0"/>
                  </a:moveTo>
                  <a:lnTo>
                    <a:pt x="184" y="0"/>
                  </a:lnTo>
                  <a:lnTo>
                    <a:pt x="187" y="65"/>
                  </a:lnTo>
                  <a:lnTo>
                    <a:pt x="3" y="66"/>
                  </a:lnTo>
                  <a:lnTo>
                    <a:pt x="0" y="0"/>
                  </a:lnTo>
                  <a:close/>
                </a:path>
              </a:pathLst>
            </a:custGeom>
            <a:solidFill>
              <a:srgbClr val="dddddd"/>
            </a:solidFill>
            <a:ln>
              <a:noFill/>
            </a:ln>
          </p:spPr>
          <p:style>
            <a:lnRef idx="0"/>
            <a:fillRef idx="0"/>
            <a:effectRef idx="0"/>
            <a:fontRef idx="minor"/>
          </p:style>
        </p:sp>
        <p:sp>
          <p:nvSpPr>
            <p:cNvPr id="662" name="CustomShape 568"/>
            <p:cNvSpPr/>
            <p:nvPr/>
          </p:nvSpPr>
          <p:spPr>
            <a:xfrm>
              <a:off x="7623720" y="4181400"/>
              <a:ext cx="139320" cy="50760"/>
            </a:xfrm>
            <a:custGeom>
              <a:avLst/>
              <a:gdLst/>
              <a:ahLst/>
              <a:rect l="l" t="t" r="r" b="b"/>
              <a:pathLst>
                <a:path w="188" h="67">
                  <a:moveTo>
                    <a:pt x="0" y="2"/>
                  </a:moveTo>
                  <a:lnTo>
                    <a:pt x="184" y="0"/>
                  </a:lnTo>
                  <a:lnTo>
                    <a:pt x="188" y="67"/>
                  </a:lnTo>
                  <a:lnTo>
                    <a:pt x="3" y="67"/>
                  </a:lnTo>
                  <a:lnTo>
                    <a:pt x="0" y="2"/>
                  </a:lnTo>
                  <a:close/>
                </a:path>
              </a:pathLst>
            </a:custGeom>
            <a:solidFill>
              <a:srgbClr val="dadada"/>
            </a:solidFill>
            <a:ln>
              <a:noFill/>
            </a:ln>
          </p:spPr>
          <p:style>
            <a:lnRef idx="0"/>
            <a:fillRef idx="0"/>
            <a:effectRef idx="0"/>
            <a:fontRef idx="minor"/>
          </p:style>
        </p:sp>
        <p:sp>
          <p:nvSpPr>
            <p:cNvPr id="663" name="CustomShape 569"/>
            <p:cNvSpPr/>
            <p:nvPr/>
          </p:nvSpPr>
          <p:spPr>
            <a:xfrm>
              <a:off x="7761960" y="4181400"/>
              <a:ext cx="139320" cy="50760"/>
            </a:xfrm>
            <a:custGeom>
              <a:avLst/>
              <a:gdLst/>
              <a:ahLst/>
              <a:rect l="l" t="t" r="r" b="b"/>
              <a:pathLst>
                <a:path w="188" h="67">
                  <a:moveTo>
                    <a:pt x="0" y="0"/>
                  </a:moveTo>
                  <a:lnTo>
                    <a:pt x="184" y="0"/>
                  </a:lnTo>
                  <a:lnTo>
                    <a:pt x="188" y="67"/>
                  </a:lnTo>
                  <a:lnTo>
                    <a:pt x="4" y="67"/>
                  </a:lnTo>
                  <a:lnTo>
                    <a:pt x="0" y="0"/>
                  </a:lnTo>
                  <a:close/>
                </a:path>
              </a:pathLst>
            </a:custGeom>
            <a:solidFill>
              <a:srgbClr val="d7d7d7"/>
            </a:solidFill>
            <a:ln>
              <a:noFill/>
            </a:ln>
          </p:spPr>
          <p:style>
            <a:lnRef idx="0"/>
            <a:fillRef idx="0"/>
            <a:effectRef idx="0"/>
            <a:fontRef idx="minor"/>
          </p:style>
        </p:sp>
        <p:sp>
          <p:nvSpPr>
            <p:cNvPr id="664" name="CustomShape 570"/>
            <p:cNvSpPr/>
            <p:nvPr/>
          </p:nvSpPr>
          <p:spPr>
            <a:xfrm>
              <a:off x="7899840" y="4181400"/>
              <a:ext cx="139320" cy="50760"/>
            </a:xfrm>
            <a:custGeom>
              <a:avLst/>
              <a:gdLst/>
              <a:ahLst/>
              <a:rect l="l" t="t" r="r" b="b"/>
              <a:pathLst>
                <a:path w="188" h="67">
                  <a:moveTo>
                    <a:pt x="0" y="0"/>
                  </a:moveTo>
                  <a:lnTo>
                    <a:pt x="186" y="0"/>
                  </a:lnTo>
                  <a:lnTo>
                    <a:pt x="188" y="67"/>
                  </a:lnTo>
                  <a:lnTo>
                    <a:pt x="4" y="67"/>
                  </a:lnTo>
                  <a:lnTo>
                    <a:pt x="0" y="0"/>
                  </a:lnTo>
                  <a:close/>
                </a:path>
              </a:pathLst>
            </a:custGeom>
            <a:solidFill>
              <a:srgbClr val="d5d5d5"/>
            </a:solidFill>
            <a:ln>
              <a:noFill/>
            </a:ln>
          </p:spPr>
          <p:style>
            <a:lnRef idx="0"/>
            <a:fillRef idx="0"/>
            <a:effectRef idx="0"/>
            <a:fontRef idx="minor"/>
          </p:style>
        </p:sp>
        <p:sp>
          <p:nvSpPr>
            <p:cNvPr id="665" name="CustomShape 571"/>
            <p:cNvSpPr/>
            <p:nvPr/>
          </p:nvSpPr>
          <p:spPr>
            <a:xfrm>
              <a:off x="8039520" y="4181400"/>
              <a:ext cx="139320" cy="50760"/>
            </a:xfrm>
            <a:custGeom>
              <a:avLst/>
              <a:gdLst/>
              <a:ahLst/>
              <a:rect l="l" t="t" r="r" b="b"/>
              <a:pathLst>
                <a:path w="188" h="67">
                  <a:moveTo>
                    <a:pt x="0" y="0"/>
                  </a:moveTo>
                  <a:lnTo>
                    <a:pt x="184" y="0"/>
                  </a:lnTo>
                  <a:lnTo>
                    <a:pt x="188" y="65"/>
                  </a:lnTo>
                  <a:lnTo>
                    <a:pt x="2" y="67"/>
                  </a:lnTo>
                  <a:lnTo>
                    <a:pt x="0" y="0"/>
                  </a:lnTo>
                  <a:close/>
                </a:path>
              </a:pathLst>
            </a:custGeom>
            <a:solidFill>
              <a:srgbClr val="d2d2d2"/>
            </a:solidFill>
            <a:ln>
              <a:noFill/>
            </a:ln>
          </p:spPr>
          <p:style>
            <a:lnRef idx="0"/>
            <a:fillRef idx="0"/>
            <a:effectRef idx="0"/>
            <a:fontRef idx="minor"/>
          </p:style>
        </p:sp>
        <p:sp>
          <p:nvSpPr>
            <p:cNvPr id="666" name="CustomShape 572"/>
            <p:cNvSpPr/>
            <p:nvPr/>
          </p:nvSpPr>
          <p:spPr>
            <a:xfrm>
              <a:off x="8177400" y="4179960"/>
              <a:ext cx="139320" cy="50760"/>
            </a:xfrm>
            <a:custGeom>
              <a:avLst/>
              <a:gdLst/>
              <a:ahLst/>
              <a:rect l="l" t="t" r="r" b="b"/>
              <a:pathLst>
                <a:path w="188" h="66">
                  <a:moveTo>
                    <a:pt x="0" y="1"/>
                  </a:moveTo>
                  <a:lnTo>
                    <a:pt x="184" y="0"/>
                  </a:lnTo>
                  <a:lnTo>
                    <a:pt x="188" y="66"/>
                  </a:lnTo>
                  <a:lnTo>
                    <a:pt x="4" y="66"/>
                  </a:lnTo>
                  <a:lnTo>
                    <a:pt x="0" y="1"/>
                  </a:lnTo>
                  <a:close/>
                </a:path>
              </a:pathLst>
            </a:custGeom>
            <a:solidFill>
              <a:srgbClr val="cfcfcf"/>
            </a:solidFill>
            <a:ln>
              <a:noFill/>
            </a:ln>
          </p:spPr>
          <p:style>
            <a:lnRef idx="0"/>
            <a:fillRef idx="0"/>
            <a:effectRef idx="0"/>
            <a:fontRef idx="minor"/>
          </p:style>
        </p:sp>
        <p:sp>
          <p:nvSpPr>
            <p:cNvPr id="667" name="CustomShape 573"/>
            <p:cNvSpPr/>
            <p:nvPr/>
          </p:nvSpPr>
          <p:spPr>
            <a:xfrm>
              <a:off x="8315640" y="4179960"/>
              <a:ext cx="136080" cy="50760"/>
            </a:xfrm>
            <a:custGeom>
              <a:avLst/>
              <a:gdLst/>
              <a:ahLst/>
              <a:rect l="l" t="t" r="r" b="b"/>
              <a:pathLst>
                <a:path w="183" h="66">
                  <a:moveTo>
                    <a:pt x="0" y="0"/>
                  </a:moveTo>
                  <a:lnTo>
                    <a:pt x="178" y="0"/>
                  </a:lnTo>
                  <a:lnTo>
                    <a:pt x="179" y="33"/>
                  </a:lnTo>
                  <a:lnTo>
                    <a:pt x="183" y="66"/>
                  </a:lnTo>
                  <a:lnTo>
                    <a:pt x="4" y="66"/>
                  </a:lnTo>
                  <a:lnTo>
                    <a:pt x="0" y="0"/>
                  </a:lnTo>
                  <a:close/>
                </a:path>
              </a:pathLst>
            </a:custGeom>
            <a:solidFill>
              <a:srgbClr val="cccccc"/>
            </a:solidFill>
            <a:ln>
              <a:noFill/>
            </a:ln>
          </p:spPr>
          <p:style>
            <a:lnRef idx="0"/>
            <a:fillRef idx="0"/>
            <a:effectRef idx="0"/>
            <a:fontRef idx="minor"/>
          </p:style>
        </p:sp>
        <p:sp>
          <p:nvSpPr>
            <p:cNvPr id="668" name="CustomShape 574"/>
            <p:cNvSpPr/>
            <p:nvPr/>
          </p:nvSpPr>
          <p:spPr>
            <a:xfrm>
              <a:off x="5698800" y="4237200"/>
              <a:ext cx="137880" cy="58680"/>
            </a:xfrm>
            <a:custGeom>
              <a:avLst/>
              <a:gdLst/>
              <a:ahLst/>
              <a:rect l="l" t="t" r="r" b="b"/>
              <a:pathLst>
                <a:path w="187" h="76">
                  <a:moveTo>
                    <a:pt x="158" y="0"/>
                  </a:moveTo>
                  <a:lnTo>
                    <a:pt x="0" y="0"/>
                  </a:lnTo>
                  <a:lnTo>
                    <a:pt x="10" y="28"/>
                  </a:lnTo>
                  <a:lnTo>
                    <a:pt x="18" y="55"/>
                  </a:lnTo>
                  <a:lnTo>
                    <a:pt x="29" y="76"/>
                  </a:lnTo>
                  <a:lnTo>
                    <a:pt x="187" y="76"/>
                  </a:lnTo>
                  <a:lnTo>
                    <a:pt x="158" y="0"/>
                  </a:lnTo>
                  <a:close/>
                </a:path>
              </a:pathLst>
            </a:custGeom>
            <a:solidFill>
              <a:srgbClr val="ffffff"/>
            </a:solidFill>
            <a:ln>
              <a:noFill/>
            </a:ln>
          </p:spPr>
          <p:style>
            <a:lnRef idx="0"/>
            <a:fillRef idx="0"/>
            <a:effectRef idx="0"/>
            <a:fontRef idx="minor"/>
          </p:style>
        </p:sp>
        <p:sp>
          <p:nvSpPr>
            <p:cNvPr id="669" name="CustomShape 575"/>
            <p:cNvSpPr/>
            <p:nvPr/>
          </p:nvSpPr>
          <p:spPr>
            <a:xfrm>
              <a:off x="5814720" y="4237200"/>
              <a:ext cx="159840" cy="58680"/>
            </a:xfrm>
            <a:custGeom>
              <a:avLst/>
              <a:gdLst/>
              <a:ahLst/>
              <a:rect l="l" t="t" r="r" b="b"/>
              <a:pathLst>
                <a:path w="214" h="76">
                  <a:moveTo>
                    <a:pt x="0" y="0"/>
                  </a:moveTo>
                  <a:lnTo>
                    <a:pt x="185" y="0"/>
                  </a:lnTo>
                  <a:lnTo>
                    <a:pt x="214" y="75"/>
                  </a:lnTo>
                  <a:lnTo>
                    <a:pt x="29" y="76"/>
                  </a:lnTo>
                  <a:lnTo>
                    <a:pt x="0" y="0"/>
                  </a:lnTo>
                  <a:close/>
                </a:path>
              </a:pathLst>
            </a:custGeom>
            <a:solidFill>
              <a:srgbClr val="fdfdfd"/>
            </a:solidFill>
            <a:ln>
              <a:noFill/>
            </a:ln>
          </p:spPr>
          <p:style>
            <a:lnRef idx="0"/>
            <a:fillRef idx="0"/>
            <a:effectRef idx="0"/>
            <a:fontRef idx="minor"/>
          </p:style>
        </p:sp>
        <p:sp>
          <p:nvSpPr>
            <p:cNvPr id="670" name="CustomShape 576"/>
            <p:cNvSpPr/>
            <p:nvPr/>
          </p:nvSpPr>
          <p:spPr>
            <a:xfrm>
              <a:off x="5954400" y="4237200"/>
              <a:ext cx="161640" cy="56880"/>
            </a:xfrm>
            <a:custGeom>
              <a:avLst/>
              <a:gdLst/>
              <a:ahLst/>
              <a:rect l="l" t="t" r="r" b="b"/>
              <a:pathLst>
                <a:path w="217" h="76">
                  <a:moveTo>
                    <a:pt x="0" y="1"/>
                  </a:moveTo>
                  <a:lnTo>
                    <a:pt x="188" y="0"/>
                  </a:lnTo>
                  <a:lnTo>
                    <a:pt x="217" y="76"/>
                  </a:lnTo>
                  <a:lnTo>
                    <a:pt x="29" y="76"/>
                  </a:lnTo>
                  <a:lnTo>
                    <a:pt x="0" y="1"/>
                  </a:lnTo>
                  <a:close/>
                </a:path>
              </a:pathLst>
            </a:custGeom>
            <a:solidFill>
              <a:srgbClr val="fafafa"/>
            </a:solidFill>
            <a:ln>
              <a:noFill/>
            </a:ln>
          </p:spPr>
          <p:style>
            <a:lnRef idx="0"/>
            <a:fillRef idx="0"/>
            <a:effectRef idx="0"/>
            <a:fontRef idx="minor"/>
          </p:style>
        </p:sp>
        <p:sp>
          <p:nvSpPr>
            <p:cNvPr id="671" name="CustomShape 577"/>
            <p:cNvSpPr/>
            <p:nvPr/>
          </p:nvSpPr>
          <p:spPr>
            <a:xfrm>
              <a:off x="6095520" y="4237200"/>
              <a:ext cx="160200" cy="56880"/>
            </a:xfrm>
            <a:custGeom>
              <a:avLst/>
              <a:gdLst/>
              <a:ahLst/>
              <a:rect l="l" t="t" r="r" b="b"/>
              <a:pathLst>
                <a:path w="216" h="76">
                  <a:moveTo>
                    <a:pt x="0" y="0"/>
                  </a:moveTo>
                  <a:lnTo>
                    <a:pt x="187" y="0"/>
                  </a:lnTo>
                  <a:lnTo>
                    <a:pt x="216" y="76"/>
                  </a:lnTo>
                  <a:lnTo>
                    <a:pt x="29" y="76"/>
                  </a:lnTo>
                  <a:lnTo>
                    <a:pt x="0" y="0"/>
                  </a:lnTo>
                  <a:close/>
                </a:path>
              </a:pathLst>
            </a:custGeom>
            <a:solidFill>
              <a:srgbClr val="f7f7f7"/>
            </a:solidFill>
            <a:ln>
              <a:noFill/>
            </a:ln>
          </p:spPr>
          <p:style>
            <a:lnRef idx="0"/>
            <a:fillRef idx="0"/>
            <a:effectRef idx="0"/>
            <a:fontRef idx="minor"/>
          </p:style>
        </p:sp>
        <p:sp>
          <p:nvSpPr>
            <p:cNvPr id="672" name="CustomShape 578"/>
            <p:cNvSpPr/>
            <p:nvPr/>
          </p:nvSpPr>
          <p:spPr>
            <a:xfrm>
              <a:off x="6235200" y="4237200"/>
              <a:ext cx="160200" cy="56880"/>
            </a:xfrm>
            <a:custGeom>
              <a:avLst/>
              <a:gdLst/>
              <a:ahLst/>
              <a:rect l="l" t="t" r="r" b="b"/>
              <a:pathLst>
                <a:path w="214" h="76">
                  <a:moveTo>
                    <a:pt x="0" y="0"/>
                  </a:moveTo>
                  <a:lnTo>
                    <a:pt x="185" y="0"/>
                  </a:lnTo>
                  <a:lnTo>
                    <a:pt x="214" y="76"/>
                  </a:lnTo>
                  <a:lnTo>
                    <a:pt x="29" y="76"/>
                  </a:lnTo>
                  <a:lnTo>
                    <a:pt x="0" y="0"/>
                  </a:lnTo>
                  <a:close/>
                </a:path>
              </a:pathLst>
            </a:custGeom>
            <a:solidFill>
              <a:srgbClr val="f5f5f5"/>
            </a:solidFill>
            <a:ln>
              <a:noFill/>
            </a:ln>
          </p:spPr>
          <p:style>
            <a:lnRef idx="0"/>
            <a:fillRef idx="0"/>
            <a:effectRef idx="0"/>
            <a:fontRef idx="minor"/>
          </p:style>
        </p:sp>
        <p:sp>
          <p:nvSpPr>
            <p:cNvPr id="673" name="CustomShape 579"/>
            <p:cNvSpPr/>
            <p:nvPr/>
          </p:nvSpPr>
          <p:spPr>
            <a:xfrm>
              <a:off x="6374520" y="4237200"/>
              <a:ext cx="160200" cy="56880"/>
            </a:xfrm>
            <a:custGeom>
              <a:avLst/>
              <a:gdLst/>
              <a:ahLst/>
              <a:rect l="l" t="t" r="r" b="b"/>
              <a:pathLst>
                <a:path w="217" h="76">
                  <a:moveTo>
                    <a:pt x="0" y="0"/>
                  </a:moveTo>
                  <a:lnTo>
                    <a:pt x="188" y="0"/>
                  </a:lnTo>
                  <a:lnTo>
                    <a:pt x="217" y="75"/>
                  </a:lnTo>
                  <a:lnTo>
                    <a:pt x="29" y="76"/>
                  </a:lnTo>
                  <a:lnTo>
                    <a:pt x="0" y="0"/>
                  </a:lnTo>
                  <a:close/>
                </a:path>
              </a:pathLst>
            </a:custGeom>
            <a:solidFill>
              <a:srgbClr val="f2f2f2"/>
            </a:solidFill>
            <a:ln>
              <a:noFill/>
            </a:ln>
          </p:spPr>
          <p:style>
            <a:lnRef idx="0"/>
            <a:fillRef idx="0"/>
            <a:effectRef idx="0"/>
            <a:fontRef idx="minor"/>
          </p:style>
        </p:sp>
        <p:sp>
          <p:nvSpPr>
            <p:cNvPr id="674" name="CustomShape 580"/>
            <p:cNvSpPr/>
            <p:nvPr/>
          </p:nvSpPr>
          <p:spPr>
            <a:xfrm>
              <a:off x="6516000" y="4235400"/>
              <a:ext cx="159840" cy="58680"/>
            </a:xfrm>
            <a:custGeom>
              <a:avLst/>
              <a:gdLst/>
              <a:ahLst/>
              <a:rect l="l" t="t" r="r" b="b"/>
              <a:pathLst>
                <a:path w="215" h="76">
                  <a:moveTo>
                    <a:pt x="0" y="1"/>
                  </a:moveTo>
                  <a:lnTo>
                    <a:pt x="186" y="0"/>
                  </a:lnTo>
                  <a:lnTo>
                    <a:pt x="215" y="76"/>
                  </a:lnTo>
                  <a:lnTo>
                    <a:pt x="29" y="76"/>
                  </a:lnTo>
                  <a:lnTo>
                    <a:pt x="0" y="1"/>
                  </a:lnTo>
                  <a:close/>
                </a:path>
              </a:pathLst>
            </a:custGeom>
            <a:solidFill>
              <a:srgbClr val="efefef"/>
            </a:solidFill>
            <a:ln>
              <a:noFill/>
            </a:ln>
          </p:spPr>
          <p:style>
            <a:lnRef idx="0"/>
            <a:fillRef idx="0"/>
            <a:effectRef idx="0"/>
            <a:fontRef idx="minor"/>
          </p:style>
        </p:sp>
        <p:sp>
          <p:nvSpPr>
            <p:cNvPr id="675" name="CustomShape 581"/>
            <p:cNvSpPr/>
            <p:nvPr/>
          </p:nvSpPr>
          <p:spPr>
            <a:xfrm>
              <a:off x="6654240" y="4235400"/>
              <a:ext cx="159840" cy="58680"/>
            </a:xfrm>
            <a:custGeom>
              <a:avLst/>
              <a:gdLst/>
              <a:ahLst/>
              <a:rect l="l" t="t" r="r" b="b"/>
              <a:pathLst>
                <a:path w="216" h="76">
                  <a:moveTo>
                    <a:pt x="0" y="0"/>
                  </a:moveTo>
                  <a:lnTo>
                    <a:pt x="187" y="0"/>
                  </a:lnTo>
                  <a:lnTo>
                    <a:pt x="216" y="76"/>
                  </a:lnTo>
                  <a:lnTo>
                    <a:pt x="29" y="76"/>
                  </a:lnTo>
                  <a:lnTo>
                    <a:pt x="0" y="0"/>
                  </a:lnTo>
                  <a:close/>
                </a:path>
              </a:pathLst>
            </a:custGeom>
            <a:solidFill>
              <a:srgbClr val="ededed"/>
            </a:solidFill>
            <a:ln>
              <a:noFill/>
            </a:ln>
          </p:spPr>
          <p:style>
            <a:lnRef idx="0"/>
            <a:fillRef idx="0"/>
            <a:effectRef idx="0"/>
            <a:fontRef idx="minor"/>
          </p:style>
        </p:sp>
        <p:sp>
          <p:nvSpPr>
            <p:cNvPr id="676" name="CustomShape 582"/>
            <p:cNvSpPr/>
            <p:nvPr/>
          </p:nvSpPr>
          <p:spPr>
            <a:xfrm>
              <a:off x="6795360" y="4235400"/>
              <a:ext cx="158400" cy="58680"/>
            </a:xfrm>
            <a:custGeom>
              <a:avLst/>
              <a:gdLst/>
              <a:ahLst/>
              <a:rect l="l" t="t" r="r" b="b"/>
              <a:pathLst>
                <a:path w="216" h="76">
                  <a:moveTo>
                    <a:pt x="0" y="0"/>
                  </a:moveTo>
                  <a:lnTo>
                    <a:pt x="187" y="0"/>
                  </a:lnTo>
                  <a:lnTo>
                    <a:pt x="216" y="74"/>
                  </a:lnTo>
                  <a:lnTo>
                    <a:pt x="29" y="76"/>
                  </a:lnTo>
                  <a:lnTo>
                    <a:pt x="0" y="0"/>
                  </a:lnTo>
                  <a:close/>
                </a:path>
              </a:pathLst>
            </a:custGeom>
            <a:solidFill>
              <a:srgbClr val="eaeaea"/>
            </a:solidFill>
            <a:ln>
              <a:noFill/>
            </a:ln>
          </p:spPr>
          <p:style>
            <a:lnRef idx="0"/>
            <a:fillRef idx="0"/>
            <a:effectRef idx="0"/>
            <a:fontRef idx="minor"/>
          </p:style>
        </p:sp>
        <p:sp>
          <p:nvSpPr>
            <p:cNvPr id="677" name="CustomShape 583"/>
            <p:cNvSpPr/>
            <p:nvPr/>
          </p:nvSpPr>
          <p:spPr>
            <a:xfrm>
              <a:off x="6935040" y="4235400"/>
              <a:ext cx="159840" cy="57240"/>
            </a:xfrm>
            <a:custGeom>
              <a:avLst/>
              <a:gdLst/>
              <a:ahLst/>
              <a:rect l="l" t="t" r="r" b="b"/>
              <a:pathLst>
                <a:path w="215" h="74">
                  <a:moveTo>
                    <a:pt x="0" y="0"/>
                  </a:moveTo>
                  <a:lnTo>
                    <a:pt x="186" y="0"/>
                  </a:lnTo>
                  <a:lnTo>
                    <a:pt x="215" y="74"/>
                  </a:lnTo>
                  <a:lnTo>
                    <a:pt x="29" y="74"/>
                  </a:lnTo>
                  <a:lnTo>
                    <a:pt x="0" y="0"/>
                  </a:lnTo>
                  <a:close/>
                </a:path>
              </a:pathLst>
            </a:custGeom>
            <a:solidFill>
              <a:srgbClr val="e7e7e7"/>
            </a:solidFill>
            <a:ln>
              <a:noFill/>
            </a:ln>
          </p:spPr>
          <p:style>
            <a:lnRef idx="0"/>
            <a:fillRef idx="0"/>
            <a:effectRef idx="0"/>
            <a:fontRef idx="minor"/>
          </p:style>
        </p:sp>
        <p:sp>
          <p:nvSpPr>
            <p:cNvPr id="678" name="CustomShape 584"/>
            <p:cNvSpPr/>
            <p:nvPr/>
          </p:nvSpPr>
          <p:spPr>
            <a:xfrm>
              <a:off x="7074720" y="4233960"/>
              <a:ext cx="160200" cy="58680"/>
            </a:xfrm>
            <a:custGeom>
              <a:avLst/>
              <a:gdLst/>
              <a:ahLst/>
              <a:rect l="l" t="t" r="r" b="b"/>
              <a:pathLst>
                <a:path w="216" h="75">
                  <a:moveTo>
                    <a:pt x="0" y="1"/>
                  </a:moveTo>
                  <a:lnTo>
                    <a:pt x="187" y="0"/>
                  </a:lnTo>
                  <a:lnTo>
                    <a:pt x="216" y="75"/>
                  </a:lnTo>
                  <a:lnTo>
                    <a:pt x="29" y="75"/>
                  </a:lnTo>
                  <a:lnTo>
                    <a:pt x="0" y="1"/>
                  </a:lnTo>
                  <a:close/>
                </a:path>
              </a:pathLst>
            </a:custGeom>
            <a:solidFill>
              <a:srgbClr val="e5e5e5"/>
            </a:solidFill>
            <a:ln>
              <a:noFill/>
            </a:ln>
          </p:spPr>
          <p:style>
            <a:lnRef idx="0"/>
            <a:fillRef idx="0"/>
            <a:effectRef idx="0"/>
            <a:fontRef idx="minor"/>
          </p:style>
        </p:sp>
        <p:sp>
          <p:nvSpPr>
            <p:cNvPr id="679" name="CustomShape 585"/>
            <p:cNvSpPr/>
            <p:nvPr/>
          </p:nvSpPr>
          <p:spPr>
            <a:xfrm>
              <a:off x="7214040" y="4233960"/>
              <a:ext cx="160200" cy="58680"/>
            </a:xfrm>
            <a:custGeom>
              <a:avLst/>
              <a:gdLst/>
              <a:ahLst/>
              <a:rect l="l" t="t" r="r" b="b"/>
              <a:pathLst>
                <a:path w="215" h="75">
                  <a:moveTo>
                    <a:pt x="0" y="0"/>
                  </a:moveTo>
                  <a:lnTo>
                    <a:pt x="186" y="0"/>
                  </a:lnTo>
                  <a:lnTo>
                    <a:pt x="215" y="74"/>
                  </a:lnTo>
                  <a:lnTo>
                    <a:pt x="29" y="75"/>
                  </a:lnTo>
                  <a:lnTo>
                    <a:pt x="0" y="0"/>
                  </a:lnTo>
                  <a:close/>
                </a:path>
              </a:pathLst>
            </a:custGeom>
            <a:solidFill>
              <a:srgbClr val="e2e2e2"/>
            </a:solidFill>
            <a:ln>
              <a:noFill/>
            </a:ln>
          </p:spPr>
          <p:style>
            <a:lnRef idx="0"/>
            <a:fillRef idx="0"/>
            <a:effectRef idx="0"/>
            <a:fontRef idx="minor"/>
          </p:style>
        </p:sp>
        <p:sp>
          <p:nvSpPr>
            <p:cNvPr id="680" name="CustomShape 586"/>
            <p:cNvSpPr/>
            <p:nvPr/>
          </p:nvSpPr>
          <p:spPr>
            <a:xfrm>
              <a:off x="7353720" y="4233960"/>
              <a:ext cx="160200" cy="58680"/>
            </a:xfrm>
            <a:custGeom>
              <a:avLst/>
              <a:gdLst/>
              <a:ahLst/>
              <a:rect l="l" t="t" r="r" b="b"/>
              <a:pathLst>
                <a:path w="217" h="74">
                  <a:moveTo>
                    <a:pt x="0" y="0"/>
                  </a:moveTo>
                  <a:lnTo>
                    <a:pt x="188" y="0"/>
                  </a:lnTo>
                  <a:lnTo>
                    <a:pt x="217" y="74"/>
                  </a:lnTo>
                  <a:lnTo>
                    <a:pt x="29" y="74"/>
                  </a:lnTo>
                  <a:lnTo>
                    <a:pt x="0" y="0"/>
                  </a:lnTo>
                  <a:close/>
                </a:path>
              </a:pathLst>
            </a:custGeom>
            <a:solidFill>
              <a:srgbClr val="dfdfdf"/>
            </a:solidFill>
            <a:ln>
              <a:noFill/>
            </a:ln>
          </p:spPr>
          <p:style>
            <a:lnRef idx="0"/>
            <a:fillRef idx="0"/>
            <a:effectRef idx="0"/>
            <a:fontRef idx="minor"/>
          </p:style>
        </p:sp>
        <p:sp>
          <p:nvSpPr>
            <p:cNvPr id="681" name="CustomShape 587"/>
            <p:cNvSpPr/>
            <p:nvPr/>
          </p:nvSpPr>
          <p:spPr>
            <a:xfrm>
              <a:off x="7495200" y="4233960"/>
              <a:ext cx="158400" cy="58680"/>
            </a:xfrm>
            <a:custGeom>
              <a:avLst/>
              <a:gdLst/>
              <a:ahLst/>
              <a:rect l="l" t="t" r="r" b="b"/>
              <a:pathLst>
                <a:path w="215" h="75">
                  <a:moveTo>
                    <a:pt x="0" y="1"/>
                  </a:moveTo>
                  <a:lnTo>
                    <a:pt x="186" y="0"/>
                  </a:lnTo>
                  <a:lnTo>
                    <a:pt x="215" y="75"/>
                  </a:lnTo>
                  <a:lnTo>
                    <a:pt x="29" y="75"/>
                  </a:lnTo>
                  <a:lnTo>
                    <a:pt x="0" y="1"/>
                  </a:lnTo>
                  <a:close/>
                </a:path>
              </a:pathLst>
            </a:custGeom>
            <a:solidFill>
              <a:srgbClr val="dddddd"/>
            </a:solidFill>
            <a:ln>
              <a:noFill/>
            </a:ln>
          </p:spPr>
          <p:style>
            <a:lnRef idx="0"/>
            <a:fillRef idx="0"/>
            <a:effectRef idx="0"/>
            <a:fontRef idx="minor"/>
          </p:style>
        </p:sp>
        <p:sp>
          <p:nvSpPr>
            <p:cNvPr id="682" name="CustomShape 588"/>
            <p:cNvSpPr/>
            <p:nvPr/>
          </p:nvSpPr>
          <p:spPr>
            <a:xfrm>
              <a:off x="7633080" y="4233960"/>
              <a:ext cx="161640" cy="58680"/>
            </a:xfrm>
            <a:custGeom>
              <a:avLst/>
              <a:gdLst/>
              <a:ahLst/>
              <a:rect l="l" t="t" r="r" b="b"/>
              <a:pathLst>
                <a:path w="216" h="75">
                  <a:moveTo>
                    <a:pt x="0" y="0"/>
                  </a:moveTo>
                  <a:lnTo>
                    <a:pt x="186" y="0"/>
                  </a:lnTo>
                  <a:lnTo>
                    <a:pt x="216" y="74"/>
                  </a:lnTo>
                  <a:lnTo>
                    <a:pt x="29" y="75"/>
                  </a:lnTo>
                  <a:lnTo>
                    <a:pt x="0" y="0"/>
                  </a:lnTo>
                  <a:close/>
                </a:path>
              </a:pathLst>
            </a:custGeom>
            <a:solidFill>
              <a:srgbClr val="dadada"/>
            </a:solidFill>
            <a:ln>
              <a:noFill/>
            </a:ln>
          </p:spPr>
          <p:style>
            <a:lnRef idx="0"/>
            <a:fillRef idx="0"/>
            <a:effectRef idx="0"/>
            <a:fontRef idx="minor"/>
          </p:style>
        </p:sp>
        <p:sp>
          <p:nvSpPr>
            <p:cNvPr id="683" name="CustomShape 589"/>
            <p:cNvSpPr/>
            <p:nvPr/>
          </p:nvSpPr>
          <p:spPr>
            <a:xfrm>
              <a:off x="7774560" y="4233960"/>
              <a:ext cx="159840" cy="56880"/>
            </a:xfrm>
            <a:custGeom>
              <a:avLst/>
              <a:gdLst/>
              <a:ahLst/>
              <a:rect l="l" t="t" r="r" b="b"/>
              <a:pathLst>
                <a:path w="217" h="74">
                  <a:moveTo>
                    <a:pt x="0" y="0"/>
                  </a:moveTo>
                  <a:lnTo>
                    <a:pt x="188" y="0"/>
                  </a:lnTo>
                  <a:lnTo>
                    <a:pt x="217" y="74"/>
                  </a:lnTo>
                  <a:lnTo>
                    <a:pt x="30" y="74"/>
                  </a:lnTo>
                  <a:lnTo>
                    <a:pt x="0" y="0"/>
                  </a:lnTo>
                  <a:close/>
                </a:path>
              </a:pathLst>
            </a:custGeom>
            <a:solidFill>
              <a:srgbClr val="d7d7d7"/>
            </a:solidFill>
            <a:ln>
              <a:noFill/>
            </a:ln>
          </p:spPr>
          <p:style>
            <a:lnRef idx="0"/>
            <a:fillRef idx="0"/>
            <a:effectRef idx="0"/>
            <a:fontRef idx="minor"/>
          </p:style>
        </p:sp>
        <p:sp>
          <p:nvSpPr>
            <p:cNvPr id="684" name="CustomShape 590"/>
            <p:cNvSpPr/>
            <p:nvPr/>
          </p:nvSpPr>
          <p:spPr>
            <a:xfrm>
              <a:off x="7914240" y="4233960"/>
              <a:ext cx="159840" cy="56880"/>
            </a:xfrm>
            <a:custGeom>
              <a:avLst/>
              <a:gdLst/>
              <a:ahLst/>
              <a:rect l="l" t="t" r="r" b="b"/>
              <a:pathLst>
                <a:path w="214" h="74">
                  <a:moveTo>
                    <a:pt x="0" y="0"/>
                  </a:moveTo>
                  <a:lnTo>
                    <a:pt x="185" y="0"/>
                  </a:lnTo>
                  <a:lnTo>
                    <a:pt x="214" y="74"/>
                  </a:lnTo>
                  <a:lnTo>
                    <a:pt x="29" y="74"/>
                  </a:lnTo>
                  <a:lnTo>
                    <a:pt x="0" y="0"/>
                  </a:lnTo>
                  <a:close/>
                </a:path>
              </a:pathLst>
            </a:custGeom>
            <a:solidFill>
              <a:srgbClr val="d5d5d5"/>
            </a:solidFill>
            <a:ln>
              <a:noFill/>
            </a:ln>
          </p:spPr>
          <p:style>
            <a:lnRef idx="0"/>
            <a:fillRef idx="0"/>
            <a:effectRef idx="0"/>
            <a:fontRef idx="minor"/>
          </p:style>
        </p:sp>
        <p:sp>
          <p:nvSpPr>
            <p:cNvPr id="685" name="CustomShape 591"/>
            <p:cNvSpPr/>
            <p:nvPr/>
          </p:nvSpPr>
          <p:spPr>
            <a:xfrm>
              <a:off x="8053920" y="4232160"/>
              <a:ext cx="161640" cy="58680"/>
            </a:xfrm>
            <a:custGeom>
              <a:avLst/>
              <a:gdLst/>
              <a:ahLst/>
              <a:rect l="l" t="t" r="r" b="b"/>
              <a:pathLst>
                <a:path w="217" h="76">
                  <a:moveTo>
                    <a:pt x="0" y="2"/>
                  </a:moveTo>
                  <a:lnTo>
                    <a:pt x="188" y="0"/>
                  </a:lnTo>
                  <a:lnTo>
                    <a:pt x="217" y="76"/>
                  </a:lnTo>
                  <a:lnTo>
                    <a:pt x="29" y="76"/>
                  </a:lnTo>
                  <a:lnTo>
                    <a:pt x="0" y="2"/>
                  </a:lnTo>
                  <a:close/>
                </a:path>
              </a:pathLst>
            </a:custGeom>
            <a:solidFill>
              <a:srgbClr val="d2d2d2"/>
            </a:solidFill>
            <a:ln>
              <a:noFill/>
            </a:ln>
          </p:spPr>
          <p:style>
            <a:lnRef idx="0"/>
            <a:fillRef idx="0"/>
            <a:effectRef idx="0"/>
            <a:fontRef idx="minor"/>
          </p:style>
        </p:sp>
        <p:sp>
          <p:nvSpPr>
            <p:cNvPr id="686" name="CustomShape 592"/>
            <p:cNvSpPr/>
            <p:nvPr/>
          </p:nvSpPr>
          <p:spPr>
            <a:xfrm>
              <a:off x="8193240" y="4232160"/>
              <a:ext cx="159840" cy="58680"/>
            </a:xfrm>
            <a:custGeom>
              <a:avLst/>
              <a:gdLst/>
              <a:ahLst/>
              <a:rect l="l" t="t" r="r" b="b"/>
              <a:pathLst>
                <a:path w="216" h="76">
                  <a:moveTo>
                    <a:pt x="0" y="0"/>
                  </a:moveTo>
                  <a:lnTo>
                    <a:pt x="187" y="0"/>
                  </a:lnTo>
                  <a:lnTo>
                    <a:pt x="216" y="75"/>
                  </a:lnTo>
                  <a:lnTo>
                    <a:pt x="29" y="76"/>
                  </a:lnTo>
                  <a:lnTo>
                    <a:pt x="0" y="0"/>
                  </a:lnTo>
                  <a:close/>
                </a:path>
              </a:pathLst>
            </a:custGeom>
            <a:solidFill>
              <a:srgbClr val="cfcfcf"/>
            </a:solidFill>
            <a:ln>
              <a:noFill/>
            </a:ln>
          </p:spPr>
          <p:style>
            <a:lnRef idx="0"/>
            <a:fillRef idx="0"/>
            <a:effectRef idx="0"/>
            <a:fontRef idx="minor"/>
          </p:style>
        </p:sp>
        <p:sp>
          <p:nvSpPr>
            <p:cNvPr id="687" name="CustomShape 593"/>
            <p:cNvSpPr/>
            <p:nvPr/>
          </p:nvSpPr>
          <p:spPr>
            <a:xfrm>
              <a:off x="8332920" y="4232160"/>
              <a:ext cx="139320" cy="57240"/>
            </a:xfrm>
            <a:custGeom>
              <a:avLst/>
              <a:gdLst/>
              <a:ahLst/>
              <a:rect l="l" t="t" r="r" b="b"/>
              <a:pathLst>
                <a:path w="186" h="75">
                  <a:moveTo>
                    <a:pt x="0" y="0"/>
                  </a:moveTo>
                  <a:lnTo>
                    <a:pt x="158" y="0"/>
                  </a:lnTo>
                  <a:lnTo>
                    <a:pt x="167" y="28"/>
                  </a:lnTo>
                  <a:lnTo>
                    <a:pt x="175" y="54"/>
                  </a:lnTo>
                  <a:lnTo>
                    <a:pt x="186" y="75"/>
                  </a:lnTo>
                  <a:lnTo>
                    <a:pt x="29" y="75"/>
                  </a:lnTo>
                  <a:lnTo>
                    <a:pt x="0" y="0"/>
                  </a:lnTo>
                  <a:close/>
                </a:path>
              </a:pathLst>
            </a:custGeom>
            <a:solidFill>
              <a:srgbClr val="cccccc"/>
            </a:solidFill>
            <a:ln>
              <a:noFill/>
            </a:ln>
          </p:spPr>
          <p:style>
            <a:lnRef idx="0"/>
            <a:fillRef idx="0"/>
            <a:effectRef idx="0"/>
            <a:fontRef idx="minor"/>
          </p:style>
        </p:sp>
        <p:sp>
          <p:nvSpPr>
            <p:cNvPr id="688" name="CustomShape 594"/>
            <p:cNvSpPr/>
            <p:nvPr/>
          </p:nvSpPr>
          <p:spPr>
            <a:xfrm>
              <a:off x="5719320" y="4297320"/>
              <a:ext cx="137880" cy="20520"/>
            </a:xfrm>
            <a:custGeom>
              <a:avLst/>
              <a:gdLst/>
              <a:ahLst/>
              <a:rect l="l" t="t" r="r" b="b"/>
              <a:pathLst>
                <a:path w="187" h="29">
                  <a:moveTo>
                    <a:pt x="142" y="0"/>
                  </a:moveTo>
                  <a:lnTo>
                    <a:pt x="0" y="0"/>
                  </a:lnTo>
                  <a:lnTo>
                    <a:pt x="14" y="14"/>
                  </a:lnTo>
                  <a:lnTo>
                    <a:pt x="28" y="27"/>
                  </a:lnTo>
                  <a:lnTo>
                    <a:pt x="45" y="29"/>
                  </a:lnTo>
                  <a:lnTo>
                    <a:pt x="187" y="29"/>
                  </a:lnTo>
                  <a:lnTo>
                    <a:pt x="142" y="0"/>
                  </a:lnTo>
                  <a:close/>
                </a:path>
              </a:pathLst>
            </a:custGeom>
            <a:solidFill>
              <a:srgbClr val="ffffff"/>
            </a:solidFill>
            <a:ln>
              <a:noFill/>
            </a:ln>
          </p:spPr>
          <p:style>
            <a:lnRef idx="0"/>
            <a:fillRef idx="0"/>
            <a:effectRef idx="0"/>
            <a:fontRef idx="minor"/>
          </p:style>
        </p:sp>
        <p:sp>
          <p:nvSpPr>
            <p:cNvPr id="689" name="CustomShape 595"/>
            <p:cNvSpPr/>
            <p:nvPr/>
          </p:nvSpPr>
          <p:spPr>
            <a:xfrm>
              <a:off x="5825880" y="4295880"/>
              <a:ext cx="172440" cy="21960"/>
            </a:xfrm>
            <a:custGeom>
              <a:avLst/>
              <a:gdLst/>
              <a:ahLst/>
              <a:rect l="l" t="t" r="r" b="b"/>
              <a:pathLst>
                <a:path w="233" h="30">
                  <a:moveTo>
                    <a:pt x="0" y="1"/>
                  </a:moveTo>
                  <a:lnTo>
                    <a:pt x="187" y="0"/>
                  </a:lnTo>
                  <a:lnTo>
                    <a:pt x="233" y="29"/>
                  </a:lnTo>
                  <a:lnTo>
                    <a:pt x="45" y="30"/>
                  </a:lnTo>
                  <a:lnTo>
                    <a:pt x="0" y="1"/>
                  </a:lnTo>
                  <a:close/>
                </a:path>
              </a:pathLst>
            </a:custGeom>
            <a:solidFill>
              <a:srgbClr val="fdfdfd"/>
            </a:solidFill>
            <a:ln>
              <a:noFill/>
            </a:ln>
          </p:spPr>
          <p:style>
            <a:lnRef idx="0"/>
            <a:fillRef idx="0"/>
            <a:effectRef idx="0"/>
            <a:fontRef idx="minor"/>
          </p:style>
        </p:sp>
        <p:sp>
          <p:nvSpPr>
            <p:cNvPr id="690" name="CustomShape 596"/>
            <p:cNvSpPr/>
            <p:nvPr/>
          </p:nvSpPr>
          <p:spPr>
            <a:xfrm>
              <a:off x="5967000" y="4295880"/>
              <a:ext cx="174240" cy="21960"/>
            </a:xfrm>
            <a:custGeom>
              <a:avLst/>
              <a:gdLst/>
              <a:ahLst/>
              <a:rect l="l" t="t" r="r" b="b"/>
              <a:pathLst>
                <a:path w="234" h="29">
                  <a:moveTo>
                    <a:pt x="0" y="0"/>
                  </a:moveTo>
                  <a:lnTo>
                    <a:pt x="189" y="0"/>
                  </a:lnTo>
                  <a:lnTo>
                    <a:pt x="234" y="29"/>
                  </a:lnTo>
                  <a:lnTo>
                    <a:pt x="46" y="29"/>
                  </a:lnTo>
                  <a:lnTo>
                    <a:pt x="0" y="0"/>
                  </a:lnTo>
                  <a:close/>
                </a:path>
              </a:pathLst>
            </a:custGeom>
            <a:solidFill>
              <a:srgbClr val="fafafa"/>
            </a:solidFill>
            <a:ln>
              <a:noFill/>
            </a:ln>
          </p:spPr>
          <p:style>
            <a:lnRef idx="0"/>
            <a:fillRef idx="0"/>
            <a:effectRef idx="0"/>
            <a:fontRef idx="minor"/>
          </p:style>
        </p:sp>
        <p:sp>
          <p:nvSpPr>
            <p:cNvPr id="691" name="CustomShape 597"/>
            <p:cNvSpPr/>
            <p:nvPr/>
          </p:nvSpPr>
          <p:spPr>
            <a:xfrm>
              <a:off x="6106680" y="4295880"/>
              <a:ext cx="174240" cy="21960"/>
            </a:xfrm>
            <a:custGeom>
              <a:avLst/>
              <a:gdLst/>
              <a:ahLst/>
              <a:rect l="l" t="t" r="r" b="b"/>
              <a:pathLst>
                <a:path w="233" h="29">
                  <a:moveTo>
                    <a:pt x="0" y="0"/>
                  </a:moveTo>
                  <a:lnTo>
                    <a:pt x="188" y="0"/>
                  </a:lnTo>
                  <a:lnTo>
                    <a:pt x="233" y="29"/>
                  </a:lnTo>
                  <a:lnTo>
                    <a:pt x="45" y="29"/>
                  </a:lnTo>
                  <a:lnTo>
                    <a:pt x="0" y="0"/>
                  </a:lnTo>
                  <a:close/>
                </a:path>
              </a:pathLst>
            </a:custGeom>
            <a:solidFill>
              <a:srgbClr val="f7f7f7"/>
            </a:solidFill>
            <a:ln>
              <a:noFill/>
            </a:ln>
          </p:spPr>
          <p:style>
            <a:lnRef idx="0"/>
            <a:fillRef idx="0"/>
            <a:effectRef idx="0"/>
            <a:fontRef idx="minor"/>
          </p:style>
        </p:sp>
        <p:sp>
          <p:nvSpPr>
            <p:cNvPr id="692" name="CustomShape 598"/>
            <p:cNvSpPr/>
            <p:nvPr/>
          </p:nvSpPr>
          <p:spPr>
            <a:xfrm>
              <a:off x="6248160" y="4295880"/>
              <a:ext cx="174240" cy="21960"/>
            </a:xfrm>
            <a:custGeom>
              <a:avLst/>
              <a:gdLst/>
              <a:ahLst/>
              <a:rect l="l" t="t" r="r" b="b"/>
              <a:pathLst>
                <a:path w="234" h="29">
                  <a:moveTo>
                    <a:pt x="0" y="0"/>
                  </a:moveTo>
                  <a:lnTo>
                    <a:pt x="189" y="0"/>
                  </a:lnTo>
                  <a:lnTo>
                    <a:pt x="234" y="29"/>
                  </a:lnTo>
                  <a:lnTo>
                    <a:pt x="45" y="29"/>
                  </a:lnTo>
                  <a:lnTo>
                    <a:pt x="0" y="0"/>
                  </a:lnTo>
                  <a:close/>
                </a:path>
              </a:pathLst>
            </a:custGeom>
            <a:solidFill>
              <a:srgbClr val="f5f5f5"/>
            </a:solidFill>
            <a:ln>
              <a:noFill/>
            </a:ln>
          </p:spPr>
          <p:style>
            <a:lnRef idx="0"/>
            <a:fillRef idx="0"/>
            <a:effectRef idx="0"/>
            <a:fontRef idx="minor"/>
          </p:style>
        </p:sp>
        <p:sp>
          <p:nvSpPr>
            <p:cNvPr id="693" name="CustomShape 599"/>
            <p:cNvSpPr/>
            <p:nvPr/>
          </p:nvSpPr>
          <p:spPr>
            <a:xfrm>
              <a:off x="6388920" y="4295880"/>
              <a:ext cx="174240" cy="21960"/>
            </a:xfrm>
            <a:custGeom>
              <a:avLst/>
              <a:gdLst/>
              <a:ahLst/>
              <a:rect l="l" t="t" r="r" b="b"/>
              <a:pathLst>
                <a:path w="234" h="30">
                  <a:moveTo>
                    <a:pt x="0" y="1"/>
                  </a:moveTo>
                  <a:lnTo>
                    <a:pt x="189" y="0"/>
                  </a:lnTo>
                  <a:lnTo>
                    <a:pt x="234" y="29"/>
                  </a:lnTo>
                  <a:lnTo>
                    <a:pt x="45" y="30"/>
                  </a:lnTo>
                  <a:lnTo>
                    <a:pt x="0" y="1"/>
                  </a:lnTo>
                  <a:close/>
                </a:path>
              </a:pathLst>
            </a:custGeom>
            <a:solidFill>
              <a:srgbClr val="f2f2f2"/>
            </a:solidFill>
            <a:ln>
              <a:noFill/>
            </a:ln>
          </p:spPr>
          <p:style>
            <a:lnRef idx="0"/>
            <a:fillRef idx="0"/>
            <a:effectRef idx="0"/>
            <a:fontRef idx="minor"/>
          </p:style>
        </p:sp>
        <p:sp>
          <p:nvSpPr>
            <p:cNvPr id="694" name="CustomShape 600"/>
            <p:cNvSpPr/>
            <p:nvPr/>
          </p:nvSpPr>
          <p:spPr>
            <a:xfrm>
              <a:off x="6531840" y="4295880"/>
              <a:ext cx="172800" cy="20520"/>
            </a:xfrm>
            <a:custGeom>
              <a:avLst/>
              <a:gdLst/>
              <a:ahLst/>
              <a:rect l="l" t="t" r="r" b="b"/>
              <a:pathLst>
                <a:path w="233" h="29">
                  <a:moveTo>
                    <a:pt x="0" y="0"/>
                  </a:moveTo>
                  <a:lnTo>
                    <a:pt x="188" y="0"/>
                  </a:lnTo>
                  <a:lnTo>
                    <a:pt x="233" y="29"/>
                  </a:lnTo>
                  <a:lnTo>
                    <a:pt x="45" y="29"/>
                  </a:lnTo>
                  <a:lnTo>
                    <a:pt x="0" y="0"/>
                  </a:lnTo>
                  <a:close/>
                </a:path>
              </a:pathLst>
            </a:custGeom>
            <a:solidFill>
              <a:srgbClr val="efefef"/>
            </a:solidFill>
            <a:ln>
              <a:noFill/>
            </a:ln>
          </p:spPr>
          <p:style>
            <a:lnRef idx="0"/>
            <a:fillRef idx="0"/>
            <a:effectRef idx="0"/>
            <a:fontRef idx="minor"/>
          </p:style>
        </p:sp>
        <p:sp>
          <p:nvSpPr>
            <p:cNvPr id="695" name="CustomShape 601"/>
            <p:cNvSpPr/>
            <p:nvPr/>
          </p:nvSpPr>
          <p:spPr>
            <a:xfrm>
              <a:off x="6672960" y="4295880"/>
              <a:ext cx="172800" cy="20520"/>
            </a:xfrm>
            <a:custGeom>
              <a:avLst/>
              <a:gdLst/>
              <a:ahLst/>
              <a:rect l="l" t="t" r="r" b="b"/>
              <a:pathLst>
                <a:path w="234" h="29">
                  <a:moveTo>
                    <a:pt x="0" y="0"/>
                  </a:moveTo>
                  <a:lnTo>
                    <a:pt x="189" y="0"/>
                  </a:lnTo>
                  <a:lnTo>
                    <a:pt x="234" y="29"/>
                  </a:lnTo>
                  <a:lnTo>
                    <a:pt x="45" y="29"/>
                  </a:lnTo>
                  <a:lnTo>
                    <a:pt x="0" y="0"/>
                  </a:lnTo>
                  <a:close/>
                </a:path>
              </a:pathLst>
            </a:custGeom>
            <a:solidFill>
              <a:srgbClr val="ededed"/>
            </a:solidFill>
            <a:ln>
              <a:noFill/>
            </a:ln>
          </p:spPr>
          <p:style>
            <a:lnRef idx="0"/>
            <a:fillRef idx="0"/>
            <a:effectRef idx="0"/>
            <a:fontRef idx="minor"/>
          </p:style>
        </p:sp>
        <p:sp>
          <p:nvSpPr>
            <p:cNvPr id="696" name="CustomShape 602"/>
            <p:cNvSpPr/>
            <p:nvPr/>
          </p:nvSpPr>
          <p:spPr>
            <a:xfrm>
              <a:off x="6813000" y="4294080"/>
              <a:ext cx="172440" cy="22320"/>
            </a:xfrm>
            <a:custGeom>
              <a:avLst/>
              <a:gdLst/>
              <a:ahLst/>
              <a:rect l="l" t="t" r="r" b="b"/>
              <a:pathLst>
                <a:path w="231" h="31">
                  <a:moveTo>
                    <a:pt x="0" y="2"/>
                  </a:moveTo>
                  <a:lnTo>
                    <a:pt x="186" y="0"/>
                  </a:lnTo>
                  <a:lnTo>
                    <a:pt x="231" y="29"/>
                  </a:lnTo>
                  <a:lnTo>
                    <a:pt x="45" y="31"/>
                  </a:lnTo>
                  <a:lnTo>
                    <a:pt x="0" y="2"/>
                  </a:lnTo>
                  <a:close/>
                </a:path>
              </a:pathLst>
            </a:custGeom>
            <a:solidFill>
              <a:srgbClr val="eaeaea"/>
            </a:solidFill>
            <a:ln>
              <a:noFill/>
            </a:ln>
          </p:spPr>
          <p:style>
            <a:lnRef idx="0"/>
            <a:fillRef idx="0"/>
            <a:effectRef idx="0"/>
            <a:fontRef idx="minor"/>
          </p:style>
        </p:sp>
        <p:sp>
          <p:nvSpPr>
            <p:cNvPr id="697" name="CustomShape 603"/>
            <p:cNvSpPr/>
            <p:nvPr/>
          </p:nvSpPr>
          <p:spPr>
            <a:xfrm>
              <a:off x="6954120" y="4294080"/>
              <a:ext cx="174240" cy="22320"/>
            </a:xfrm>
            <a:custGeom>
              <a:avLst/>
              <a:gdLst/>
              <a:ahLst/>
              <a:rect l="l" t="t" r="r" b="b"/>
              <a:pathLst>
                <a:path w="235" h="29">
                  <a:moveTo>
                    <a:pt x="0" y="0"/>
                  </a:moveTo>
                  <a:lnTo>
                    <a:pt x="190" y="0"/>
                  </a:lnTo>
                  <a:lnTo>
                    <a:pt x="235" y="29"/>
                  </a:lnTo>
                  <a:lnTo>
                    <a:pt x="45" y="29"/>
                  </a:lnTo>
                  <a:lnTo>
                    <a:pt x="0" y="0"/>
                  </a:lnTo>
                  <a:close/>
                </a:path>
              </a:pathLst>
            </a:custGeom>
            <a:solidFill>
              <a:srgbClr val="e7e7e7"/>
            </a:solidFill>
            <a:ln>
              <a:noFill/>
            </a:ln>
          </p:spPr>
          <p:style>
            <a:lnRef idx="0"/>
            <a:fillRef idx="0"/>
            <a:effectRef idx="0"/>
            <a:fontRef idx="minor"/>
          </p:style>
        </p:sp>
        <p:sp>
          <p:nvSpPr>
            <p:cNvPr id="698" name="CustomShape 604"/>
            <p:cNvSpPr/>
            <p:nvPr/>
          </p:nvSpPr>
          <p:spPr>
            <a:xfrm>
              <a:off x="7097040" y="4294080"/>
              <a:ext cx="172800" cy="22320"/>
            </a:xfrm>
            <a:custGeom>
              <a:avLst/>
              <a:gdLst/>
              <a:ahLst/>
              <a:rect l="l" t="t" r="r" b="b"/>
              <a:pathLst>
                <a:path w="234" h="29">
                  <a:moveTo>
                    <a:pt x="0" y="0"/>
                  </a:moveTo>
                  <a:lnTo>
                    <a:pt x="189" y="0"/>
                  </a:lnTo>
                  <a:lnTo>
                    <a:pt x="234" y="29"/>
                  </a:lnTo>
                  <a:lnTo>
                    <a:pt x="45" y="29"/>
                  </a:lnTo>
                  <a:lnTo>
                    <a:pt x="0" y="0"/>
                  </a:lnTo>
                  <a:close/>
                </a:path>
              </a:pathLst>
            </a:custGeom>
            <a:solidFill>
              <a:srgbClr val="e5e5e5"/>
            </a:solidFill>
            <a:ln>
              <a:noFill/>
            </a:ln>
          </p:spPr>
          <p:style>
            <a:lnRef idx="0"/>
            <a:fillRef idx="0"/>
            <a:effectRef idx="0"/>
            <a:fontRef idx="minor"/>
          </p:style>
        </p:sp>
        <p:sp>
          <p:nvSpPr>
            <p:cNvPr id="699" name="CustomShape 605"/>
            <p:cNvSpPr/>
            <p:nvPr/>
          </p:nvSpPr>
          <p:spPr>
            <a:xfrm>
              <a:off x="7237800" y="4294080"/>
              <a:ext cx="172800" cy="22320"/>
            </a:xfrm>
            <a:custGeom>
              <a:avLst/>
              <a:gdLst/>
              <a:ahLst/>
              <a:rect l="l" t="t" r="r" b="b"/>
              <a:pathLst>
                <a:path w="232" h="30">
                  <a:moveTo>
                    <a:pt x="0" y="1"/>
                  </a:moveTo>
                  <a:lnTo>
                    <a:pt x="187" y="0"/>
                  </a:lnTo>
                  <a:lnTo>
                    <a:pt x="232" y="29"/>
                  </a:lnTo>
                  <a:lnTo>
                    <a:pt x="45" y="30"/>
                  </a:lnTo>
                  <a:lnTo>
                    <a:pt x="0" y="1"/>
                  </a:lnTo>
                  <a:close/>
                </a:path>
              </a:pathLst>
            </a:custGeom>
            <a:solidFill>
              <a:srgbClr val="e2e2e2"/>
            </a:solidFill>
            <a:ln>
              <a:noFill/>
            </a:ln>
          </p:spPr>
          <p:style>
            <a:lnRef idx="0"/>
            <a:fillRef idx="0"/>
            <a:effectRef idx="0"/>
            <a:fontRef idx="minor"/>
          </p:style>
        </p:sp>
        <p:sp>
          <p:nvSpPr>
            <p:cNvPr id="700" name="CustomShape 606"/>
            <p:cNvSpPr/>
            <p:nvPr/>
          </p:nvSpPr>
          <p:spPr>
            <a:xfrm>
              <a:off x="7377480" y="4294080"/>
              <a:ext cx="174240" cy="20880"/>
            </a:xfrm>
            <a:custGeom>
              <a:avLst/>
              <a:gdLst/>
              <a:ahLst/>
              <a:rect l="l" t="t" r="r" b="b"/>
              <a:pathLst>
                <a:path w="235" h="29">
                  <a:moveTo>
                    <a:pt x="0" y="0"/>
                  </a:moveTo>
                  <a:lnTo>
                    <a:pt x="190" y="0"/>
                  </a:lnTo>
                  <a:lnTo>
                    <a:pt x="235" y="29"/>
                  </a:lnTo>
                  <a:lnTo>
                    <a:pt x="45" y="29"/>
                  </a:lnTo>
                  <a:lnTo>
                    <a:pt x="0" y="0"/>
                  </a:lnTo>
                  <a:close/>
                </a:path>
              </a:pathLst>
            </a:custGeom>
            <a:solidFill>
              <a:srgbClr val="dfdfdf"/>
            </a:solidFill>
            <a:ln>
              <a:noFill/>
            </a:ln>
          </p:spPr>
          <p:style>
            <a:lnRef idx="0"/>
            <a:fillRef idx="0"/>
            <a:effectRef idx="0"/>
            <a:fontRef idx="minor"/>
          </p:style>
        </p:sp>
        <p:sp>
          <p:nvSpPr>
            <p:cNvPr id="701" name="CustomShape 607"/>
            <p:cNvSpPr/>
            <p:nvPr/>
          </p:nvSpPr>
          <p:spPr>
            <a:xfrm>
              <a:off x="7518960" y="4294080"/>
              <a:ext cx="172800" cy="20880"/>
            </a:xfrm>
            <a:custGeom>
              <a:avLst/>
              <a:gdLst/>
              <a:ahLst/>
              <a:rect l="l" t="t" r="r" b="b"/>
              <a:pathLst>
                <a:path w="232" h="29">
                  <a:moveTo>
                    <a:pt x="0" y="0"/>
                  </a:moveTo>
                  <a:lnTo>
                    <a:pt x="186" y="0"/>
                  </a:lnTo>
                  <a:lnTo>
                    <a:pt x="232" y="29"/>
                  </a:lnTo>
                  <a:lnTo>
                    <a:pt x="45" y="29"/>
                  </a:lnTo>
                  <a:lnTo>
                    <a:pt x="0" y="0"/>
                  </a:lnTo>
                  <a:close/>
                </a:path>
              </a:pathLst>
            </a:custGeom>
            <a:solidFill>
              <a:srgbClr val="dddddd"/>
            </a:solidFill>
            <a:ln>
              <a:noFill/>
            </a:ln>
          </p:spPr>
          <p:style>
            <a:lnRef idx="0"/>
            <a:fillRef idx="0"/>
            <a:effectRef idx="0"/>
            <a:fontRef idx="minor"/>
          </p:style>
        </p:sp>
        <p:sp>
          <p:nvSpPr>
            <p:cNvPr id="702" name="CustomShape 608"/>
            <p:cNvSpPr/>
            <p:nvPr/>
          </p:nvSpPr>
          <p:spPr>
            <a:xfrm>
              <a:off x="7660080" y="4292640"/>
              <a:ext cx="172800" cy="22320"/>
            </a:xfrm>
            <a:custGeom>
              <a:avLst/>
              <a:gdLst/>
              <a:ahLst/>
              <a:rect l="l" t="t" r="r" b="b"/>
              <a:pathLst>
                <a:path w="234" h="30">
                  <a:moveTo>
                    <a:pt x="0" y="1"/>
                  </a:moveTo>
                  <a:lnTo>
                    <a:pt x="189" y="0"/>
                  </a:lnTo>
                  <a:lnTo>
                    <a:pt x="234" y="29"/>
                  </a:lnTo>
                  <a:lnTo>
                    <a:pt x="46" y="30"/>
                  </a:lnTo>
                  <a:lnTo>
                    <a:pt x="0" y="1"/>
                  </a:lnTo>
                  <a:close/>
                </a:path>
              </a:pathLst>
            </a:custGeom>
            <a:solidFill>
              <a:srgbClr val="dadada"/>
            </a:solidFill>
            <a:ln>
              <a:noFill/>
            </a:ln>
          </p:spPr>
          <p:style>
            <a:lnRef idx="0"/>
            <a:fillRef idx="0"/>
            <a:effectRef idx="0"/>
            <a:fontRef idx="minor"/>
          </p:style>
        </p:sp>
        <p:sp>
          <p:nvSpPr>
            <p:cNvPr id="703" name="CustomShape 609"/>
            <p:cNvSpPr/>
            <p:nvPr/>
          </p:nvSpPr>
          <p:spPr>
            <a:xfrm>
              <a:off x="7801560" y="4292640"/>
              <a:ext cx="175680" cy="22320"/>
            </a:xfrm>
            <a:custGeom>
              <a:avLst/>
              <a:gdLst/>
              <a:ahLst/>
              <a:rect l="l" t="t" r="r" b="b"/>
              <a:pathLst>
                <a:path w="236" h="29">
                  <a:moveTo>
                    <a:pt x="0" y="0"/>
                  </a:moveTo>
                  <a:lnTo>
                    <a:pt x="190" y="0"/>
                  </a:lnTo>
                  <a:lnTo>
                    <a:pt x="236" y="29"/>
                  </a:lnTo>
                  <a:lnTo>
                    <a:pt x="45" y="29"/>
                  </a:lnTo>
                  <a:lnTo>
                    <a:pt x="0" y="0"/>
                  </a:lnTo>
                  <a:close/>
                </a:path>
              </a:pathLst>
            </a:custGeom>
            <a:solidFill>
              <a:srgbClr val="d7d7d7"/>
            </a:solidFill>
            <a:ln>
              <a:noFill/>
            </a:ln>
          </p:spPr>
          <p:style>
            <a:lnRef idx="0"/>
            <a:fillRef idx="0"/>
            <a:effectRef idx="0"/>
            <a:fontRef idx="minor"/>
          </p:style>
        </p:sp>
        <p:sp>
          <p:nvSpPr>
            <p:cNvPr id="704" name="CustomShape 610"/>
            <p:cNvSpPr/>
            <p:nvPr/>
          </p:nvSpPr>
          <p:spPr>
            <a:xfrm>
              <a:off x="7944480" y="4292640"/>
              <a:ext cx="172440" cy="22320"/>
            </a:xfrm>
            <a:custGeom>
              <a:avLst/>
              <a:gdLst/>
              <a:ahLst/>
              <a:rect l="l" t="t" r="r" b="b"/>
              <a:pathLst>
                <a:path w="232" h="29">
                  <a:moveTo>
                    <a:pt x="0" y="0"/>
                  </a:moveTo>
                  <a:lnTo>
                    <a:pt x="187" y="0"/>
                  </a:lnTo>
                  <a:lnTo>
                    <a:pt x="232" y="29"/>
                  </a:lnTo>
                  <a:lnTo>
                    <a:pt x="46" y="29"/>
                  </a:lnTo>
                  <a:lnTo>
                    <a:pt x="0" y="0"/>
                  </a:lnTo>
                  <a:close/>
                </a:path>
              </a:pathLst>
            </a:custGeom>
            <a:solidFill>
              <a:srgbClr val="d5d5d5"/>
            </a:solidFill>
            <a:ln>
              <a:noFill/>
            </a:ln>
          </p:spPr>
          <p:style>
            <a:lnRef idx="0"/>
            <a:fillRef idx="0"/>
            <a:effectRef idx="0"/>
            <a:fontRef idx="minor"/>
          </p:style>
        </p:sp>
        <p:sp>
          <p:nvSpPr>
            <p:cNvPr id="705" name="CustomShape 611"/>
            <p:cNvSpPr/>
            <p:nvPr/>
          </p:nvSpPr>
          <p:spPr>
            <a:xfrm>
              <a:off x="8084160" y="4292640"/>
              <a:ext cx="174240" cy="22320"/>
            </a:xfrm>
            <a:custGeom>
              <a:avLst/>
              <a:gdLst/>
              <a:ahLst/>
              <a:rect l="l" t="t" r="r" b="b"/>
              <a:pathLst>
                <a:path w="234" h="29">
                  <a:moveTo>
                    <a:pt x="0" y="0"/>
                  </a:moveTo>
                  <a:lnTo>
                    <a:pt x="189" y="0"/>
                  </a:lnTo>
                  <a:lnTo>
                    <a:pt x="234" y="29"/>
                  </a:lnTo>
                  <a:lnTo>
                    <a:pt x="45" y="29"/>
                  </a:lnTo>
                  <a:lnTo>
                    <a:pt x="0" y="0"/>
                  </a:lnTo>
                  <a:close/>
                </a:path>
              </a:pathLst>
            </a:custGeom>
            <a:solidFill>
              <a:srgbClr val="d2d2d2"/>
            </a:solidFill>
            <a:ln>
              <a:noFill/>
            </a:ln>
          </p:spPr>
          <p:style>
            <a:lnRef idx="0"/>
            <a:fillRef idx="0"/>
            <a:effectRef idx="0"/>
            <a:fontRef idx="minor"/>
          </p:style>
        </p:sp>
        <p:sp>
          <p:nvSpPr>
            <p:cNvPr id="706" name="CustomShape 612"/>
            <p:cNvSpPr/>
            <p:nvPr/>
          </p:nvSpPr>
          <p:spPr>
            <a:xfrm>
              <a:off x="8224920" y="4290840"/>
              <a:ext cx="176040" cy="24120"/>
            </a:xfrm>
            <a:custGeom>
              <a:avLst/>
              <a:gdLst/>
              <a:ahLst/>
              <a:rect l="l" t="t" r="r" b="b"/>
              <a:pathLst>
                <a:path w="235" h="30">
                  <a:moveTo>
                    <a:pt x="0" y="1"/>
                  </a:moveTo>
                  <a:lnTo>
                    <a:pt x="190" y="0"/>
                  </a:lnTo>
                  <a:lnTo>
                    <a:pt x="235" y="29"/>
                  </a:lnTo>
                  <a:lnTo>
                    <a:pt x="45" y="30"/>
                  </a:lnTo>
                  <a:lnTo>
                    <a:pt x="0" y="1"/>
                  </a:lnTo>
                  <a:close/>
                </a:path>
              </a:pathLst>
            </a:custGeom>
            <a:solidFill>
              <a:srgbClr val="cfcfcf"/>
            </a:solidFill>
            <a:ln>
              <a:noFill/>
            </a:ln>
          </p:spPr>
          <p:style>
            <a:lnRef idx="0"/>
            <a:fillRef idx="0"/>
            <a:effectRef idx="0"/>
            <a:fontRef idx="minor"/>
          </p:style>
        </p:sp>
        <p:sp>
          <p:nvSpPr>
            <p:cNvPr id="707" name="CustomShape 613"/>
            <p:cNvSpPr/>
            <p:nvPr/>
          </p:nvSpPr>
          <p:spPr>
            <a:xfrm>
              <a:off x="8367840" y="4290840"/>
              <a:ext cx="137880" cy="22320"/>
            </a:xfrm>
            <a:custGeom>
              <a:avLst/>
              <a:gdLst/>
              <a:ahLst/>
              <a:rect l="l" t="t" r="r" b="b"/>
              <a:pathLst>
                <a:path w="187" h="29">
                  <a:moveTo>
                    <a:pt x="0" y="0"/>
                  </a:moveTo>
                  <a:lnTo>
                    <a:pt x="141" y="0"/>
                  </a:lnTo>
                  <a:lnTo>
                    <a:pt x="155" y="15"/>
                  </a:lnTo>
                  <a:lnTo>
                    <a:pt x="170" y="24"/>
                  </a:lnTo>
                  <a:lnTo>
                    <a:pt x="187" y="29"/>
                  </a:lnTo>
                  <a:lnTo>
                    <a:pt x="45" y="29"/>
                  </a:lnTo>
                  <a:lnTo>
                    <a:pt x="0" y="0"/>
                  </a:lnTo>
                  <a:close/>
                </a:path>
              </a:pathLst>
            </a:custGeom>
            <a:solidFill>
              <a:srgbClr val="cccccc"/>
            </a:solidFill>
            <a:ln>
              <a:noFill/>
            </a:ln>
          </p:spPr>
          <p:style>
            <a:lnRef idx="0"/>
            <a:fillRef idx="0"/>
            <a:effectRef idx="0"/>
            <a:fontRef idx="minor"/>
          </p:style>
        </p:sp>
        <p:sp>
          <p:nvSpPr>
            <p:cNvPr id="708" name="CustomShape 614"/>
            <p:cNvSpPr/>
            <p:nvPr/>
          </p:nvSpPr>
          <p:spPr>
            <a:xfrm>
              <a:off x="5694120" y="4044960"/>
              <a:ext cx="2811600" cy="272880"/>
            </a:xfrm>
            <a:custGeom>
              <a:avLst/>
              <a:gdLst/>
              <a:ahLst/>
              <a:rect l="l" t="t" r="r" b="b"/>
              <a:pathLst>
                <a:path w="3756" h="348">
                  <a:moveTo>
                    <a:pt x="80" y="7"/>
                  </a:moveTo>
                  <a:lnTo>
                    <a:pt x="3756" y="0"/>
                  </a:lnTo>
                  <a:lnTo>
                    <a:pt x="3739" y="4"/>
                  </a:lnTo>
                  <a:lnTo>
                    <a:pt x="3724" y="13"/>
                  </a:lnTo>
                  <a:lnTo>
                    <a:pt x="3710" y="28"/>
                  </a:lnTo>
                  <a:lnTo>
                    <a:pt x="3699" y="50"/>
                  </a:lnTo>
                  <a:lnTo>
                    <a:pt x="3691" y="75"/>
                  </a:lnTo>
                  <a:lnTo>
                    <a:pt x="3682" y="105"/>
                  </a:lnTo>
                  <a:lnTo>
                    <a:pt x="3678" y="136"/>
                  </a:lnTo>
                  <a:lnTo>
                    <a:pt x="3677" y="171"/>
                  </a:lnTo>
                  <a:lnTo>
                    <a:pt x="3678" y="204"/>
                  </a:lnTo>
                  <a:lnTo>
                    <a:pt x="3682" y="237"/>
                  </a:lnTo>
                  <a:lnTo>
                    <a:pt x="3691" y="265"/>
                  </a:lnTo>
                  <a:lnTo>
                    <a:pt x="3699" y="291"/>
                  </a:lnTo>
                  <a:lnTo>
                    <a:pt x="3710" y="312"/>
                  </a:lnTo>
                  <a:lnTo>
                    <a:pt x="3724" y="327"/>
                  </a:lnTo>
                  <a:lnTo>
                    <a:pt x="3739" y="336"/>
                  </a:lnTo>
                  <a:lnTo>
                    <a:pt x="3756" y="341"/>
                  </a:lnTo>
                  <a:lnTo>
                    <a:pt x="80" y="348"/>
                  </a:lnTo>
                  <a:lnTo>
                    <a:pt x="63" y="346"/>
                  </a:lnTo>
                  <a:lnTo>
                    <a:pt x="49" y="333"/>
                  </a:lnTo>
                  <a:lnTo>
                    <a:pt x="35" y="319"/>
                  </a:lnTo>
                  <a:lnTo>
                    <a:pt x="24" y="298"/>
                  </a:lnTo>
                  <a:lnTo>
                    <a:pt x="16" y="271"/>
                  </a:lnTo>
                  <a:lnTo>
                    <a:pt x="6" y="243"/>
                  </a:lnTo>
                  <a:lnTo>
                    <a:pt x="2" y="211"/>
                  </a:lnTo>
                  <a:lnTo>
                    <a:pt x="0" y="178"/>
                  </a:lnTo>
                  <a:lnTo>
                    <a:pt x="2" y="142"/>
                  </a:lnTo>
                  <a:lnTo>
                    <a:pt x="6" y="112"/>
                  </a:lnTo>
                  <a:lnTo>
                    <a:pt x="16" y="82"/>
                  </a:lnTo>
                  <a:lnTo>
                    <a:pt x="24" y="57"/>
                  </a:lnTo>
                  <a:lnTo>
                    <a:pt x="35" y="35"/>
                  </a:lnTo>
                  <a:lnTo>
                    <a:pt x="49" y="20"/>
                  </a:lnTo>
                  <a:lnTo>
                    <a:pt x="63" y="11"/>
                  </a:lnTo>
                  <a:lnTo>
                    <a:pt x="80" y="7"/>
                  </a:lnTo>
                </a:path>
              </a:pathLst>
            </a:custGeom>
            <a:noFill/>
            <a:ln w="9360">
              <a:solidFill>
                <a:srgbClr val="000000"/>
              </a:solidFill>
              <a:round/>
            </a:ln>
          </p:spPr>
          <p:style>
            <a:lnRef idx="0"/>
            <a:fillRef idx="0"/>
            <a:effectRef idx="0"/>
            <a:fontRef idx="minor"/>
          </p:style>
        </p:sp>
        <p:sp>
          <p:nvSpPr>
            <p:cNvPr id="709" name="CustomShape 615"/>
            <p:cNvSpPr/>
            <p:nvPr/>
          </p:nvSpPr>
          <p:spPr>
            <a:xfrm>
              <a:off x="5752800" y="4280040"/>
              <a:ext cx="132840" cy="37800"/>
            </a:xfrm>
            <a:custGeom>
              <a:avLst/>
              <a:gdLst/>
              <a:ahLst/>
              <a:rect l="l" t="t" r="r" b="b"/>
              <a:pathLst>
                <a:path w="181" h="50">
                  <a:moveTo>
                    <a:pt x="181" y="0"/>
                  </a:moveTo>
                  <a:lnTo>
                    <a:pt x="56" y="0"/>
                  </a:lnTo>
                  <a:lnTo>
                    <a:pt x="43" y="21"/>
                  </a:lnTo>
                  <a:lnTo>
                    <a:pt x="31" y="35"/>
                  </a:lnTo>
                  <a:lnTo>
                    <a:pt x="15" y="48"/>
                  </a:lnTo>
                  <a:lnTo>
                    <a:pt x="0" y="50"/>
                  </a:lnTo>
                  <a:lnTo>
                    <a:pt x="124" y="50"/>
                  </a:lnTo>
                  <a:lnTo>
                    <a:pt x="181" y="0"/>
                  </a:lnTo>
                  <a:close/>
                </a:path>
              </a:pathLst>
            </a:custGeom>
            <a:solidFill>
              <a:srgbClr val="ffffff"/>
            </a:solidFill>
            <a:ln>
              <a:noFill/>
            </a:ln>
          </p:spPr>
          <p:style>
            <a:lnRef idx="0"/>
            <a:fillRef idx="0"/>
            <a:effectRef idx="0"/>
            <a:fontRef idx="minor"/>
          </p:style>
        </p:sp>
        <p:sp>
          <p:nvSpPr>
            <p:cNvPr id="710" name="CustomShape 616"/>
            <p:cNvSpPr/>
            <p:nvPr/>
          </p:nvSpPr>
          <p:spPr>
            <a:xfrm>
              <a:off x="5846400" y="4280040"/>
              <a:ext cx="182160" cy="37800"/>
            </a:xfrm>
            <a:custGeom>
              <a:avLst/>
              <a:gdLst/>
              <a:ahLst/>
              <a:rect l="l" t="t" r="r" b="b"/>
              <a:pathLst>
                <a:path w="247" h="51">
                  <a:moveTo>
                    <a:pt x="57" y="1"/>
                  </a:moveTo>
                  <a:lnTo>
                    <a:pt x="247" y="0"/>
                  </a:lnTo>
                  <a:lnTo>
                    <a:pt x="190" y="50"/>
                  </a:lnTo>
                  <a:lnTo>
                    <a:pt x="0" y="51"/>
                  </a:lnTo>
                  <a:lnTo>
                    <a:pt x="57" y="1"/>
                  </a:lnTo>
                  <a:close/>
                </a:path>
              </a:pathLst>
            </a:custGeom>
            <a:solidFill>
              <a:srgbClr val="fdfdfd"/>
            </a:solidFill>
            <a:ln>
              <a:noFill/>
            </a:ln>
          </p:spPr>
          <p:style>
            <a:lnRef idx="0"/>
            <a:fillRef idx="0"/>
            <a:effectRef idx="0"/>
            <a:fontRef idx="minor"/>
          </p:style>
        </p:sp>
        <p:sp>
          <p:nvSpPr>
            <p:cNvPr id="711" name="CustomShape 617"/>
            <p:cNvSpPr/>
            <p:nvPr/>
          </p:nvSpPr>
          <p:spPr>
            <a:xfrm>
              <a:off x="5989320" y="4280040"/>
              <a:ext cx="182160" cy="37800"/>
            </a:xfrm>
            <a:custGeom>
              <a:avLst/>
              <a:gdLst/>
              <a:ahLst/>
              <a:rect l="l" t="t" r="r" b="b"/>
              <a:pathLst>
                <a:path w="247" h="50">
                  <a:moveTo>
                    <a:pt x="57" y="0"/>
                  </a:moveTo>
                  <a:lnTo>
                    <a:pt x="247" y="0"/>
                  </a:lnTo>
                  <a:lnTo>
                    <a:pt x="189" y="50"/>
                  </a:lnTo>
                  <a:lnTo>
                    <a:pt x="0" y="50"/>
                  </a:lnTo>
                  <a:lnTo>
                    <a:pt x="57" y="0"/>
                  </a:lnTo>
                  <a:close/>
                </a:path>
              </a:pathLst>
            </a:custGeom>
            <a:solidFill>
              <a:srgbClr val="fafafa"/>
            </a:solidFill>
            <a:ln>
              <a:noFill/>
            </a:ln>
          </p:spPr>
          <p:style>
            <a:lnRef idx="0"/>
            <a:fillRef idx="0"/>
            <a:effectRef idx="0"/>
            <a:fontRef idx="minor"/>
          </p:style>
        </p:sp>
        <p:sp>
          <p:nvSpPr>
            <p:cNvPr id="712" name="CustomShape 618"/>
            <p:cNvSpPr/>
            <p:nvPr/>
          </p:nvSpPr>
          <p:spPr>
            <a:xfrm>
              <a:off x="6130440" y="4280040"/>
              <a:ext cx="183960" cy="37800"/>
            </a:xfrm>
            <a:custGeom>
              <a:avLst/>
              <a:gdLst/>
              <a:ahLst/>
              <a:rect l="l" t="t" r="r" b="b"/>
              <a:pathLst>
                <a:path w="248" h="50">
                  <a:moveTo>
                    <a:pt x="58" y="0"/>
                  </a:moveTo>
                  <a:lnTo>
                    <a:pt x="248" y="0"/>
                  </a:lnTo>
                  <a:lnTo>
                    <a:pt x="190" y="50"/>
                  </a:lnTo>
                  <a:lnTo>
                    <a:pt x="0" y="50"/>
                  </a:lnTo>
                  <a:lnTo>
                    <a:pt x="58" y="0"/>
                  </a:lnTo>
                  <a:close/>
                </a:path>
              </a:pathLst>
            </a:custGeom>
            <a:solidFill>
              <a:srgbClr val="f7f7f7"/>
            </a:solidFill>
            <a:ln>
              <a:noFill/>
            </a:ln>
          </p:spPr>
          <p:style>
            <a:lnRef idx="0"/>
            <a:fillRef idx="0"/>
            <a:effectRef idx="0"/>
            <a:fontRef idx="minor"/>
          </p:style>
        </p:sp>
        <p:sp>
          <p:nvSpPr>
            <p:cNvPr id="713" name="CustomShape 619"/>
            <p:cNvSpPr/>
            <p:nvPr/>
          </p:nvSpPr>
          <p:spPr>
            <a:xfrm>
              <a:off x="6271560" y="4280040"/>
              <a:ext cx="183600" cy="37800"/>
            </a:xfrm>
            <a:custGeom>
              <a:avLst/>
              <a:gdLst/>
              <a:ahLst/>
              <a:rect l="l" t="t" r="r" b="b"/>
              <a:pathLst>
                <a:path w="248" h="50">
                  <a:moveTo>
                    <a:pt x="58" y="0"/>
                  </a:moveTo>
                  <a:lnTo>
                    <a:pt x="248" y="0"/>
                  </a:lnTo>
                  <a:lnTo>
                    <a:pt x="191" y="50"/>
                  </a:lnTo>
                  <a:lnTo>
                    <a:pt x="0" y="50"/>
                  </a:lnTo>
                  <a:lnTo>
                    <a:pt x="58" y="0"/>
                  </a:lnTo>
                  <a:close/>
                </a:path>
              </a:pathLst>
            </a:custGeom>
            <a:solidFill>
              <a:srgbClr val="f5f5f5"/>
            </a:solidFill>
            <a:ln>
              <a:noFill/>
            </a:ln>
          </p:spPr>
          <p:style>
            <a:lnRef idx="0"/>
            <a:fillRef idx="0"/>
            <a:effectRef idx="0"/>
            <a:fontRef idx="minor"/>
          </p:style>
        </p:sp>
        <p:sp>
          <p:nvSpPr>
            <p:cNvPr id="714" name="CustomShape 620"/>
            <p:cNvSpPr/>
            <p:nvPr/>
          </p:nvSpPr>
          <p:spPr>
            <a:xfrm>
              <a:off x="6414480" y="4278240"/>
              <a:ext cx="183600" cy="39600"/>
            </a:xfrm>
            <a:custGeom>
              <a:avLst/>
              <a:gdLst/>
              <a:ahLst/>
              <a:rect l="l" t="t" r="r" b="b"/>
              <a:pathLst>
                <a:path w="248" h="51">
                  <a:moveTo>
                    <a:pt x="57" y="1"/>
                  </a:moveTo>
                  <a:lnTo>
                    <a:pt x="248" y="0"/>
                  </a:lnTo>
                  <a:lnTo>
                    <a:pt x="190" y="50"/>
                  </a:lnTo>
                  <a:lnTo>
                    <a:pt x="0" y="51"/>
                  </a:lnTo>
                  <a:lnTo>
                    <a:pt x="57" y="1"/>
                  </a:lnTo>
                  <a:close/>
                </a:path>
              </a:pathLst>
            </a:custGeom>
            <a:solidFill>
              <a:srgbClr val="f2f2f2"/>
            </a:solidFill>
            <a:ln>
              <a:noFill/>
            </a:ln>
          </p:spPr>
          <p:style>
            <a:lnRef idx="0"/>
            <a:fillRef idx="0"/>
            <a:effectRef idx="0"/>
            <a:fontRef idx="minor"/>
          </p:style>
        </p:sp>
        <p:sp>
          <p:nvSpPr>
            <p:cNvPr id="715" name="CustomShape 621"/>
            <p:cNvSpPr/>
            <p:nvPr/>
          </p:nvSpPr>
          <p:spPr>
            <a:xfrm>
              <a:off x="6557400" y="4278240"/>
              <a:ext cx="185400" cy="38160"/>
            </a:xfrm>
            <a:custGeom>
              <a:avLst/>
              <a:gdLst/>
              <a:ahLst/>
              <a:rect l="l" t="t" r="r" b="b"/>
              <a:pathLst>
                <a:path w="250" h="50">
                  <a:moveTo>
                    <a:pt x="58" y="0"/>
                  </a:moveTo>
                  <a:lnTo>
                    <a:pt x="250" y="0"/>
                  </a:lnTo>
                  <a:lnTo>
                    <a:pt x="192" y="50"/>
                  </a:lnTo>
                  <a:lnTo>
                    <a:pt x="0" y="50"/>
                  </a:lnTo>
                  <a:lnTo>
                    <a:pt x="58" y="0"/>
                  </a:lnTo>
                  <a:close/>
                </a:path>
              </a:pathLst>
            </a:custGeom>
            <a:solidFill>
              <a:srgbClr val="efefef"/>
            </a:solidFill>
            <a:ln>
              <a:noFill/>
            </a:ln>
          </p:spPr>
          <p:style>
            <a:lnRef idx="0"/>
            <a:fillRef idx="0"/>
            <a:effectRef idx="0"/>
            <a:fontRef idx="minor"/>
          </p:style>
        </p:sp>
        <p:sp>
          <p:nvSpPr>
            <p:cNvPr id="716" name="CustomShape 622"/>
            <p:cNvSpPr/>
            <p:nvPr/>
          </p:nvSpPr>
          <p:spPr>
            <a:xfrm>
              <a:off x="6701760" y="4278240"/>
              <a:ext cx="183600" cy="38160"/>
            </a:xfrm>
            <a:custGeom>
              <a:avLst/>
              <a:gdLst/>
              <a:ahLst/>
              <a:rect l="l" t="t" r="r" b="b"/>
              <a:pathLst>
                <a:path w="248" h="50">
                  <a:moveTo>
                    <a:pt x="58" y="0"/>
                  </a:moveTo>
                  <a:lnTo>
                    <a:pt x="248" y="0"/>
                  </a:lnTo>
                  <a:lnTo>
                    <a:pt x="189" y="50"/>
                  </a:lnTo>
                  <a:lnTo>
                    <a:pt x="0" y="50"/>
                  </a:lnTo>
                  <a:lnTo>
                    <a:pt x="58" y="0"/>
                  </a:lnTo>
                  <a:close/>
                </a:path>
              </a:pathLst>
            </a:custGeom>
            <a:solidFill>
              <a:srgbClr val="ededed"/>
            </a:solidFill>
            <a:ln>
              <a:noFill/>
            </a:ln>
          </p:spPr>
          <p:style>
            <a:lnRef idx="0"/>
            <a:fillRef idx="0"/>
            <a:effectRef idx="0"/>
            <a:fontRef idx="minor"/>
          </p:style>
        </p:sp>
        <p:sp>
          <p:nvSpPr>
            <p:cNvPr id="717" name="CustomShape 623"/>
            <p:cNvSpPr/>
            <p:nvPr/>
          </p:nvSpPr>
          <p:spPr>
            <a:xfrm>
              <a:off x="6842880" y="4278240"/>
              <a:ext cx="185400" cy="38160"/>
            </a:xfrm>
            <a:custGeom>
              <a:avLst/>
              <a:gdLst/>
              <a:ahLst/>
              <a:rect l="l" t="t" r="r" b="b"/>
              <a:pathLst>
                <a:path w="249" h="52">
                  <a:moveTo>
                    <a:pt x="59" y="2"/>
                  </a:moveTo>
                  <a:lnTo>
                    <a:pt x="249" y="0"/>
                  </a:lnTo>
                  <a:lnTo>
                    <a:pt x="190" y="50"/>
                  </a:lnTo>
                  <a:lnTo>
                    <a:pt x="0" y="52"/>
                  </a:lnTo>
                  <a:lnTo>
                    <a:pt x="59" y="2"/>
                  </a:lnTo>
                  <a:close/>
                </a:path>
              </a:pathLst>
            </a:custGeom>
            <a:solidFill>
              <a:srgbClr val="eaeaea"/>
            </a:solidFill>
            <a:ln>
              <a:noFill/>
            </a:ln>
          </p:spPr>
          <p:style>
            <a:lnRef idx="0"/>
            <a:fillRef idx="0"/>
            <a:effectRef idx="0"/>
            <a:fontRef idx="minor"/>
          </p:style>
        </p:sp>
        <p:sp>
          <p:nvSpPr>
            <p:cNvPr id="718" name="CustomShape 624"/>
            <p:cNvSpPr/>
            <p:nvPr/>
          </p:nvSpPr>
          <p:spPr>
            <a:xfrm>
              <a:off x="6985800" y="4278240"/>
              <a:ext cx="183960" cy="38160"/>
            </a:xfrm>
            <a:custGeom>
              <a:avLst/>
              <a:gdLst/>
              <a:ahLst/>
              <a:rect l="l" t="t" r="r" b="b"/>
              <a:pathLst>
                <a:path w="248" h="50">
                  <a:moveTo>
                    <a:pt x="59" y="0"/>
                  </a:moveTo>
                  <a:lnTo>
                    <a:pt x="248" y="0"/>
                  </a:lnTo>
                  <a:lnTo>
                    <a:pt x="190" y="50"/>
                  </a:lnTo>
                  <a:lnTo>
                    <a:pt x="0" y="50"/>
                  </a:lnTo>
                  <a:lnTo>
                    <a:pt x="59" y="0"/>
                  </a:lnTo>
                  <a:close/>
                </a:path>
              </a:pathLst>
            </a:custGeom>
            <a:solidFill>
              <a:srgbClr val="e7e7e7"/>
            </a:solidFill>
            <a:ln>
              <a:noFill/>
            </a:ln>
          </p:spPr>
          <p:style>
            <a:lnRef idx="0"/>
            <a:fillRef idx="0"/>
            <a:effectRef idx="0"/>
            <a:fontRef idx="minor"/>
          </p:style>
        </p:sp>
        <p:sp>
          <p:nvSpPr>
            <p:cNvPr id="719" name="CustomShape 625"/>
            <p:cNvSpPr/>
            <p:nvPr/>
          </p:nvSpPr>
          <p:spPr>
            <a:xfrm>
              <a:off x="7128720" y="4278240"/>
              <a:ext cx="183960" cy="38160"/>
            </a:xfrm>
            <a:custGeom>
              <a:avLst/>
              <a:gdLst/>
              <a:ahLst/>
              <a:rect l="l" t="t" r="r" b="b"/>
              <a:pathLst>
                <a:path w="248" h="50">
                  <a:moveTo>
                    <a:pt x="58" y="0"/>
                  </a:moveTo>
                  <a:lnTo>
                    <a:pt x="248" y="0"/>
                  </a:lnTo>
                  <a:lnTo>
                    <a:pt x="190" y="50"/>
                  </a:lnTo>
                  <a:lnTo>
                    <a:pt x="0" y="50"/>
                  </a:lnTo>
                  <a:lnTo>
                    <a:pt x="58" y="0"/>
                  </a:lnTo>
                  <a:close/>
                </a:path>
              </a:pathLst>
            </a:custGeom>
            <a:solidFill>
              <a:srgbClr val="e5e5e5"/>
            </a:solidFill>
            <a:ln>
              <a:noFill/>
            </a:ln>
          </p:spPr>
          <p:style>
            <a:lnRef idx="0"/>
            <a:fillRef idx="0"/>
            <a:effectRef idx="0"/>
            <a:fontRef idx="minor"/>
          </p:style>
        </p:sp>
        <p:sp>
          <p:nvSpPr>
            <p:cNvPr id="720" name="CustomShape 626"/>
            <p:cNvSpPr/>
            <p:nvPr/>
          </p:nvSpPr>
          <p:spPr>
            <a:xfrm>
              <a:off x="7271280" y="4276800"/>
              <a:ext cx="183600" cy="39600"/>
            </a:xfrm>
            <a:custGeom>
              <a:avLst/>
              <a:gdLst/>
              <a:ahLst/>
              <a:rect l="l" t="t" r="r" b="b"/>
              <a:pathLst>
                <a:path w="248" h="51">
                  <a:moveTo>
                    <a:pt x="58" y="1"/>
                  </a:moveTo>
                  <a:lnTo>
                    <a:pt x="248" y="0"/>
                  </a:lnTo>
                  <a:lnTo>
                    <a:pt x="190" y="50"/>
                  </a:lnTo>
                  <a:lnTo>
                    <a:pt x="0" y="51"/>
                  </a:lnTo>
                  <a:lnTo>
                    <a:pt x="58" y="1"/>
                  </a:lnTo>
                  <a:close/>
                </a:path>
              </a:pathLst>
            </a:custGeom>
            <a:solidFill>
              <a:srgbClr val="e2e2e2"/>
            </a:solidFill>
            <a:ln>
              <a:noFill/>
            </a:ln>
          </p:spPr>
          <p:style>
            <a:lnRef idx="0"/>
            <a:fillRef idx="0"/>
            <a:effectRef idx="0"/>
            <a:fontRef idx="minor"/>
          </p:style>
        </p:sp>
        <p:sp>
          <p:nvSpPr>
            <p:cNvPr id="721" name="CustomShape 627"/>
            <p:cNvSpPr/>
            <p:nvPr/>
          </p:nvSpPr>
          <p:spPr>
            <a:xfrm>
              <a:off x="7412400" y="4276800"/>
              <a:ext cx="185400" cy="38160"/>
            </a:xfrm>
            <a:custGeom>
              <a:avLst/>
              <a:gdLst/>
              <a:ahLst/>
              <a:rect l="l" t="t" r="r" b="b"/>
              <a:pathLst>
                <a:path w="251" h="50">
                  <a:moveTo>
                    <a:pt x="58" y="0"/>
                  </a:moveTo>
                  <a:lnTo>
                    <a:pt x="251" y="0"/>
                  </a:lnTo>
                  <a:lnTo>
                    <a:pt x="191" y="50"/>
                  </a:lnTo>
                  <a:lnTo>
                    <a:pt x="0" y="50"/>
                  </a:lnTo>
                  <a:lnTo>
                    <a:pt x="58" y="0"/>
                  </a:lnTo>
                  <a:close/>
                </a:path>
              </a:pathLst>
            </a:custGeom>
            <a:solidFill>
              <a:srgbClr val="dfdfdf"/>
            </a:solidFill>
            <a:ln>
              <a:noFill/>
            </a:ln>
          </p:spPr>
          <p:style>
            <a:lnRef idx="0"/>
            <a:fillRef idx="0"/>
            <a:effectRef idx="0"/>
            <a:fontRef idx="minor"/>
          </p:style>
        </p:sp>
        <p:sp>
          <p:nvSpPr>
            <p:cNvPr id="722" name="CustomShape 628"/>
            <p:cNvSpPr/>
            <p:nvPr/>
          </p:nvSpPr>
          <p:spPr>
            <a:xfrm>
              <a:off x="7557120" y="4276800"/>
              <a:ext cx="183600" cy="38160"/>
            </a:xfrm>
            <a:custGeom>
              <a:avLst/>
              <a:gdLst/>
              <a:ahLst/>
              <a:rect l="l" t="t" r="r" b="b"/>
              <a:pathLst>
                <a:path w="250" h="50">
                  <a:moveTo>
                    <a:pt x="60" y="0"/>
                  </a:moveTo>
                  <a:lnTo>
                    <a:pt x="250" y="0"/>
                  </a:lnTo>
                  <a:lnTo>
                    <a:pt x="191" y="50"/>
                  </a:lnTo>
                  <a:lnTo>
                    <a:pt x="0" y="50"/>
                  </a:lnTo>
                  <a:lnTo>
                    <a:pt x="60" y="0"/>
                  </a:lnTo>
                  <a:close/>
                </a:path>
              </a:pathLst>
            </a:custGeom>
            <a:solidFill>
              <a:srgbClr val="dddddd"/>
            </a:solidFill>
            <a:ln>
              <a:noFill/>
            </a:ln>
          </p:spPr>
          <p:style>
            <a:lnRef idx="0"/>
            <a:fillRef idx="0"/>
            <a:effectRef idx="0"/>
            <a:fontRef idx="minor"/>
          </p:style>
        </p:sp>
        <p:sp>
          <p:nvSpPr>
            <p:cNvPr id="723" name="CustomShape 629"/>
            <p:cNvSpPr/>
            <p:nvPr/>
          </p:nvSpPr>
          <p:spPr>
            <a:xfrm>
              <a:off x="7700040" y="4276800"/>
              <a:ext cx="183600" cy="38160"/>
            </a:xfrm>
            <a:custGeom>
              <a:avLst/>
              <a:gdLst/>
              <a:ahLst/>
              <a:rect l="l" t="t" r="r" b="b"/>
              <a:pathLst>
                <a:path w="249" h="51">
                  <a:moveTo>
                    <a:pt x="59" y="1"/>
                  </a:moveTo>
                  <a:lnTo>
                    <a:pt x="249" y="0"/>
                  </a:lnTo>
                  <a:lnTo>
                    <a:pt x="190" y="50"/>
                  </a:lnTo>
                  <a:lnTo>
                    <a:pt x="0" y="51"/>
                  </a:lnTo>
                  <a:lnTo>
                    <a:pt x="59" y="1"/>
                  </a:lnTo>
                  <a:close/>
                </a:path>
              </a:pathLst>
            </a:custGeom>
            <a:solidFill>
              <a:srgbClr val="dadada"/>
            </a:solidFill>
            <a:ln>
              <a:noFill/>
            </a:ln>
          </p:spPr>
          <p:style>
            <a:lnRef idx="0"/>
            <a:fillRef idx="0"/>
            <a:effectRef idx="0"/>
            <a:fontRef idx="minor"/>
          </p:style>
        </p:sp>
        <p:sp>
          <p:nvSpPr>
            <p:cNvPr id="724" name="CustomShape 630"/>
            <p:cNvSpPr/>
            <p:nvPr/>
          </p:nvSpPr>
          <p:spPr>
            <a:xfrm>
              <a:off x="7841160" y="4276800"/>
              <a:ext cx="183960" cy="38160"/>
            </a:xfrm>
            <a:custGeom>
              <a:avLst/>
              <a:gdLst/>
              <a:ahLst/>
              <a:rect l="l" t="t" r="r" b="b"/>
              <a:pathLst>
                <a:path w="249" h="50">
                  <a:moveTo>
                    <a:pt x="59" y="0"/>
                  </a:moveTo>
                  <a:lnTo>
                    <a:pt x="249" y="0"/>
                  </a:lnTo>
                  <a:lnTo>
                    <a:pt x="190" y="50"/>
                  </a:lnTo>
                  <a:lnTo>
                    <a:pt x="0" y="50"/>
                  </a:lnTo>
                  <a:lnTo>
                    <a:pt x="59" y="0"/>
                  </a:lnTo>
                  <a:close/>
                </a:path>
              </a:pathLst>
            </a:custGeom>
            <a:solidFill>
              <a:srgbClr val="d7d7d7"/>
            </a:solidFill>
            <a:ln>
              <a:noFill/>
            </a:ln>
          </p:spPr>
          <p:style>
            <a:lnRef idx="0"/>
            <a:fillRef idx="0"/>
            <a:effectRef idx="0"/>
            <a:fontRef idx="minor"/>
          </p:style>
        </p:sp>
        <p:sp>
          <p:nvSpPr>
            <p:cNvPr id="725" name="CustomShape 631"/>
            <p:cNvSpPr/>
            <p:nvPr/>
          </p:nvSpPr>
          <p:spPr>
            <a:xfrm>
              <a:off x="7984080" y="4276800"/>
              <a:ext cx="183600" cy="38160"/>
            </a:xfrm>
            <a:custGeom>
              <a:avLst/>
              <a:gdLst/>
              <a:ahLst/>
              <a:rect l="l" t="t" r="r" b="b"/>
              <a:pathLst>
                <a:path w="249" h="50">
                  <a:moveTo>
                    <a:pt x="59" y="0"/>
                  </a:moveTo>
                  <a:lnTo>
                    <a:pt x="249" y="0"/>
                  </a:lnTo>
                  <a:lnTo>
                    <a:pt x="190" y="50"/>
                  </a:lnTo>
                  <a:lnTo>
                    <a:pt x="0" y="50"/>
                  </a:lnTo>
                  <a:lnTo>
                    <a:pt x="59" y="0"/>
                  </a:lnTo>
                  <a:close/>
                </a:path>
              </a:pathLst>
            </a:custGeom>
            <a:solidFill>
              <a:srgbClr val="d5d5d5"/>
            </a:solidFill>
            <a:ln>
              <a:noFill/>
            </a:ln>
          </p:spPr>
          <p:style>
            <a:lnRef idx="0"/>
            <a:fillRef idx="0"/>
            <a:effectRef idx="0"/>
            <a:fontRef idx="minor"/>
          </p:style>
        </p:sp>
        <p:sp>
          <p:nvSpPr>
            <p:cNvPr id="726" name="CustomShape 632"/>
            <p:cNvSpPr/>
            <p:nvPr/>
          </p:nvSpPr>
          <p:spPr>
            <a:xfrm>
              <a:off x="8126640" y="4276800"/>
              <a:ext cx="183600" cy="38160"/>
            </a:xfrm>
            <a:custGeom>
              <a:avLst/>
              <a:gdLst/>
              <a:ahLst/>
              <a:rect l="l" t="t" r="r" b="b"/>
              <a:pathLst>
                <a:path w="249" h="50">
                  <a:moveTo>
                    <a:pt x="59" y="0"/>
                  </a:moveTo>
                  <a:lnTo>
                    <a:pt x="249" y="0"/>
                  </a:lnTo>
                  <a:lnTo>
                    <a:pt x="190" y="50"/>
                  </a:lnTo>
                  <a:lnTo>
                    <a:pt x="0" y="50"/>
                  </a:lnTo>
                  <a:lnTo>
                    <a:pt x="59" y="0"/>
                  </a:lnTo>
                  <a:close/>
                </a:path>
              </a:pathLst>
            </a:custGeom>
            <a:solidFill>
              <a:srgbClr val="d2d2d2"/>
            </a:solidFill>
            <a:ln>
              <a:noFill/>
            </a:ln>
          </p:spPr>
          <p:style>
            <a:lnRef idx="0"/>
            <a:fillRef idx="0"/>
            <a:effectRef idx="0"/>
            <a:fontRef idx="minor"/>
          </p:style>
        </p:sp>
        <p:sp>
          <p:nvSpPr>
            <p:cNvPr id="727" name="CustomShape 633"/>
            <p:cNvSpPr/>
            <p:nvPr/>
          </p:nvSpPr>
          <p:spPr>
            <a:xfrm>
              <a:off x="8269560" y="4275000"/>
              <a:ext cx="185400" cy="39960"/>
            </a:xfrm>
            <a:custGeom>
              <a:avLst/>
              <a:gdLst/>
              <a:ahLst/>
              <a:rect l="l" t="t" r="r" b="b"/>
              <a:pathLst>
                <a:path w="250" h="51">
                  <a:moveTo>
                    <a:pt x="59" y="1"/>
                  </a:moveTo>
                  <a:lnTo>
                    <a:pt x="250" y="0"/>
                  </a:lnTo>
                  <a:lnTo>
                    <a:pt x="191" y="50"/>
                  </a:lnTo>
                  <a:lnTo>
                    <a:pt x="0" y="51"/>
                  </a:lnTo>
                  <a:lnTo>
                    <a:pt x="59" y="1"/>
                  </a:lnTo>
                  <a:close/>
                </a:path>
              </a:pathLst>
            </a:custGeom>
            <a:solidFill>
              <a:srgbClr val="cfcfcf"/>
            </a:solidFill>
            <a:ln>
              <a:noFill/>
            </a:ln>
          </p:spPr>
          <p:style>
            <a:lnRef idx="0"/>
            <a:fillRef idx="0"/>
            <a:effectRef idx="0"/>
            <a:fontRef idx="minor"/>
          </p:style>
        </p:sp>
        <p:sp>
          <p:nvSpPr>
            <p:cNvPr id="728" name="CustomShape 634"/>
            <p:cNvSpPr/>
            <p:nvPr/>
          </p:nvSpPr>
          <p:spPr>
            <a:xfrm>
              <a:off x="8412480" y="4275000"/>
              <a:ext cx="134280" cy="38160"/>
            </a:xfrm>
            <a:custGeom>
              <a:avLst/>
              <a:gdLst/>
              <a:ahLst/>
              <a:rect l="l" t="t" r="r" b="b"/>
              <a:pathLst>
                <a:path w="183" h="50">
                  <a:moveTo>
                    <a:pt x="59" y="0"/>
                  </a:moveTo>
                  <a:lnTo>
                    <a:pt x="183" y="0"/>
                  </a:lnTo>
                  <a:lnTo>
                    <a:pt x="172" y="21"/>
                  </a:lnTo>
                  <a:lnTo>
                    <a:pt x="159" y="36"/>
                  </a:lnTo>
                  <a:lnTo>
                    <a:pt x="143" y="45"/>
                  </a:lnTo>
                  <a:lnTo>
                    <a:pt x="128" y="50"/>
                  </a:lnTo>
                  <a:lnTo>
                    <a:pt x="0" y="50"/>
                  </a:lnTo>
                  <a:lnTo>
                    <a:pt x="59" y="0"/>
                  </a:lnTo>
                  <a:close/>
                </a:path>
              </a:pathLst>
            </a:custGeom>
            <a:solidFill>
              <a:srgbClr val="cccccc"/>
            </a:solidFill>
            <a:ln>
              <a:noFill/>
            </a:ln>
          </p:spPr>
          <p:style>
            <a:lnRef idx="0"/>
            <a:fillRef idx="0"/>
            <a:effectRef idx="0"/>
            <a:fontRef idx="minor"/>
          </p:style>
        </p:sp>
        <p:sp>
          <p:nvSpPr>
            <p:cNvPr id="729" name="CustomShape 635"/>
            <p:cNvSpPr/>
            <p:nvPr/>
          </p:nvSpPr>
          <p:spPr>
            <a:xfrm>
              <a:off x="5795640" y="4237200"/>
              <a:ext cx="134640" cy="41040"/>
            </a:xfrm>
            <a:custGeom>
              <a:avLst/>
              <a:gdLst/>
              <a:ahLst/>
              <a:rect l="l" t="t" r="r" b="b"/>
              <a:pathLst>
                <a:path w="183" h="55">
                  <a:moveTo>
                    <a:pt x="183" y="0"/>
                  </a:moveTo>
                  <a:lnTo>
                    <a:pt x="16" y="0"/>
                  </a:lnTo>
                  <a:lnTo>
                    <a:pt x="9" y="28"/>
                  </a:lnTo>
                  <a:lnTo>
                    <a:pt x="0" y="55"/>
                  </a:lnTo>
                  <a:lnTo>
                    <a:pt x="166" y="55"/>
                  </a:lnTo>
                  <a:lnTo>
                    <a:pt x="183" y="0"/>
                  </a:lnTo>
                  <a:close/>
                </a:path>
              </a:pathLst>
            </a:custGeom>
            <a:solidFill>
              <a:srgbClr val="ffffff"/>
            </a:solidFill>
            <a:ln>
              <a:noFill/>
            </a:ln>
          </p:spPr>
          <p:style>
            <a:lnRef idx="0"/>
            <a:fillRef idx="0"/>
            <a:effectRef idx="0"/>
            <a:fontRef idx="minor"/>
          </p:style>
        </p:sp>
        <p:sp>
          <p:nvSpPr>
            <p:cNvPr id="730" name="CustomShape 636"/>
            <p:cNvSpPr/>
            <p:nvPr/>
          </p:nvSpPr>
          <p:spPr>
            <a:xfrm>
              <a:off x="5917680" y="4237200"/>
              <a:ext cx="150480" cy="41040"/>
            </a:xfrm>
            <a:custGeom>
              <a:avLst/>
              <a:gdLst/>
              <a:ahLst/>
              <a:rect l="l" t="t" r="r" b="b"/>
              <a:pathLst>
                <a:path w="203" h="55">
                  <a:moveTo>
                    <a:pt x="17" y="0"/>
                  </a:moveTo>
                  <a:lnTo>
                    <a:pt x="203" y="0"/>
                  </a:lnTo>
                  <a:lnTo>
                    <a:pt x="185" y="54"/>
                  </a:lnTo>
                  <a:lnTo>
                    <a:pt x="0" y="55"/>
                  </a:lnTo>
                  <a:lnTo>
                    <a:pt x="17" y="0"/>
                  </a:lnTo>
                  <a:close/>
                </a:path>
              </a:pathLst>
            </a:custGeom>
            <a:solidFill>
              <a:srgbClr val="fdfdfd"/>
            </a:solidFill>
            <a:ln>
              <a:noFill/>
            </a:ln>
          </p:spPr>
          <p:style>
            <a:lnRef idx="0"/>
            <a:fillRef idx="0"/>
            <a:effectRef idx="0"/>
            <a:fontRef idx="minor"/>
          </p:style>
        </p:sp>
        <p:sp>
          <p:nvSpPr>
            <p:cNvPr id="731" name="CustomShape 637"/>
            <p:cNvSpPr/>
            <p:nvPr/>
          </p:nvSpPr>
          <p:spPr>
            <a:xfrm>
              <a:off x="6057720" y="4237200"/>
              <a:ext cx="150120" cy="41040"/>
            </a:xfrm>
            <a:custGeom>
              <a:avLst/>
              <a:gdLst/>
              <a:ahLst/>
              <a:rect l="l" t="t" r="r" b="b"/>
              <a:pathLst>
                <a:path w="204" h="55">
                  <a:moveTo>
                    <a:pt x="18" y="1"/>
                  </a:moveTo>
                  <a:lnTo>
                    <a:pt x="204" y="0"/>
                  </a:lnTo>
                  <a:lnTo>
                    <a:pt x="187" y="55"/>
                  </a:lnTo>
                  <a:lnTo>
                    <a:pt x="0" y="55"/>
                  </a:lnTo>
                  <a:lnTo>
                    <a:pt x="18" y="1"/>
                  </a:lnTo>
                  <a:close/>
                </a:path>
              </a:pathLst>
            </a:custGeom>
            <a:solidFill>
              <a:srgbClr val="fafafa"/>
            </a:solidFill>
            <a:ln>
              <a:noFill/>
            </a:ln>
          </p:spPr>
          <p:style>
            <a:lnRef idx="0"/>
            <a:fillRef idx="0"/>
            <a:effectRef idx="0"/>
            <a:fontRef idx="minor"/>
          </p:style>
        </p:sp>
        <p:sp>
          <p:nvSpPr>
            <p:cNvPr id="732" name="CustomShape 638"/>
            <p:cNvSpPr/>
            <p:nvPr/>
          </p:nvSpPr>
          <p:spPr>
            <a:xfrm>
              <a:off x="6197400" y="4237200"/>
              <a:ext cx="150120" cy="41040"/>
            </a:xfrm>
            <a:custGeom>
              <a:avLst/>
              <a:gdLst/>
              <a:ahLst/>
              <a:rect l="l" t="t" r="r" b="b"/>
              <a:pathLst>
                <a:path w="203" h="55">
                  <a:moveTo>
                    <a:pt x="17" y="0"/>
                  </a:moveTo>
                  <a:lnTo>
                    <a:pt x="203" y="0"/>
                  </a:lnTo>
                  <a:lnTo>
                    <a:pt x="185" y="55"/>
                  </a:lnTo>
                  <a:lnTo>
                    <a:pt x="0" y="55"/>
                  </a:lnTo>
                  <a:lnTo>
                    <a:pt x="17" y="0"/>
                  </a:lnTo>
                  <a:close/>
                </a:path>
              </a:pathLst>
            </a:custGeom>
            <a:solidFill>
              <a:srgbClr val="f7f7f7"/>
            </a:solidFill>
            <a:ln>
              <a:noFill/>
            </a:ln>
          </p:spPr>
          <p:style>
            <a:lnRef idx="0"/>
            <a:fillRef idx="0"/>
            <a:effectRef idx="0"/>
            <a:fontRef idx="minor"/>
          </p:style>
        </p:sp>
        <p:sp>
          <p:nvSpPr>
            <p:cNvPr id="733" name="CustomShape 639"/>
            <p:cNvSpPr/>
            <p:nvPr/>
          </p:nvSpPr>
          <p:spPr>
            <a:xfrm>
              <a:off x="6336720" y="4237200"/>
              <a:ext cx="150480" cy="41040"/>
            </a:xfrm>
            <a:custGeom>
              <a:avLst/>
              <a:gdLst/>
              <a:ahLst/>
              <a:rect l="l" t="t" r="r" b="b"/>
              <a:pathLst>
                <a:path w="203" h="55">
                  <a:moveTo>
                    <a:pt x="18" y="0"/>
                  </a:moveTo>
                  <a:lnTo>
                    <a:pt x="203" y="0"/>
                  </a:lnTo>
                  <a:lnTo>
                    <a:pt x="186" y="55"/>
                  </a:lnTo>
                  <a:lnTo>
                    <a:pt x="0" y="55"/>
                  </a:lnTo>
                  <a:lnTo>
                    <a:pt x="18" y="0"/>
                  </a:lnTo>
                  <a:close/>
                </a:path>
              </a:pathLst>
            </a:custGeom>
            <a:solidFill>
              <a:srgbClr val="f5f5f5"/>
            </a:solidFill>
            <a:ln>
              <a:noFill/>
            </a:ln>
          </p:spPr>
          <p:style>
            <a:lnRef idx="0"/>
            <a:fillRef idx="0"/>
            <a:effectRef idx="0"/>
            <a:fontRef idx="minor"/>
          </p:style>
        </p:sp>
      </p:grpSp>
      <p:sp>
        <p:nvSpPr>
          <p:cNvPr id="734" name="CustomShape 640"/>
          <p:cNvSpPr/>
          <p:nvPr/>
        </p:nvSpPr>
        <p:spPr>
          <a:xfrm>
            <a:off x="6477120" y="4237200"/>
            <a:ext cx="150840" cy="42840"/>
          </a:xfrm>
          <a:custGeom>
            <a:avLst/>
            <a:gdLst/>
            <a:ahLst/>
            <a:rect l="l" t="t" r="r" b="b"/>
            <a:pathLst>
              <a:path w="202" h="55">
                <a:moveTo>
                  <a:pt x="17" y="0"/>
                </a:moveTo>
                <a:lnTo>
                  <a:pt x="202" y="0"/>
                </a:lnTo>
                <a:lnTo>
                  <a:pt x="185" y="54"/>
                </a:lnTo>
                <a:lnTo>
                  <a:pt x="0" y="55"/>
                </a:lnTo>
                <a:lnTo>
                  <a:pt x="17" y="0"/>
                </a:lnTo>
                <a:close/>
              </a:path>
            </a:pathLst>
          </a:custGeom>
          <a:solidFill>
            <a:srgbClr val="f2f2f2"/>
          </a:solidFill>
          <a:ln>
            <a:noFill/>
          </a:ln>
        </p:spPr>
        <p:style>
          <a:lnRef idx="0"/>
          <a:fillRef idx="0"/>
          <a:effectRef idx="0"/>
          <a:fontRef idx="minor"/>
        </p:style>
      </p:sp>
      <p:sp>
        <p:nvSpPr>
          <p:cNvPr id="735" name="CustomShape 641"/>
          <p:cNvSpPr/>
          <p:nvPr/>
        </p:nvSpPr>
        <p:spPr>
          <a:xfrm>
            <a:off x="6616800" y="4235400"/>
            <a:ext cx="150840" cy="42840"/>
          </a:xfrm>
          <a:custGeom>
            <a:avLst/>
            <a:gdLst/>
            <a:ahLst/>
            <a:rect l="l" t="t" r="r" b="b"/>
            <a:pathLst>
              <a:path w="203" h="55">
                <a:moveTo>
                  <a:pt x="17" y="1"/>
                </a:moveTo>
                <a:lnTo>
                  <a:pt x="203" y="0"/>
                </a:lnTo>
                <a:lnTo>
                  <a:pt x="186" y="55"/>
                </a:lnTo>
                <a:lnTo>
                  <a:pt x="0" y="55"/>
                </a:lnTo>
                <a:lnTo>
                  <a:pt x="17" y="1"/>
                </a:lnTo>
                <a:close/>
              </a:path>
            </a:pathLst>
          </a:custGeom>
          <a:solidFill>
            <a:srgbClr val="efefef"/>
          </a:solidFill>
          <a:ln>
            <a:noFill/>
          </a:ln>
        </p:spPr>
        <p:style>
          <a:lnRef idx="0"/>
          <a:fillRef idx="0"/>
          <a:effectRef idx="0"/>
          <a:fontRef idx="minor"/>
        </p:style>
      </p:sp>
      <p:sp>
        <p:nvSpPr>
          <p:cNvPr id="736" name="CustomShape 642"/>
          <p:cNvSpPr/>
          <p:nvPr/>
        </p:nvSpPr>
        <p:spPr>
          <a:xfrm>
            <a:off x="6754680" y="4235400"/>
            <a:ext cx="152640" cy="42840"/>
          </a:xfrm>
          <a:custGeom>
            <a:avLst/>
            <a:gdLst/>
            <a:ahLst/>
            <a:rect l="l" t="t" r="r" b="b"/>
            <a:pathLst>
              <a:path w="202" h="55">
                <a:moveTo>
                  <a:pt x="17" y="0"/>
                </a:moveTo>
                <a:lnTo>
                  <a:pt x="202" y="0"/>
                </a:lnTo>
                <a:lnTo>
                  <a:pt x="185" y="55"/>
                </a:lnTo>
                <a:lnTo>
                  <a:pt x="0" y="55"/>
                </a:lnTo>
                <a:lnTo>
                  <a:pt x="17" y="0"/>
                </a:lnTo>
                <a:close/>
              </a:path>
            </a:pathLst>
          </a:custGeom>
          <a:solidFill>
            <a:srgbClr val="ededed"/>
          </a:solidFill>
          <a:ln>
            <a:noFill/>
          </a:ln>
        </p:spPr>
        <p:style>
          <a:lnRef idx="0"/>
          <a:fillRef idx="0"/>
          <a:effectRef idx="0"/>
          <a:fontRef idx="minor"/>
        </p:style>
      </p:sp>
      <p:sp>
        <p:nvSpPr>
          <p:cNvPr id="737" name="CustomShape 643"/>
          <p:cNvSpPr/>
          <p:nvPr/>
        </p:nvSpPr>
        <p:spPr>
          <a:xfrm>
            <a:off x="6892920" y="4235400"/>
            <a:ext cx="150840" cy="42840"/>
          </a:xfrm>
          <a:custGeom>
            <a:avLst/>
            <a:gdLst/>
            <a:ahLst/>
            <a:rect l="l" t="t" r="r" b="b"/>
            <a:pathLst>
              <a:path w="203" h="55">
                <a:moveTo>
                  <a:pt x="17" y="0"/>
                </a:moveTo>
                <a:lnTo>
                  <a:pt x="203" y="0"/>
                </a:lnTo>
                <a:lnTo>
                  <a:pt x="185" y="53"/>
                </a:lnTo>
                <a:lnTo>
                  <a:pt x="0" y="55"/>
                </a:lnTo>
                <a:lnTo>
                  <a:pt x="17" y="0"/>
                </a:lnTo>
                <a:close/>
              </a:path>
            </a:pathLst>
          </a:custGeom>
          <a:solidFill>
            <a:srgbClr val="eaeaea"/>
          </a:solidFill>
          <a:ln>
            <a:noFill/>
          </a:ln>
        </p:spPr>
        <p:style>
          <a:lnRef idx="0"/>
          <a:fillRef idx="0"/>
          <a:effectRef idx="0"/>
          <a:fontRef idx="minor"/>
        </p:style>
      </p:sp>
      <p:sp>
        <p:nvSpPr>
          <p:cNvPr id="738" name="CustomShape 644"/>
          <p:cNvSpPr/>
          <p:nvPr/>
        </p:nvSpPr>
        <p:spPr>
          <a:xfrm>
            <a:off x="7032600" y="4233960"/>
            <a:ext cx="152280" cy="44280"/>
          </a:xfrm>
          <a:custGeom>
            <a:avLst/>
            <a:gdLst/>
            <a:ahLst/>
            <a:rect l="l" t="t" r="r" b="b"/>
            <a:pathLst>
              <a:path w="206" h="54">
                <a:moveTo>
                  <a:pt x="18" y="1"/>
                </a:moveTo>
                <a:lnTo>
                  <a:pt x="206" y="0"/>
                </a:lnTo>
                <a:lnTo>
                  <a:pt x="188" y="54"/>
                </a:lnTo>
                <a:lnTo>
                  <a:pt x="0" y="54"/>
                </a:lnTo>
                <a:lnTo>
                  <a:pt x="18" y="1"/>
                </a:lnTo>
                <a:close/>
              </a:path>
            </a:pathLst>
          </a:custGeom>
          <a:solidFill>
            <a:srgbClr val="e7e7e7"/>
          </a:solidFill>
          <a:ln>
            <a:noFill/>
          </a:ln>
        </p:spPr>
        <p:style>
          <a:lnRef idx="0"/>
          <a:fillRef idx="0"/>
          <a:effectRef idx="0"/>
          <a:fontRef idx="minor"/>
        </p:style>
      </p:sp>
      <p:sp>
        <p:nvSpPr>
          <p:cNvPr id="739" name="CustomShape 645"/>
          <p:cNvSpPr/>
          <p:nvPr/>
        </p:nvSpPr>
        <p:spPr>
          <a:xfrm>
            <a:off x="7174080" y="4233960"/>
            <a:ext cx="150480" cy="44280"/>
          </a:xfrm>
          <a:custGeom>
            <a:avLst/>
            <a:gdLst/>
            <a:ahLst/>
            <a:rect l="l" t="t" r="r" b="b"/>
            <a:pathLst>
              <a:path w="203" h="54">
                <a:moveTo>
                  <a:pt x="18" y="0"/>
                </a:moveTo>
                <a:lnTo>
                  <a:pt x="203" y="0"/>
                </a:lnTo>
                <a:lnTo>
                  <a:pt x="186" y="54"/>
                </a:lnTo>
                <a:lnTo>
                  <a:pt x="0" y="54"/>
                </a:lnTo>
                <a:lnTo>
                  <a:pt x="18" y="0"/>
                </a:lnTo>
                <a:close/>
              </a:path>
            </a:pathLst>
          </a:custGeom>
          <a:solidFill>
            <a:srgbClr val="e5e5e5"/>
          </a:solidFill>
          <a:ln>
            <a:noFill/>
          </a:ln>
        </p:spPr>
        <p:style>
          <a:lnRef idx="0"/>
          <a:fillRef idx="0"/>
          <a:effectRef idx="0"/>
          <a:fontRef idx="minor"/>
        </p:style>
      </p:sp>
      <p:sp>
        <p:nvSpPr>
          <p:cNvPr id="740" name="CustomShape 646"/>
          <p:cNvSpPr/>
          <p:nvPr/>
        </p:nvSpPr>
        <p:spPr>
          <a:xfrm>
            <a:off x="7311960" y="4233960"/>
            <a:ext cx="152640" cy="44280"/>
          </a:xfrm>
          <a:custGeom>
            <a:avLst/>
            <a:gdLst/>
            <a:ahLst/>
            <a:rect l="l" t="t" r="r" b="b"/>
            <a:pathLst>
              <a:path w="202" h="54">
                <a:moveTo>
                  <a:pt x="17" y="0"/>
                </a:moveTo>
                <a:lnTo>
                  <a:pt x="202" y="0"/>
                </a:lnTo>
                <a:lnTo>
                  <a:pt x="185" y="53"/>
                </a:lnTo>
                <a:lnTo>
                  <a:pt x="0" y="54"/>
                </a:lnTo>
                <a:lnTo>
                  <a:pt x="17" y="0"/>
                </a:lnTo>
                <a:close/>
              </a:path>
            </a:pathLst>
          </a:custGeom>
          <a:solidFill>
            <a:srgbClr val="e2e2e2"/>
          </a:solidFill>
          <a:ln>
            <a:noFill/>
          </a:ln>
        </p:spPr>
        <p:style>
          <a:lnRef idx="0"/>
          <a:fillRef idx="0"/>
          <a:effectRef idx="0"/>
          <a:fontRef idx="minor"/>
        </p:style>
      </p:sp>
      <p:sp>
        <p:nvSpPr>
          <p:cNvPr id="741" name="CustomShape 647"/>
          <p:cNvSpPr/>
          <p:nvPr/>
        </p:nvSpPr>
        <p:spPr>
          <a:xfrm>
            <a:off x="7451640" y="4233960"/>
            <a:ext cx="150840" cy="42840"/>
          </a:xfrm>
          <a:custGeom>
            <a:avLst/>
            <a:gdLst/>
            <a:ahLst/>
            <a:rect l="l" t="t" r="r" b="b"/>
            <a:pathLst>
              <a:path w="203" h="53">
                <a:moveTo>
                  <a:pt x="17" y="0"/>
                </a:moveTo>
                <a:lnTo>
                  <a:pt x="203" y="0"/>
                </a:lnTo>
                <a:lnTo>
                  <a:pt x="185" y="53"/>
                </a:lnTo>
                <a:lnTo>
                  <a:pt x="0" y="53"/>
                </a:lnTo>
                <a:lnTo>
                  <a:pt x="17" y="0"/>
                </a:lnTo>
                <a:close/>
              </a:path>
            </a:pathLst>
          </a:custGeom>
          <a:solidFill>
            <a:srgbClr val="dfdfdf"/>
          </a:solidFill>
          <a:ln>
            <a:noFill/>
          </a:ln>
        </p:spPr>
        <p:style>
          <a:lnRef idx="0"/>
          <a:fillRef idx="0"/>
          <a:effectRef idx="0"/>
          <a:fontRef idx="minor"/>
        </p:style>
      </p:sp>
      <p:sp>
        <p:nvSpPr>
          <p:cNvPr id="742" name="CustomShape 648"/>
          <p:cNvSpPr/>
          <p:nvPr/>
        </p:nvSpPr>
        <p:spPr>
          <a:xfrm>
            <a:off x="7591320" y="4233960"/>
            <a:ext cx="150840" cy="42840"/>
          </a:xfrm>
          <a:custGeom>
            <a:avLst/>
            <a:gdLst/>
            <a:ahLst/>
            <a:rect l="l" t="t" r="r" b="b"/>
            <a:pathLst>
              <a:path w="203" h="54">
                <a:moveTo>
                  <a:pt x="18" y="1"/>
                </a:moveTo>
                <a:lnTo>
                  <a:pt x="203" y="0"/>
                </a:lnTo>
                <a:lnTo>
                  <a:pt x="186" y="54"/>
                </a:lnTo>
                <a:lnTo>
                  <a:pt x="0" y="54"/>
                </a:lnTo>
                <a:lnTo>
                  <a:pt x="18" y="1"/>
                </a:lnTo>
                <a:close/>
              </a:path>
            </a:pathLst>
          </a:custGeom>
          <a:solidFill>
            <a:srgbClr val="dddddd"/>
          </a:solidFill>
          <a:ln>
            <a:noFill/>
          </a:ln>
        </p:spPr>
        <p:style>
          <a:lnRef idx="0"/>
          <a:fillRef idx="0"/>
          <a:effectRef idx="0"/>
          <a:fontRef idx="minor"/>
        </p:style>
      </p:sp>
      <p:sp>
        <p:nvSpPr>
          <p:cNvPr id="743" name="CustomShape 649"/>
          <p:cNvSpPr/>
          <p:nvPr/>
        </p:nvSpPr>
        <p:spPr>
          <a:xfrm>
            <a:off x="7729560" y="4233960"/>
            <a:ext cx="154080" cy="42840"/>
          </a:xfrm>
          <a:custGeom>
            <a:avLst/>
            <a:gdLst/>
            <a:ahLst/>
            <a:rect l="l" t="t" r="r" b="b"/>
            <a:pathLst>
              <a:path w="203" h="54">
                <a:moveTo>
                  <a:pt x="17" y="0"/>
                </a:moveTo>
                <a:lnTo>
                  <a:pt x="203" y="0"/>
                </a:lnTo>
                <a:lnTo>
                  <a:pt x="185" y="53"/>
                </a:lnTo>
                <a:lnTo>
                  <a:pt x="0" y="54"/>
                </a:lnTo>
                <a:lnTo>
                  <a:pt x="17" y="0"/>
                </a:lnTo>
                <a:close/>
              </a:path>
            </a:pathLst>
          </a:custGeom>
          <a:solidFill>
            <a:srgbClr val="dadada"/>
          </a:solidFill>
          <a:ln>
            <a:noFill/>
          </a:ln>
        </p:spPr>
        <p:style>
          <a:lnRef idx="0"/>
          <a:fillRef idx="0"/>
          <a:effectRef idx="0"/>
          <a:fontRef idx="minor"/>
        </p:style>
      </p:sp>
      <p:sp>
        <p:nvSpPr>
          <p:cNvPr id="744" name="CustomShape 650"/>
          <p:cNvSpPr/>
          <p:nvPr/>
        </p:nvSpPr>
        <p:spPr>
          <a:xfrm>
            <a:off x="7869240" y="4233960"/>
            <a:ext cx="152280" cy="42840"/>
          </a:xfrm>
          <a:custGeom>
            <a:avLst/>
            <a:gdLst/>
            <a:ahLst/>
            <a:rect l="l" t="t" r="r" b="b"/>
            <a:pathLst>
              <a:path w="203" h="53">
                <a:moveTo>
                  <a:pt x="18" y="0"/>
                </a:moveTo>
                <a:lnTo>
                  <a:pt x="203" y="0"/>
                </a:lnTo>
                <a:lnTo>
                  <a:pt x="186" y="53"/>
                </a:lnTo>
                <a:lnTo>
                  <a:pt x="0" y="53"/>
                </a:lnTo>
                <a:lnTo>
                  <a:pt x="18" y="0"/>
                </a:lnTo>
                <a:close/>
              </a:path>
            </a:pathLst>
          </a:custGeom>
          <a:solidFill>
            <a:srgbClr val="d7d7d7"/>
          </a:solidFill>
          <a:ln>
            <a:noFill/>
          </a:ln>
        </p:spPr>
        <p:style>
          <a:lnRef idx="0"/>
          <a:fillRef idx="0"/>
          <a:effectRef idx="0"/>
          <a:fontRef idx="minor"/>
        </p:style>
      </p:sp>
      <p:sp>
        <p:nvSpPr>
          <p:cNvPr id="745" name="CustomShape 651"/>
          <p:cNvSpPr/>
          <p:nvPr/>
        </p:nvSpPr>
        <p:spPr>
          <a:xfrm>
            <a:off x="8007480" y="4233960"/>
            <a:ext cx="150840" cy="42840"/>
          </a:xfrm>
          <a:custGeom>
            <a:avLst/>
            <a:gdLst/>
            <a:ahLst/>
            <a:rect l="l" t="t" r="r" b="b"/>
            <a:pathLst>
              <a:path w="203" h="53">
                <a:moveTo>
                  <a:pt x="17" y="0"/>
                </a:moveTo>
                <a:lnTo>
                  <a:pt x="203" y="0"/>
                </a:lnTo>
                <a:lnTo>
                  <a:pt x="185" y="53"/>
                </a:lnTo>
                <a:lnTo>
                  <a:pt x="0" y="53"/>
                </a:lnTo>
                <a:lnTo>
                  <a:pt x="17" y="0"/>
                </a:lnTo>
                <a:close/>
              </a:path>
            </a:pathLst>
          </a:custGeom>
          <a:solidFill>
            <a:srgbClr val="d5d5d5"/>
          </a:solidFill>
          <a:ln>
            <a:noFill/>
          </a:ln>
        </p:spPr>
        <p:style>
          <a:lnRef idx="0"/>
          <a:fillRef idx="0"/>
          <a:effectRef idx="0"/>
          <a:fontRef idx="minor"/>
        </p:style>
      </p:sp>
      <p:sp>
        <p:nvSpPr>
          <p:cNvPr id="746" name="CustomShape 652"/>
          <p:cNvSpPr/>
          <p:nvPr/>
        </p:nvSpPr>
        <p:spPr>
          <a:xfrm>
            <a:off x="8147160" y="4232160"/>
            <a:ext cx="152280" cy="44640"/>
          </a:xfrm>
          <a:custGeom>
            <a:avLst/>
            <a:gdLst/>
            <a:ahLst/>
            <a:rect l="l" t="t" r="r" b="b"/>
            <a:pathLst>
              <a:path w="204" h="55">
                <a:moveTo>
                  <a:pt x="18" y="2"/>
                </a:moveTo>
                <a:lnTo>
                  <a:pt x="204" y="0"/>
                </a:lnTo>
                <a:lnTo>
                  <a:pt x="187" y="55"/>
                </a:lnTo>
                <a:lnTo>
                  <a:pt x="0" y="55"/>
                </a:lnTo>
                <a:lnTo>
                  <a:pt x="18" y="2"/>
                </a:lnTo>
                <a:close/>
              </a:path>
            </a:pathLst>
          </a:custGeom>
          <a:solidFill>
            <a:srgbClr val="d2d2d2"/>
          </a:solidFill>
          <a:ln>
            <a:noFill/>
          </a:ln>
        </p:spPr>
        <p:style>
          <a:lnRef idx="0"/>
          <a:fillRef idx="0"/>
          <a:effectRef idx="0"/>
          <a:fontRef idx="minor"/>
        </p:style>
      </p:sp>
      <p:sp>
        <p:nvSpPr>
          <p:cNvPr id="747" name="CustomShape 653"/>
          <p:cNvSpPr/>
          <p:nvPr/>
        </p:nvSpPr>
        <p:spPr>
          <a:xfrm>
            <a:off x="8286840" y="4232160"/>
            <a:ext cx="152280" cy="44640"/>
          </a:xfrm>
          <a:custGeom>
            <a:avLst/>
            <a:gdLst/>
            <a:ahLst/>
            <a:rect l="l" t="t" r="r" b="b"/>
            <a:pathLst>
              <a:path w="204" h="55">
                <a:moveTo>
                  <a:pt x="17" y="0"/>
                </a:moveTo>
                <a:lnTo>
                  <a:pt x="204" y="0"/>
                </a:lnTo>
                <a:lnTo>
                  <a:pt x="186" y="54"/>
                </a:lnTo>
                <a:lnTo>
                  <a:pt x="0" y="55"/>
                </a:lnTo>
                <a:lnTo>
                  <a:pt x="17" y="0"/>
                </a:lnTo>
                <a:close/>
              </a:path>
            </a:pathLst>
          </a:custGeom>
          <a:solidFill>
            <a:srgbClr val="cfcfcf"/>
          </a:solidFill>
          <a:ln>
            <a:noFill/>
          </a:ln>
        </p:spPr>
        <p:style>
          <a:lnRef idx="0"/>
          <a:fillRef idx="0"/>
          <a:effectRef idx="0"/>
          <a:fontRef idx="minor"/>
        </p:style>
      </p:sp>
      <p:sp>
        <p:nvSpPr>
          <p:cNvPr id="748" name="CustomShape 654"/>
          <p:cNvSpPr/>
          <p:nvPr/>
        </p:nvSpPr>
        <p:spPr>
          <a:xfrm>
            <a:off x="8426520" y="4232160"/>
            <a:ext cx="136440" cy="42840"/>
          </a:xfrm>
          <a:custGeom>
            <a:avLst/>
            <a:gdLst/>
            <a:ahLst/>
            <a:rect l="l" t="t" r="r" b="b"/>
            <a:pathLst>
              <a:path w="182" h="54">
                <a:moveTo>
                  <a:pt x="18" y="0"/>
                </a:moveTo>
                <a:lnTo>
                  <a:pt x="182" y="0"/>
                </a:lnTo>
                <a:lnTo>
                  <a:pt x="175" y="28"/>
                </a:lnTo>
                <a:lnTo>
                  <a:pt x="166" y="54"/>
                </a:lnTo>
                <a:lnTo>
                  <a:pt x="0" y="54"/>
                </a:lnTo>
                <a:lnTo>
                  <a:pt x="18" y="0"/>
                </a:lnTo>
                <a:close/>
              </a:path>
            </a:pathLst>
          </a:custGeom>
          <a:solidFill>
            <a:srgbClr val="cccccc"/>
          </a:solidFill>
          <a:ln>
            <a:noFill/>
          </a:ln>
        </p:spPr>
        <p:style>
          <a:lnRef idx="0"/>
          <a:fillRef idx="0"/>
          <a:effectRef idx="0"/>
          <a:fontRef idx="minor"/>
        </p:style>
      </p:sp>
      <p:sp>
        <p:nvSpPr>
          <p:cNvPr id="749" name="CustomShape 655"/>
          <p:cNvSpPr/>
          <p:nvPr/>
        </p:nvSpPr>
        <p:spPr>
          <a:xfrm>
            <a:off x="5808600" y="4186080"/>
            <a:ext cx="136440" cy="51120"/>
          </a:xfrm>
          <a:custGeom>
            <a:avLst/>
            <a:gdLst/>
            <a:ahLst/>
            <a:rect l="l" t="t" r="r" b="b"/>
            <a:pathLst>
              <a:path w="183" h="65">
                <a:moveTo>
                  <a:pt x="183" y="0"/>
                </a:moveTo>
                <a:lnTo>
                  <a:pt x="7" y="0"/>
                </a:lnTo>
                <a:lnTo>
                  <a:pt x="6" y="33"/>
                </a:lnTo>
                <a:lnTo>
                  <a:pt x="0" y="65"/>
                </a:lnTo>
                <a:lnTo>
                  <a:pt x="179" y="65"/>
                </a:lnTo>
                <a:lnTo>
                  <a:pt x="183" y="0"/>
                </a:lnTo>
                <a:close/>
              </a:path>
            </a:pathLst>
          </a:custGeom>
          <a:solidFill>
            <a:srgbClr val="ffffff"/>
          </a:solidFill>
          <a:ln>
            <a:noFill/>
          </a:ln>
        </p:spPr>
        <p:style>
          <a:lnRef idx="0"/>
          <a:fillRef idx="0"/>
          <a:effectRef idx="0"/>
          <a:fontRef idx="minor"/>
        </p:style>
      </p:sp>
      <p:sp>
        <p:nvSpPr>
          <p:cNvPr id="750" name="CustomShape 656"/>
          <p:cNvSpPr/>
          <p:nvPr/>
        </p:nvSpPr>
        <p:spPr>
          <a:xfrm>
            <a:off x="5942160" y="4184640"/>
            <a:ext cx="141120" cy="52560"/>
          </a:xfrm>
          <a:custGeom>
            <a:avLst/>
            <a:gdLst/>
            <a:ahLst/>
            <a:rect l="l" t="t" r="r" b="b"/>
            <a:pathLst>
              <a:path w="189" h="66">
                <a:moveTo>
                  <a:pt x="4" y="1"/>
                </a:moveTo>
                <a:lnTo>
                  <a:pt x="189" y="0"/>
                </a:lnTo>
                <a:lnTo>
                  <a:pt x="184" y="66"/>
                </a:lnTo>
                <a:lnTo>
                  <a:pt x="0" y="66"/>
                </a:lnTo>
                <a:lnTo>
                  <a:pt x="4" y="1"/>
                </a:lnTo>
                <a:close/>
              </a:path>
            </a:pathLst>
          </a:custGeom>
          <a:solidFill>
            <a:srgbClr val="fdfdfd"/>
          </a:solidFill>
          <a:ln>
            <a:noFill/>
          </a:ln>
        </p:spPr>
        <p:style>
          <a:lnRef idx="0"/>
          <a:fillRef idx="0"/>
          <a:effectRef idx="0"/>
          <a:fontRef idx="minor"/>
        </p:style>
      </p:sp>
      <p:sp>
        <p:nvSpPr>
          <p:cNvPr id="751" name="CustomShape 657"/>
          <p:cNvSpPr/>
          <p:nvPr/>
        </p:nvSpPr>
        <p:spPr>
          <a:xfrm>
            <a:off x="6078600" y="4184640"/>
            <a:ext cx="141120" cy="52560"/>
          </a:xfrm>
          <a:custGeom>
            <a:avLst/>
            <a:gdLst/>
            <a:ahLst/>
            <a:rect l="l" t="t" r="r" b="b"/>
            <a:pathLst>
              <a:path w="189" h="66">
                <a:moveTo>
                  <a:pt x="5" y="0"/>
                </a:moveTo>
                <a:lnTo>
                  <a:pt x="189" y="0"/>
                </a:lnTo>
                <a:lnTo>
                  <a:pt x="184" y="65"/>
                </a:lnTo>
                <a:lnTo>
                  <a:pt x="0" y="66"/>
                </a:lnTo>
                <a:lnTo>
                  <a:pt x="5" y="0"/>
                </a:lnTo>
                <a:close/>
              </a:path>
            </a:pathLst>
          </a:custGeom>
          <a:solidFill>
            <a:srgbClr val="fafafa"/>
          </a:solidFill>
          <a:ln>
            <a:noFill/>
          </a:ln>
        </p:spPr>
        <p:style>
          <a:lnRef idx="0"/>
          <a:fillRef idx="0"/>
          <a:effectRef idx="0"/>
          <a:fontRef idx="minor"/>
        </p:style>
      </p:sp>
      <p:sp>
        <p:nvSpPr>
          <p:cNvPr id="752" name="CustomShape 658"/>
          <p:cNvSpPr/>
          <p:nvPr/>
        </p:nvSpPr>
        <p:spPr>
          <a:xfrm>
            <a:off x="6218280" y="4184640"/>
            <a:ext cx="142920" cy="52560"/>
          </a:xfrm>
          <a:custGeom>
            <a:avLst/>
            <a:gdLst/>
            <a:ahLst/>
            <a:rect l="l" t="t" r="r" b="b"/>
            <a:pathLst>
              <a:path w="189" h="65">
                <a:moveTo>
                  <a:pt x="5" y="0"/>
                </a:moveTo>
                <a:lnTo>
                  <a:pt x="189" y="0"/>
                </a:lnTo>
                <a:lnTo>
                  <a:pt x="185" y="65"/>
                </a:lnTo>
                <a:lnTo>
                  <a:pt x="0" y="65"/>
                </a:lnTo>
                <a:lnTo>
                  <a:pt x="5" y="0"/>
                </a:lnTo>
                <a:close/>
              </a:path>
            </a:pathLst>
          </a:custGeom>
          <a:solidFill>
            <a:srgbClr val="f7f7f7"/>
          </a:solidFill>
          <a:ln>
            <a:noFill/>
          </a:ln>
        </p:spPr>
        <p:style>
          <a:lnRef idx="0"/>
          <a:fillRef idx="0"/>
          <a:effectRef idx="0"/>
          <a:fontRef idx="minor"/>
        </p:style>
      </p:sp>
      <p:sp>
        <p:nvSpPr>
          <p:cNvPr id="753" name="CustomShape 659"/>
          <p:cNvSpPr/>
          <p:nvPr/>
        </p:nvSpPr>
        <p:spPr>
          <a:xfrm>
            <a:off x="6354720" y="4184640"/>
            <a:ext cx="142920" cy="52560"/>
          </a:xfrm>
          <a:custGeom>
            <a:avLst/>
            <a:gdLst/>
            <a:ahLst/>
            <a:rect l="l" t="t" r="r" b="b"/>
            <a:pathLst>
              <a:path w="190" h="65">
                <a:moveTo>
                  <a:pt x="4" y="0"/>
                </a:moveTo>
                <a:lnTo>
                  <a:pt x="190" y="0"/>
                </a:lnTo>
                <a:lnTo>
                  <a:pt x="185" y="65"/>
                </a:lnTo>
                <a:lnTo>
                  <a:pt x="0" y="65"/>
                </a:lnTo>
                <a:lnTo>
                  <a:pt x="4" y="0"/>
                </a:lnTo>
                <a:close/>
              </a:path>
            </a:pathLst>
          </a:custGeom>
          <a:solidFill>
            <a:srgbClr val="f5f5f5"/>
          </a:solidFill>
          <a:ln>
            <a:noFill/>
          </a:ln>
        </p:spPr>
        <p:style>
          <a:lnRef idx="0"/>
          <a:fillRef idx="0"/>
          <a:effectRef idx="0"/>
          <a:fontRef idx="minor"/>
        </p:style>
      </p:sp>
      <p:sp>
        <p:nvSpPr>
          <p:cNvPr id="754" name="CustomShape 660"/>
          <p:cNvSpPr/>
          <p:nvPr/>
        </p:nvSpPr>
        <p:spPr>
          <a:xfrm>
            <a:off x="6494400" y="4183200"/>
            <a:ext cx="141480" cy="54000"/>
          </a:xfrm>
          <a:custGeom>
            <a:avLst/>
            <a:gdLst/>
            <a:ahLst/>
            <a:rect l="l" t="t" r="r" b="b"/>
            <a:pathLst>
              <a:path w="188" h="66">
                <a:moveTo>
                  <a:pt x="5" y="1"/>
                </a:moveTo>
                <a:lnTo>
                  <a:pt x="188" y="0"/>
                </a:lnTo>
                <a:lnTo>
                  <a:pt x="183" y="66"/>
                </a:lnTo>
                <a:lnTo>
                  <a:pt x="0" y="66"/>
                </a:lnTo>
                <a:lnTo>
                  <a:pt x="5" y="1"/>
                </a:lnTo>
                <a:close/>
              </a:path>
            </a:pathLst>
          </a:custGeom>
          <a:solidFill>
            <a:srgbClr val="f2f2f2"/>
          </a:solidFill>
          <a:ln>
            <a:noFill/>
          </a:ln>
        </p:spPr>
        <p:style>
          <a:lnRef idx="0"/>
          <a:fillRef idx="0"/>
          <a:effectRef idx="0"/>
          <a:fontRef idx="minor"/>
        </p:style>
      </p:sp>
      <p:sp>
        <p:nvSpPr>
          <p:cNvPr id="755" name="CustomShape 661"/>
          <p:cNvSpPr/>
          <p:nvPr/>
        </p:nvSpPr>
        <p:spPr>
          <a:xfrm>
            <a:off x="6632640" y="4183200"/>
            <a:ext cx="141120" cy="54000"/>
          </a:xfrm>
          <a:custGeom>
            <a:avLst/>
            <a:gdLst/>
            <a:ahLst/>
            <a:rect l="l" t="t" r="r" b="b"/>
            <a:pathLst>
              <a:path w="189" h="66">
                <a:moveTo>
                  <a:pt x="5" y="0"/>
                </a:moveTo>
                <a:lnTo>
                  <a:pt x="189" y="0"/>
                </a:lnTo>
                <a:lnTo>
                  <a:pt x="184" y="65"/>
                </a:lnTo>
                <a:lnTo>
                  <a:pt x="0" y="66"/>
                </a:lnTo>
                <a:lnTo>
                  <a:pt x="5" y="0"/>
                </a:lnTo>
                <a:close/>
              </a:path>
            </a:pathLst>
          </a:custGeom>
          <a:solidFill>
            <a:srgbClr val="efefef"/>
          </a:solidFill>
          <a:ln>
            <a:noFill/>
          </a:ln>
        </p:spPr>
        <p:style>
          <a:lnRef idx="0"/>
          <a:fillRef idx="0"/>
          <a:effectRef idx="0"/>
          <a:fontRef idx="minor"/>
        </p:style>
      </p:sp>
      <p:sp>
        <p:nvSpPr>
          <p:cNvPr id="756" name="CustomShape 662"/>
          <p:cNvSpPr/>
          <p:nvPr/>
        </p:nvSpPr>
        <p:spPr>
          <a:xfrm>
            <a:off x="6770520" y="4183200"/>
            <a:ext cx="142920" cy="52200"/>
          </a:xfrm>
          <a:custGeom>
            <a:avLst/>
            <a:gdLst/>
            <a:ahLst/>
            <a:rect l="l" t="t" r="r" b="b"/>
            <a:pathLst>
              <a:path w="190" h="65">
                <a:moveTo>
                  <a:pt x="5" y="0"/>
                </a:moveTo>
                <a:lnTo>
                  <a:pt x="190" y="0"/>
                </a:lnTo>
                <a:lnTo>
                  <a:pt x="186" y="65"/>
                </a:lnTo>
                <a:lnTo>
                  <a:pt x="0" y="65"/>
                </a:lnTo>
                <a:lnTo>
                  <a:pt x="5" y="0"/>
                </a:lnTo>
                <a:close/>
              </a:path>
            </a:pathLst>
          </a:custGeom>
          <a:solidFill>
            <a:srgbClr val="ededed"/>
          </a:solidFill>
          <a:ln>
            <a:noFill/>
          </a:ln>
        </p:spPr>
        <p:style>
          <a:lnRef idx="0"/>
          <a:fillRef idx="0"/>
          <a:effectRef idx="0"/>
          <a:fontRef idx="minor"/>
        </p:style>
      </p:sp>
      <p:sp>
        <p:nvSpPr>
          <p:cNvPr id="757" name="CustomShape 663"/>
          <p:cNvSpPr/>
          <p:nvPr/>
        </p:nvSpPr>
        <p:spPr>
          <a:xfrm>
            <a:off x="6908760" y="4183200"/>
            <a:ext cx="142920" cy="52200"/>
          </a:xfrm>
          <a:custGeom>
            <a:avLst/>
            <a:gdLst/>
            <a:ahLst/>
            <a:rect l="l" t="t" r="r" b="b"/>
            <a:pathLst>
              <a:path w="189" h="66">
                <a:moveTo>
                  <a:pt x="4" y="1"/>
                </a:moveTo>
                <a:lnTo>
                  <a:pt x="189" y="0"/>
                </a:lnTo>
                <a:lnTo>
                  <a:pt x="184" y="66"/>
                </a:lnTo>
                <a:lnTo>
                  <a:pt x="0" y="66"/>
                </a:lnTo>
                <a:lnTo>
                  <a:pt x="4" y="1"/>
                </a:lnTo>
                <a:close/>
              </a:path>
            </a:pathLst>
          </a:custGeom>
          <a:solidFill>
            <a:srgbClr val="eaeaea"/>
          </a:solidFill>
          <a:ln>
            <a:noFill/>
          </a:ln>
        </p:spPr>
        <p:style>
          <a:lnRef idx="0"/>
          <a:fillRef idx="0"/>
          <a:effectRef idx="0"/>
          <a:fontRef idx="minor"/>
        </p:style>
      </p:sp>
      <p:sp>
        <p:nvSpPr>
          <p:cNvPr id="758" name="CustomShape 664"/>
          <p:cNvSpPr/>
          <p:nvPr/>
        </p:nvSpPr>
        <p:spPr>
          <a:xfrm>
            <a:off x="7048440" y="4183200"/>
            <a:ext cx="141480" cy="52200"/>
          </a:xfrm>
          <a:custGeom>
            <a:avLst/>
            <a:gdLst/>
            <a:ahLst/>
            <a:rect l="l" t="t" r="r" b="b"/>
            <a:pathLst>
              <a:path w="189" h="66">
                <a:moveTo>
                  <a:pt x="5" y="0"/>
                </a:moveTo>
                <a:lnTo>
                  <a:pt x="189" y="0"/>
                </a:lnTo>
                <a:lnTo>
                  <a:pt x="186" y="65"/>
                </a:lnTo>
                <a:lnTo>
                  <a:pt x="0" y="66"/>
                </a:lnTo>
                <a:lnTo>
                  <a:pt x="5" y="0"/>
                </a:lnTo>
                <a:close/>
              </a:path>
            </a:pathLst>
          </a:custGeom>
          <a:solidFill>
            <a:srgbClr val="e7e7e7"/>
          </a:solidFill>
          <a:ln>
            <a:noFill/>
          </a:ln>
        </p:spPr>
        <p:style>
          <a:lnRef idx="0"/>
          <a:fillRef idx="0"/>
          <a:effectRef idx="0"/>
          <a:fontRef idx="minor"/>
        </p:style>
      </p:sp>
      <p:sp>
        <p:nvSpPr>
          <p:cNvPr id="759" name="CustomShape 665"/>
          <p:cNvSpPr/>
          <p:nvPr/>
        </p:nvSpPr>
        <p:spPr>
          <a:xfrm>
            <a:off x="7186680" y="4183200"/>
            <a:ext cx="141120" cy="50760"/>
          </a:xfrm>
          <a:custGeom>
            <a:avLst/>
            <a:gdLst/>
            <a:ahLst/>
            <a:rect l="l" t="t" r="r" b="b"/>
            <a:pathLst>
              <a:path w="187" h="65">
                <a:moveTo>
                  <a:pt x="3" y="0"/>
                </a:moveTo>
                <a:lnTo>
                  <a:pt x="187" y="0"/>
                </a:lnTo>
                <a:lnTo>
                  <a:pt x="183" y="65"/>
                </a:lnTo>
                <a:lnTo>
                  <a:pt x="0" y="65"/>
                </a:lnTo>
                <a:lnTo>
                  <a:pt x="3" y="0"/>
                </a:lnTo>
                <a:close/>
              </a:path>
            </a:pathLst>
          </a:custGeom>
          <a:solidFill>
            <a:srgbClr val="e5e5e5"/>
          </a:solidFill>
          <a:ln>
            <a:noFill/>
          </a:ln>
        </p:spPr>
        <p:style>
          <a:lnRef idx="0"/>
          <a:fillRef idx="0"/>
          <a:effectRef idx="0"/>
          <a:fontRef idx="minor"/>
        </p:style>
      </p:sp>
      <p:sp>
        <p:nvSpPr>
          <p:cNvPr id="760" name="CustomShape 666"/>
          <p:cNvSpPr/>
          <p:nvPr/>
        </p:nvSpPr>
        <p:spPr>
          <a:xfrm>
            <a:off x="7323120" y="4181400"/>
            <a:ext cx="141480" cy="52560"/>
          </a:xfrm>
          <a:custGeom>
            <a:avLst/>
            <a:gdLst/>
            <a:ahLst/>
            <a:rect l="l" t="t" r="r" b="b"/>
            <a:pathLst>
              <a:path w="189" h="66">
                <a:moveTo>
                  <a:pt x="4" y="1"/>
                </a:moveTo>
                <a:lnTo>
                  <a:pt x="189" y="0"/>
                </a:lnTo>
                <a:lnTo>
                  <a:pt x="184" y="66"/>
                </a:lnTo>
                <a:lnTo>
                  <a:pt x="0" y="66"/>
                </a:lnTo>
                <a:lnTo>
                  <a:pt x="4" y="1"/>
                </a:lnTo>
                <a:close/>
              </a:path>
            </a:pathLst>
          </a:custGeom>
          <a:solidFill>
            <a:srgbClr val="e2e2e2"/>
          </a:solidFill>
          <a:ln>
            <a:noFill/>
          </a:ln>
        </p:spPr>
        <p:style>
          <a:lnRef idx="0"/>
          <a:fillRef idx="0"/>
          <a:effectRef idx="0"/>
          <a:fontRef idx="minor"/>
        </p:style>
      </p:sp>
      <p:sp>
        <p:nvSpPr>
          <p:cNvPr id="761" name="CustomShape 667"/>
          <p:cNvSpPr/>
          <p:nvPr/>
        </p:nvSpPr>
        <p:spPr>
          <a:xfrm>
            <a:off x="7462800" y="4181400"/>
            <a:ext cx="142920" cy="52560"/>
          </a:xfrm>
          <a:custGeom>
            <a:avLst/>
            <a:gdLst/>
            <a:ahLst/>
            <a:rect l="l" t="t" r="r" b="b"/>
            <a:pathLst>
              <a:path w="190" h="66">
                <a:moveTo>
                  <a:pt x="5" y="0"/>
                </a:moveTo>
                <a:lnTo>
                  <a:pt x="190" y="0"/>
                </a:lnTo>
                <a:lnTo>
                  <a:pt x="185" y="66"/>
                </a:lnTo>
                <a:lnTo>
                  <a:pt x="0" y="66"/>
                </a:lnTo>
                <a:lnTo>
                  <a:pt x="5" y="0"/>
                </a:lnTo>
                <a:close/>
              </a:path>
            </a:pathLst>
          </a:custGeom>
          <a:solidFill>
            <a:srgbClr val="dfdfdf"/>
          </a:solidFill>
          <a:ln>
            <a:noFill/>
          </a:ln>
        </p:spPr>
        <p:style>
          <a:lnRef idx="0"/>
          <a:fillRef idx="0"/>
          <a:effectRef idx="0"/>
          <a:fontRef idx="minor"/>
        </p:style>
      </p:sp>
      <p:sp>
        <p:nvSpPr>
          <p:cNvPr id="762" name="CustomShape 668"/>
          <p:cNvSpPr/>
          <p:nvPr/>
        </p:nvSpPr>
        <p:spPr>
          <a:xfrm>
            <a:off x="7601040" y="4181400"/>
            <a:ext cx="141120" cy="52560"/>
          </a:xfrm>
          <a:custGeom>
            <a:avLst/>
            <a:gdLst/>
            <a:ahLst/>
            <a:rect l="l" t="t" r="r" b="b"/>
            <a:pathLst>
              <a:path w="189" h="66">
                <a:moveTo>
                  <a:pt x="5" y="0"/>
                </a:moveTo>
                <a:lnTo>
                  <a:pt x="189" y="0"/>
                </a:lnTo>
                <a:lnTo>
                  <a:pt x="185" y="65"/>
                </a:lnTo>
                <a:lnTo>
                  <a:pt x="0" y="66"/>
                </a:lnTo>
                <a:lnTo>
                  <a:pt x="5" y="0"/>
                </a:lnTo>
                <a:close/>
              </a:path>
            </a:pathLst>
          </a:custGeom>
          <a:solidFill>
            <a:srgbClr val="dddddd"/>
          </a:solidFill>
          <a:ln>
            <a:noFill/>
          </a:ln>
        </p:spPr>
        <p:style>
          <a:lnRef idx="0"/>
          <a:fillRef idx="0"/>
          <a:effectRef idx="0"/>
          <a:fontRef idx="minor"/>
        </p:style>
      </p:sp>
      <p:sp>
        <p:nvSpPr>
          <p:cNvPr id="763" name="CustomShape 669"/>
          <p:cNvSpPr/>
          <p:nvPr/>
        </p:nvSpPr>
        <p:spPr>
          <a:xfrm>
            <a:off x="7738920" y="4181400"/>
            <a:ext cx="141480" cy="52560"/>
          </a:xfrm>
          <a:custGeom>
            <a:avLst/>
            <a:gdLst/>
            <a:ahLst/>
            <a:rect l="l" t="t" r="r" b="b"/>
            <a:pathLst>
              <a:path w="187" h="67">
                <a:moveTo>
                  <a:pt x="4" y="2"/>
                </a:moveTo>
                <a:lnTo>
                  <a:pt x="187" y="0"/>
                </a:lnTo>
                <a:lnTo>
                  <a:pt x="183" y="67"/>
                </a:lnTo>
                <a:lnTo>
                  <a:pt x="0" y="67"/>
                </a:lnTo>
                <a:lnTo>
                  <a:pt x="4" y="2"/>
                </a:lnTo>
                <a:close/>
              </a:path>
            </a:pathLst>
          </a:custGeom>
          <a:solidFill>
            <a:srgbClr val="dadada"/>
          </a:solidFill>
          <a:ln>
            <a:noFill/>
          </a:ln>
        </p:spPr>
        <p:style>
          <a:lnRef idx="0"/>
          <a:fillRef idx="0"/>
          <a:effectRef idx="0"/>
          <a:fontRef idx="minor"/>
        </p:style>
      </p:sp>
      <p:sp>
        <p:nvSpPr>
          <p:cNvPr id="764" name="CustomShape 670"/>
          <p:cNvSpPr/>
          <p:nvPr/>
        </p:nvSpPr>
        <p:spPr>
          <a:xfrm>
            <a:off x="7875720" y="4181400"/>
            <a:ext cx="142920" cy="52560"/>
          </a:xfrm>
          <a:custGeom>
            <a:avLst/>
            <a:gdLst/>
            <a:ahLst/>
            <a:rect l="l" t="t" r="r" b="b"/>
            <a:pathLst>
              <a:path w="190" h="67">
                <a:moveTo>
                  <a:pt x="4" y="0"/>
                </a:moveTo>
                <a:lnTo>
                  <a:pt x="190" y="0"/>
                </a:lnTo>
                <a:lnTo>
                  <a:pt x="185" y="67"/>
                </a:lnTo>
                <a:lnTo>
                  <a:pt x="0" y="67"/>
                </a:lnTo>
                <a:lnTo>
                  <a:pt x="4" y="0"/>
                </a:lnTo>
                <a:close/>
              </a:path>
            </a:pathLst>
          </a:custGeom>
          <a:solidFill>
            <a:srgbClr val="d7d7d7"/>
          </a:solidFill>
          <a:ln>
            <a:noFill/>
          </a:ln>
        </p:spPr>
        <p:style>
          <a:lnRef idx="0"/>
          <a:fillRef idx="0"/>
          <a:effectRef idx="0"/>
          <a:fontRef idx="minor"/>
        </p:style>
      </p:sp>
      <p:sp>
        <p:nvSpPr>
          <p:cNvPr id="765" name="CustomShape 671"/>
          <p:cNvSpPr/>
          <p:nvPr/>
        </p:nvSpPr>
        <p:spPr>
          <a:xfrm>
            <a:off x="8015400" y="4181400"/>
            <a:ext cx="142920" cy="52560"/>
          </a:xfrm>
          <a:custGeom>
            <a:avLst/>
            <a:gdLst/>
            <a:ahLst/>
            <a:rect l="l" t="t" r="r" b="b"/>
            <a:pathLst>
              <a:path w="189" h="67">
                <a:moveTo>
                  <a:pt x="5" y="0"/>
                </a:moveTo>
                <a:lnTo>
                  <a:pt x="189" y="0"/>
                </a:lnTo>
                <a:lnTo>
                  <a:pt x="184" y="67"/>
                </a:lnTo>
                <a:lnTo>
                  <a:pt x="0" y="67"/>
                </a:lnTo>
                <a:lnTo>
                  <a:pt x="5" y="0"/>
                </a:lnTo>
                <a:close/>
              </a:path>
            </a:pathLst>
          </a:custGeom>
          <a:solidFill>
            <a:srgbClr val="d5d5d5"/>
          </a:solidFill>
          <a:ln>
            <a:noFill/>
          </a:ln>
        </p:spPr>
        <p:style>
          <a:lnRef idx="0"/>
          <a:fillRef idx="0"/>
          <a:effectRef idx="0"/>
          <a:fontRef idx="minor"/>
        </p:style>
      </p:sp>
      <p:sp>
        <p:nvSpPr>
          <p:cNvPr id="766" name="CustomShape 672"/>
          <p:cNvSpPr/>
          <p:nvPr/>
        </p:nvSpPr>
        <p:spPr>
          <a:xfrm>
            <a:off x="8153280" y="4181400"/>
            <a:ext cx="142920" cy="52560"/>
          </a:xfrm>
          <a:custGeom>
            <a:avLst/>
            <a:gdLst/>
            <a:ahLst/>
            <a:rect l="l" t="t" r="r" b="b"/>
            <a:pathLst>
              <a:path w="189" h="67">
                <a:moveTo>
                  <a:pt x="5" y="0"/>
                </a:moveTo>
                <a:lnTo>
                  <a:pt x="189" y="0"/>
                </a:lnTo>
                <a:lnTo>
                  <a:pt x="185" y="65"/>
                </a:lnTo>
                <a:lnTo>
                  <a:pt x="0" y="67"/>
                </a:lnTo>
                <a:lnTo>
                  <a:pt x="5" y="0"/>
                </a:lnTo>
                <a:close/>
              </a:path>
            </a:pathLst>
          </a:custGeom>
          <a:solidFill>
            <a:srgbClr val="d2d2d2"/>
          </a:solidFill>
          <a:ln>
            <a:noFill/>
          </a:ln>
        </p:spPr>
        <p:style>
          <a:lnRef idx="0"/>
          <a:fillRef idx="0"/>
          <a:effectRef idx="0"/>
          <a:fontRef idx="minor"/>
        </p:style>
      </p:sp>
      <p:sp>
        <p:nvSpPr>
          <p:cNvPr id="767" name="CustomShape 673"/>
          <p:cNvSpPr/>
          <p:nvPr/>
        </p:nvSpPr>
        <p:spPr>
          <a:xfrm>
            <a:off x="8291520" y="4179960"/>
            <a:ext cx="142920" cy="52200"/>
          </a:xfrm>
          <a:custGeom>
            <a:avLst/>
            <a:gdLst/>
            <a:ahLst/>
            <a:rect l="l" t="t" r="r" b="b"/>
            <a:pathLst>
              <a:path w="190" h="66">
                <a:moveTo>
                  <a:pt x="4" y="1"/>
                </a:moveTo>
                <a:lnTo>
                  <a:pt x="190" y="0"/>
                </a:lnTo>
                <a:lnTo>
                  <a:pt x="185" y="66"/>
                </a:lnTo>
                <a:lnTo>
                  <a:pt x="0" y="66"/>
                </a:lnTo>
                <a:lnTo>
                  <a:pt x="4" y="1"/>
                </a:lnTo>
                <a:close/>
              </a:path>
            </a:pathLst>
          </a:custGeom>
          <a:solidFill>
            <a:srgbClr val="cfcfcf"/>
          </a:solidFill>
          <a:ln>
            <a:noFill/>
          </a:ln>
        </p:spPr>
        <p:style>
          <a:lnRef idx="0"/>
          <a:fillRef idx="0"/>
          <a:effectRef idx="0"/>
          <a:fontRef idx="minor"/>
        </p:style>
      </p:sp>
      <p:sp>
        <p:nvSpPr>
          <p:cNvPr id="768" name="CustomShape 674"/>
          <p:cNvSpPr/>
          <p:nvPr/>
        </p:nvSpPr>
        <p:spPr>
          <a:xfrm>
            <a:off x="8431200" y="4179960"/>
            <a:ext cx="138240" cy="52200"/>
          </a:xfrm>
          <a:custGeom>
            <a:avLst/>
            <a:gdLst/>
            <a:ahLst/>
            <a:rect l="l" t="t" r="r" b="b"/>
            <a:pathLst>
              <a:path w="183" h="66">
                <a:moveTo>
                  <a:pt x="5" y="0"/>
                </a:moveTo>
                <a:lnTo>
                  <a:pt x="183" y="0"/>
                </a:lnTo>
                <a:lnTo>
                  <a:pt x="181" y="33"/>
                </a:lnTo>
                <a:lnTo>
                  <a:pt x="176" y="66"/>
                </a:lnTo>
                <a:lnTo>
                  <a:pt x="0" y="66"/>
                </a:lnTo>
                <a:lnTo>
                  <a:pt x="5" y="0"/>
                </a:lnTo>
                <a:close/>
              </a:path>
            </a:pathLst>
          </a:custGeom>
          <a:solidFill>
            <a:srgbClr val="cccccc"/>
          </a:solidFill>
          <a:ln>
            <a:noFill/>
          </a:ln>
        </p:spPr>
        <p:style>
          <a:lnRef idx="0"/>
          <a:fillRef idx="0"/>
          <a:effectRef idx="0"/>
          <a:fontRef idx="minor"/>
        </p:style>
      </p:sp>
      <p:sp>
        <p:nvSpPr>
          <p:cNvPr id="769" name="CustomShape 675"/>
          <p:cNvSpPr/>
          <p:nvPr/>
        </p:nvSpPr>
        <p:spPr>
          <a:xfrm>
            <a:off x="5808600" y="4132440"/>
            <a:ext cx="136440" cy="53640"/>
          </a:xfrm>
          <a:custGeom>
            <a:avLst/>
            <a:gdLst/>
            <a:ahLst/>
            <a:rect l="l" t="t" r="r" b="b"/>
            <a:pathLst>
              <a:path w="183" h="66">
                <a:moveTo>
                  <a:pt x="179" y="0"/>
                </a:moveTo>
                <a:lnTo>
                  <a:pt x="0" y="0"/>
                </a:lnTo>
                <a:lnTo>
                  <a:pt x="6" y="30"/>
                </a:lnTo>
                <a:lnTo>
                  <a:pt x="7" y="66"/>
                </a:lnTo>
                <a:lnTo>
                  <a:pt x="183" y="66"/>
                </a:lnTo>
                <a:lnTo>
                  <a:pt x="179" y="0"/>
                </a:lnTo>
                <a:close/>
              </a:path>
            </a:pathLst>
          </a:custGeom>
          <a:solidFill>
            <a:srgbClr val="ffffff"/>
          </a:solidFill>
          <a:ln>
            <a:noFill/>
          </a:ln>
        </p:spPr>
        <p:style>
          <a:lnRef idx="0"/>
          <a:fillRef idx="0"/>
          <a:effectRef idx="0"/>
          <a:fontRef idx="minor"/>
        </p:style>
      </p:sp>
      <p:sp>
        <p:nvSpPr>
          <p:cNvPr id="770" name="CustomShape 676"/>
          <p:cNvSpPr/>
          <p:nvPr/>
        </p:nvSpPr>
        <p:spPr>
          <a:xfrm>
            <a:off x="5942160" y="4132440"/>
            <a:ext cx="141120" cy="53640"/>
          </a:xfrm>
          <a:custGeom>
            <a:avLst/>
            <a:gdLst/>
            <a:ahLst/>
            <a:rect l="l" t="t" r="r" b="b"/>
            <a:pathLst>
              <a:path w="189" h="67">
                <a:moveTo>
                  <a:pt x="0" y="1"/>
                </a:moveTo>
                <a:lnTo>
                  <a:pt x="184" y="0"/>
                </a:lnTo>
                <a:lnTo>
                  <a:pt x="189" y="66"/>
                </a:lnTo>
                <a:lnTo>
                  <a:pt x="4" y="67"/>
                </a:lnTo>
                <a:lnTo>
                  <a:pt x="0" y="1"/>
                </a:lnTo>
                <a:close/>
              </a:path>
            </a:pathLst>
          </a:custGeom>
          <a:solidFill>
            <a:srgbClr val="fdfdfd"/>
          </a:solidFill>
          <a:ln>
            <a:noFill/>
          </a:ln>
        </p:spPr>
        <p:style>
          <a:lnRef idx="0"/>
          <a:fillRef idx="0"/>
          <a:effectRef idx="0"/>
          <a:fontRef idx="minor"/>
        </p:style>
      </p:sp>
      <p:sp>
        <p:nvSpPr>
          <p:cNvPr id="771" name="CustomShape 677"/>
          <p:cNvSpPr/>
          <p:nvPr/>
        </p:nvSpPr>
        <p:spPr>
          <a:xfrm>
            <a:off x="6078600" y="4132440"/>
            <a:ext cx="141120" cy="52200"/>
          </a:xfrm>
          <a:custGeom>
            <a:avLst/>
            <a:gdLst/>
            <a:ahLst/>
            <a:rect l="l" t="t" r="r" b="b"/>
            <a:pathLst>
              <a:path w="189" h="66">
                <a:moveTo>
                  <a:pt x="0" y="0"/>
                </a:moveTo>
                <a:lnTo>
                  <a:pt x="184" y="0"/>
                </a:lnTo>
                <a:lnTo>
                  <a:pt x="189" y="66"/>
                </a:lnTo>
                <a:lnTo>
                  <a:pt x="5" y="66"/>
                </a:lnTo>
                <a:lnTo>
                  <a:pt x="0" y="0"/>
                </a:lnTo>
                <a:close/>
              </a:path>
            </a:pathLst>
          </a:custGeom>
          <a:solidFill>
            <a:srgbClr val="fafafa"/>
          </a:solidFill>
          <a:ln>
            <a:noFill/>
          </a:ln>
        </p:spPr>
        <p:style>
          <a:lnRef idx="0"/>
          <a:fillRef idx="0"/>
          <a:effectRef idx="0"/>
          <a:fontRef idx="minor"/>
        </p:style>
      </p:sp>
      <p:sp>
        <p:nvSpPr>
          <p:cNvPr id="772" name="CustomShape 678"/>
          <p:cNvSpPr/>
          <p:nvPr/>
        </p:nvSpPr>
        <p:spPr>
          <a:xfrm>
            <a:off x="6218280" y="4132440"/>
            <a:ext cx="142920" cy="52200"/>
          </a:xfrm>
          <a:custGeom>
            <a:avLst/>
            <a:gdLst/>
            <a:ahLst/>
            <a:rect l="l" t="t" r="r" b="b"/>
            <a:pathLst>
              <a:path w="189" h="66">
                <a:moveTo>
                  <a:pt x="0" y="0"/>
                </a:moveTo>
                <a:lnTo>
                  <a:pt x="185" y="0"/>
                </a:lnTo>
                <a:lnTo>
                  <a:pt x="189" y="66"/>
                </a:lnTo>
                <a:lnTo>
                  <a:pt x="5" y="66"/>
                </a:lnTo>
                <a:lnTo>
                  <a:pt x="0" y="0"/>
                </a:lnTo>
                <a:close/>
              </a:path>
            </a:pathLst>
          </a:custGeom>
          <a:solidFill>
            <a:srgbClr val="f7f7f7"/>
          </a:solidFill>
          <a:ln>
            <a:noFill/>
          </a:ln>
        </p:spPr>
        <p:style>
          <a:lnRef idx="0"/>
          <a:fillRef idx="0"/>
          <a:effectRef idx="0"/>
          <a:fontRef idx="minor"/>
        </p:style>
      </p:sp>
      <p:sp>
        <p:nvSpPr>
          <p:cNvPr id="773" name="CustomShape 679"/>
          <p:cNvSpPr/>
          <p:nvPr/>
        </p:nvSpPr>
        <p:spPr>
          <a:xfrm>
            <a:off x="6354720" y="4132440"/>
            <a:ext cx="142920" cy="52200"/>
          </a:xfrm>
          <a:custGeom>
            <a:avLst/>
            <a:gdLst/>
            <a:ahLst/>
            <a:rect l="l" t="t" r="r" b="b"/>
            <a:pathLst>
              <a:path w="188" h="66">
                <a:moveTo>
                  <a:pt x="0" y="0"/>
                </a:moveTo>
                <a:lnTo>
                  <a:pt x="184" y="0"/>
                </a:lnTo>
                <a:lnTo>
                  <a:pt x="188" y="66"/>
                </a:lnTo>
                <a:lnTo>
                  <a:pt x="4" y="66"/>
                </a:lnTo>
                <a:lnTo>
                  <a:pt x="0" y="0"/>
                </a:lnTo>
                <a:close/>
              </a:path>
            </a:pathLst>
          </a:custGeom>
          <a:solidFill>
            <a:srgbClr val="f5f5f5"/>
          </a:solidFill>
          <a:ln>
            <a:noFill/>
          </a:ln>
        </p:spPr>
        <p:style>
          <a:lnRef idx="0"/>
          <a:fillRef idx="0"/>
          <a:effectRef idx="0"/>
          <a:fontRef idx="minor"/>
        </p:style>
      </p:sp>
      <p:sp>
        <p:nvSpPr>
          <p:cNvPr id="774" name="CustomShape 680"/>
          <p:cNvSpPr/>
          <p:nvPr/>
        </p:nvSpPr>
        <p:spPr>
          <a:xfrm>
            <a:off x="6492960" y="4130640"/>
            <a:ext cx="142920" cy="54000"/>
          </a:xfrm>
          <a:custGeom>
            <a:avLst/>
            <a:gdLst/>
            <a:ahLst/>
            <a:rect l="l" t="t" r="r" b="b"/>
            <a:pathLst>
              <a:path w="190" h="67">
                <a:moveTo>
                  <a:pt x="0" y="1"/>
                </a:moveTo>
                <a:lnTo>
                  <a:pt x="185" y="0"/>
                </a:lnTo>
                <a:lnTo>
                  <a:pt x="190" y="66"/>
                </a:lnTo>
                <a:lnTo>
                  <a:pt x="4" y="67"/>
                </a:lnTo>
                <a:lnTo>
                  <a:pt x="0" y="1"/>
                </a:lnTo>
                <a:close/>
              </a:path>
            </a:pathLst>
          </a:custGeom>
          <a:solidFill>
            <a:srgbClr val="f2f2f2"/>
          </a:solidFill>
          <a:ln>
            <a:noFill/>
          </a:ln>
        </p:spPr>
        <p:style>
          <a:lnRef idx="0"/>
          <a:fillRef idx="0"/>
          <a:effectRef idx="0"/>
          <a:fontRef idx="minor"/>
        </p:style>
      </p:sp>
      <p:sp>
        <p:nvSpPr>
          <p:cNvPr id="775" name="CustomShape 681"/>
          <p:cNvSpPr/>
          <p:nvPr/>
        </p:nvSpPr>
        <p:spPr>
          <a:xfrm>
            <a:off x="6632640" y="4130640"/>
            <a:ext cx="142920" cy="52560"/>
          </a:xfrm>
          <a:custGeom>
            <a:avLst/>
            <a:gdLst/>
            <a:ahLst/>
            <a:rect l="l" t="t" r="r" b="b"/>
            <a:pathLst>
              <a:path w="189" h="66">
                <a:moveTo>
                  <a:pt x="0" y="0"/>
                </a:moveTo>
                <a:lnTo>
                  <a:pt x="185" y="0"/>
                </a:lnTo>
                <a:lnTo>
                  <a:pt x="189" y="66"/>
                </a:lnTo>
                <a:lnTo>
                  <a:pt x="5" y="66"/>
                </a:lnTo>
                <a:lnTo>
                  <a:pt x="0" y="0"/>
                </a:lnTo>
                <a:close/>
              </a:path>
            </a:pathLst>
          </a:custGeom>
          <a:solidFill>
            <a:srgbClr val="efefef"/>
          </a:solidFill>
          <a:ln>
            <a:noFill/>
          </a:ln>
        </p:spPr>
        <p:style>
          <a:lnRef idx="0"/>
          <a:fillRef idx="0"/>
          <a:effectRef idx="0"/>
          <a:fontRef idx="minor"/>
        </p:style>
      </p:sp>
      <p:sp>
        <p:nvSpPr>
          <p:cNvPr id="776" name="CustomShape 682"/>
          <p:cNvSpPr/>
          <p:nvPr/>
        </p:nvSpPr>
        <p:spPr>
          <a:xfrm>
            <a:off x="6770520" y="4130640"/>
            <a:ext cx="141480" cy="52560"/>
          </a:xfrm>
          <a:custGeom>
            <a:avLst/>
            <a:gdLst/>
            <a:ahLst/>
            <a:rect l="l" t="t" r="r" b="b"/>
            <a:pathLst>
              <a:path w="187" h="66">
                <a:moveTo>
                  <a:pt x="0" y="0"/>
                </a:moveTo>
                <a:lnTo>
                  <a:pt x="183" y="0"/>
                </a:lnTo>
                <a:lnTo>
                  <a:pt x="187" y="66"/>
                </a:lnTo>
                <a:lnTo>
                  <a:pt x="4" y="66"/>
                </a:lnTo>
                <a:lnTo>
                  <a:pt x="0" y="0"/>
                </a:lnTo>
                <a:close/>
              </a:path>
            </a:pathLst>
          </a:custGeom>
          <a:solidFill>
            <a:srgbClr val="ededed"/>
          </a:solidFill>
          <a:ln>
            <a:noFill/>
          </a:ln>
        </p:spPr>
        <p:style>
          <a:lnRef idx="0"/>
          <a:fillRef idx="0"/>
          <a:effectRef idx="0"/>
          <a:fontRef idx="minor"/>
        </p:style>
      </p:sp>
      <p:sp>
        <p:nvSpPr>
          <p:cNvPr id="777" name="CustomShape 683"/>
          <p:cNvSpPr/>
          <p:nvPr/>
        </p:nvSpPr>
        <p:spPr>
          <a:xfrm>
            <a:off x="6908760" y="4130640"/>
            <a:ext cx="142920" cy="52560"/>
          </a:xfrm>
          <a:custGeom>
            <a:avLst/>
            <a:gdLst/>
            <a:ahLst/>
            <a:rect l="l" t="t" r="r" b="b"/>
            <a:pathLst>
              <a:path w="190" h="68">
                <a:moveTo>
                  <a:pt x="0" y="2"/>
                </a:moveTo>
                <a:lnTo>
                  <a:pt x="185" y="0"/>
                </a:lnTo>
                <a:lnTo>
                  <a:pt x="190" y="67"/>
                </a:lnTo>
                <a:lnTo>
                  <a:pt x="4" y="68"/>
                </a:lnTo>
                <a:lnTo>
                  <a:pt x="0" y="2"/>
                </a:lnTo>
                <a:close/>
              </a:path>
            </a:pathLst>
          </a:custGeom>
          <a:solidFill>
            <a:srgbClr val="eaeaea"/>
          </a:solidFill>
          <a:ln>
            <a:noFill/>
          </a:ln>
        </p:spPr>
        <p:style>
          <a:lnRef idx="0"/>
          <a:fillRef idx="0"/>
          <a:effectRef idx="0"/>
          <a:fontRef idx="minor"/>
        </p:style>
      </p:sp>
      <p:sp>
        <p:nvSpPr>
          <p:cNvPr id="778" name="CustomShape 684"/>
          <p:cNvSpPr/>
          <p:nvPr/>
        </p:nvSpPr>
        <p:spPr>
          <a:xfrm>
            <a:off x="7048440" y="4130640"/>
            <a:ext cx="141480" cy="52560"/>
          </a:xfrm>
          <a:custGeom>
            <a:avLst/>
            <a:gdLst/>
            <a:ahLst/>
            <a:rect l="l" t="t" r="r" b="b"/>
            <a:pathLst>
              <a:path w="189" h="67">
                <a:moveTo>
                  <a:pt x="0" y="0"/>
                </a:moveTo>
                <a:lnTo>
                  <a:pt x="184" y="0"/>
                </a:lnTo>
                <a:lnTo>
                  <a:pt x="189" y="67"/>
                </a:lnTo>
                <a:lnTo>
                  <a:pt x="5" y="67"/>
                </a:lnTo>
                <a:lnTo>
                  <a:pt x="0" y="0"/>
                </a:lnTo>
                <a:close/>
              </a:path>
            </a:pathLst>
          </a:custGeom>
          <a:solidFill>
            <a:srgbClr val="e7e7e7"/>
          </a:solidFill>
          <a:ln>
            <a:noFill/>
          </a:ln>
        </p:spPr>
        <p:style>
          <a:lnRef idx="0"/>
          <a:fillRef idx="0"/>
          <a:effectRef idx="0"/>
          <a:fontRef idx="minor"/>
        </p:style>
      </p:sp>
      <p:sp>
        <p:nvSpPr>
          <p:cNvPr id="779" name="CustomShape 685"/>
          <p:cNvSpPr/>
          <p:nvPr/>
        </p:nvSpPr>
        <p:spPr>
          <a:xfrm>
            <a:off x="7186680" y="4130640"/>
            <a:ext cx="141120" cy="52560"/>
          </a:xfrm>
          <a:custGeom>
            <a:avLst/>
            <a:gdLst/>
            <a:ahLst/>
            <a:rect l="l" t="t" r="r" b="b"/>
            <a:pathLst>
              <a:path w="189" h="67">
                <a:moveTo>
                  <a:pt x="0" y="0"/>
                </a:moveTo>
                <a:lnTo>
                  <a:pt x="185" y="0"/>
                </a:lnTo>
                <a:lnTo>
                  <a:pt x="189" y="67"/>
                </a:lnTo>
                <a:lnTo>
                  <a:pt x="5" y="67"/>
                </a:lnTo>
                <a:lnTo>
                  <a:pt x="0" y="0"/>
                </a:lnTo>
                <a:close/>
              </a:path>
            </a:pathLst>
          </a:custGeom>
          <a:solidFill>
            <a:srgbClr val="e5e5e5"/>
          </a:solidFill>
          <a:ln>
            <a:noFill/>
          </a:ln>
        </p:spPr>
        <p:style>
          <a:lnRef idx="0"/>
          <a:fillRef idx="0"/>
          <a:effectRef idx="0"/>
          <a:fontRef idx="minor"/>
        </p:style>
      </p:sp>
      <p:sp>
        <p:nvSpPr>
          <p:cNvPr id="780" name="CustomShape 686"/>
          <p:cNvSpPr/>
          <p:nvPr/>
        </p:nvSpPr>
        <p:spPr>
          <a:xfrm>
            <a:off x="7323120" y="4129200"/>
            <a:ext cx="142920" cy="54000"/>
          </a:xfrm>
          <a:custGeom>
            <a:avLst/>
            <a:gdLst/>
            <a:ahLst/>
            <a:rect l="l" t="t" r="r" b="b"/>
            <a:pathLst>
              <a:path w="190" h="68">
                <a:moveTo>
                  <a:pt x="0" y="1"/>
                </a:moveTo>
                <a:lnTo>
                  <a:pt x="185" y="0"/>
                </a:lnTo>
                <a:lnTo>
                  <a:pt x="190" y="67"/>
                </a:lnTo>
                <a:lnTo>
                  <a:pt x="4" y="68"/>
                </a:lnTo>
                <a:lnTo>
                  <a:pt x="0" y="1"/>
                </a:lnTo>
                <a:close/>
              </a:path>
            </a:pathLst>
          </a:custGeom>
          <a:solidFill>
            <a:srgbClr val="e2e2e2"/>
          </a:solidFill>
          <a:ln>
            <a:noFill/>
          </a:ln>
        </p:spPr>
        <p:style>
          <a:lnRef idx="0"/>
          <a:fillRef idx="0"/>
          <a:effectRef idx="0"/>
          <a:fontRef idx="minor"/>
        </p:style>
      </p:sp>
      <p:sp>
        <p:nvSpPr>
          <p:cNvPr id="781" name="CustomShape 687"/>
          <p:cNvSpPr/>
          <p:nvPr/>
        </p:nvSpPr>
        <p:spPr>
          <a:xfrm>
            <a:off x="7462800" y="4129200"/>
            <a:ext cx="141480" cy="52200"/>
          </a:xfrm>
          <a:custGeom>
            <a:avLst/>
            <a:gdLst/>
            <a:ahLst/>
            <a:rect l="l" t="t" r="r" b="b"/>
            <a:pathLst>
              <a:path w="189" h="67">
                <a:moveTo>
                  <a:pt x="0" y="0"/>
                </a:moveTo>
                <a:lnTo>
                  <a:pt x="184" y="0"/>
                </a:lnTo>
                <a:lnTo>
                  <a:pt x="189" y="67"/>
                </a:lnTo>
                <a:lnTo>
                  <a:pt x="5" y="67"/>
                </a:lnTo>
                <a:lnTo>
                  <a:pt x="0" y="0"/>
                </a:lnTo>
                <a:close/>
              </a:path>
            </a:pathLst>
          </a:custGeom>
          <a:solidFill>
            <a:srgbClr val="dfdfdf"/>
          </a:solidFill>
          <a:ln>
            <a:noFill/>
          </a:ln>
        </p:spPr>
        <p:style>
          <a:lnRef idx="0"/>
          <a:fillRef idx="0"/>
          <a:effectRef idx="0"/>
          <a:fontRef idx="minor"/>
        </p:style>
      </p:sp>
      <p:sp>
        <p:nvSpPr>
          <p:cNvPr id="782" name="CustomShape 688"/>
          <p:cNvSpPr/>
          <p:nvPr/>
        </p:nvSpPr>
        <p:spPr>
          <a:xfrm>
            <a:off x="7601040" y="4129200"/>
            <a:ext cx="141120" cy="52200"/>
          </a:xfrm>
          <a:custGeom>
            <a:avLst/>
            <a:gdLst/>
            <a:ahLst/>
            <a:rect l="l" t="t" r="r" b="b"/>
            <a:pathLst>
              <a:path w="188" h="67">
                <a:moveTo>
                  <a:pt x="0" y="0"/>
                </a:moveTo>
                <a:lnTo>
                  <a:pt x="183" y="0"/>
                </a:lnTo>
                <a:lnTo>
                  <a:pt x="188" y="67"/>
                </a:lnTo>
                <a:lnTo>
                  <a:pt x="5" y="67"/>
                </a:lnTo>
                <a:lnTo>
                  <a:pt x="0" y="0"/>
                </a:lnTo>
                <a:close/>
              </a:path>
            </a:pathLst>
          </a:custGeom>
          <a:solidFill>
            <a:srgbClr val="dddddd"/>
          </a:solidFill>
          <a:ln>
            <a:noFill/>
          </a:ln>
        </p:spPr>
        <p:style>
          <a:lnRef idx="0"/>
          <a:fillRef idx="0"/>
          <a:effectRef idx="0"/>
          <a:fontRef idx="minor"/>
        </p:style>
      </p:sp>
      <p:sp>
        <p:nvSpPr>
          <p:cNvPr id="783" name="CustomShape 689"/>
          <p:cNvSpPr/>
          <p:nvPr/>
        </p:nvSpPr>
        <p:spPr>
          <a:xfrm>
            <a:off x="7737480" y="4129200"/>
            <a:ext cx="142920" cy="52200"/>
          </a:xfrm>
          <a:custGeom>
            <a:avLst/>
            <a:gdLst/>
            <a:ahLst/>
            <a:rect l="l" t="t" r="r" b="b"/>
            <a:pathLst>
              <a:path w="191" h="68">
                <a:moveTo>
                  <a:pt x="0" y="1"/>
                </a:moveTo>
                <a:lnTo>
                  <a:pt x="186" y="0"/>
                </a:lnTo>
                <a:lnTo>
                  <a:pt x="191" y="66"/>
                </a:lnTo>
                <a:lnTo>
                  <a:pt x="5" y="68"/>
                </a:lnTo>
                <a:lnTo>
                  <a:pt x="0" y="1"/>
                </a:lnTo>
                <a:close/>
              </a:path>
            </a:pathLst>
          </a:custGeom>
          <a:solidFill>
            <a:srgbClr val="dadada"/>
          </a:solidFill>
          <a:ln>
            <a:noFill/>
          </a:ln>
        </p:spPr>
        <p:style>
          <a:lnRef idx="0"/>
          <a:fillRef idx="0"/>
          <a:effectRef idx="0"/>
          <a:fontRef idx="minor"/>
        </p:style>
      </p:sp>
      <p:sp>
        <p:nvSpPr>
          <p:cNvPr id="784" name="CustomShape 690"/>
          <p:cNvSpPr/>
          <p:nvPr/>
        </p:nvSpPr>
        <p:spPr>
          <a:xfrm>
            <a:off x="7877160" y="4129200"/>
            <a:ext cx="141480" cy="52200"/>
          </a:xfrm>
          <a:custGeom>
            <a:avLst/>
            <a:gdLst/>
            <a:ahLst/>
            <a:rect l="l" t="t" r="r" b="b"/>
            <a:pathLst>
              <a:path w="189" h="66">
                <a:moveTo>
                  <a:pt x="0" y="0"/>
                </a:moveTo>
                <a:lnTo>
                  <a:pt x="184" y="0"/>
                </a:lnTo>
                <a:lnTo>
                  <a:pt x="189" y="66"/>
                </a:lnTo>
                <a:lnTo>
                  <a:pt x="5" y="66"/>
                </a:lnTo>
                <a:lnTo>
                  <a:pt x="0" y="0"/>
                </a:lnTo>
                <a:close/>
              </a:path>
            </a:pathLst>
          </a:custGeom>
          <a:solidFill>
            <a:srgbClr val="d7d7d7"/>
          </a:solidFill>
          <a:ln>
            <a:noFill/>
          </a:ln>
        </p:spPr>
        <p:style>
          <a:lnRef idx="0"/>
          <a:fillRef idx="0"/>
          <a:effectRef idx="0"/>
          <a:fontRef idx="minor"/>
        </p:style>
      </p:sp>
      <p:sp>
        <p:nvSpPr>
          <p:cNvPr id="785" name="CustomShape 691"/>
          <p:cNvSpPr/>
          <p:nvPr/>
        </p:nvSpPr>
        <p:spPr>
          <a:xfrm>
            <a:off x="8015400" y="4129200"/>
            <a:ext cx="142920" cy="52200"/>
          </a:xfrm>
          <a:custGeom>
            <a:avLst/>
            <a:gdLst/>
            <a:ahLst/>
            <a:rect l="l" t="t" r="r" b="b"/>
            <a:pathLst>
              <a:path w="189" h="66">
                <a:moveTo>
                  <a:pt x="0" y="0"/>
                </a:moveTo>
                <a:lnTo>
                  <a:pt x="184" y="0"/>
                </a:lnTo>
                <a:lnTo>
                  <a:pt x="189" y="66"/>
                </a:lnTo>
                <a:lnTo>
                  <a:pt x="5" y="66"/>
                </a:lnTo>
                <a:lnTo>
                  <a:pt x="0" y="0"/>
                </a:lnTo>
                <a:close/>
              </a:path>
            </a:pathLst>
          </a:custGeom>
          <a:solidFill>
            <a:srgbClr val="d5d5d5"/>
          </a:solidFill>
          <a:ln>
            <a:noFill/>
          </a:ln>
        </p:spPr>
        <p:style>
          <a:lnRef idx="0"/>
          <a:fillRef idx="0"/>
          <a:effectRef idx="0"/>
          <a:fontRef idx="minor"/>
        </p:style>
      </p:sp>
      <p:sp>
        <p:nvSpPr>
          <p:cNvPr id="786" name="CustomShape 692"/>
          <p:cNvSpPr/>
          <p:nvPr/>
        </p:nvSpPr>
        <p:spPr>
          <a:xfrm>
            <a:off x="8153280" y="4129200"/>
            <a:ext cx="142920" cy="52200"/>
          </a:xfrm>
          <a:custGeom>
            <a:avLst/>
            <a:gdLst/>
            <a:ahLst/>
            <a:rect l="l" t="t" r="r" b="b"/>
            <a:pathLst>
              <a:path w="189" h="66">
                <a:moveTo>
                  <a:pt x="0" y="0"/>
                </a:moveTo>
                <a:lnTo>
                  <a:pt x="185" y="0"/>
                </a:lnTo>
                <a:lnTo>
                  <a:pt x="189" y="66"/>
                </a:lnTo>
                <a:lnTo>
                  <a:pt x="5" y="66"/>
                </a:lnTo>
                <a:lnTo>
                  <a:pt x="0" y="0"/>
                </a:lnTo>
                <a:close/>
              </a:path>
            </a:pathLst>
          </a:custGeom>
          <a:solidFill>
            <a:srgbClr val="d2d2d2"/>
          </a:solidFill>
          <a:ln>
            <a:noFill/>
          </a:ln>
        </p:spPr>
        <p:style>
          <a:lnRef idx="0"/>
          <a:fillRef idx="0"/>
          <a:effectRef idx="0"/>
          <a:fontRef idx="minor"/>
        </p:style>
      </p:sp>
      <p:sp>
        <p:nvSpPr>
          <p:cNvPr id="787" name="CustomShape 693"/>
          <p:cNvSpPr/>
          <p:nvPr/>
        </p:nvSpPr>
        <p:spPr>
          <a:xfrm>
            <a:off x="8291520" y="4127400"/>
            <a:ext cx="142920" cy="54000"/>
          </a:xfrm>
          <a:custGeom>
            <a:avLst/>
            <a:gdLst/>
            <a:ahLst/>
            <a:rect l="l" t="t" r="r" b="b"/>
            <a:pathLst>
              <a:path w="190" h="67">
                <a:moveTo>
                  <a:pt x="0" y="1"/>
                </a:moveTo>
                <a:lnTo>
                  <a:pt x="185" y="0"/>
                </a:lnTo>
                <a:lnTo>
                  <a:pt x="190" y="66"/>
                </a:lnTo>
                <a:lnTo>
                  <a:pt x="4" y="67"/>
                </a:lnTo>
                <a:lnTo>
                  <a:pt x="0" y="1"/>
                </a:lnTo>
                <a:close/>
              </a:path>
            </a:pathLst>
          </a:custGeom>
          <a:solidFill>
            <a:srgbClr val="cfcfcf"/>
          </a:solidFill>
          <a:ln>
            <a:noFill/>
          </a:ln>
        </p:spPr>
        <p:style>
          <a:lnRef idx="0"/>
          <a:fillRef idx="0"/>
          <a:effectRef idx="0"/>
          <a:fontRef idx="minor"/>
        </p:style>
      </p:sp>
      <p:sp>
        <p:nvSpPr>
          <p:cNvPr id="788" name="CustomShape 694"/>
          <p:cNvSpPr/>
          <p:nvPr/>
        </p:nvSpPr>
        <p:spPr>
          <a:xfrm>
            <a:off x="8431200" y="4127400"/>
            <a:ext cx="138240" cy="52560"/>
          </a:xfrm>
          <a:custGeom>
            <a:avLst/>
            <a:gdLst/>
            <a:ahLst/>
            <a:rect l="l" t="t" r="r" b="b"/>
            <a:pathLst>
              <a:path w="183" h="66">
                <a:moveTo>
                  <a:pt x="0" y="0"/>
                </a:moveTo>
                <a:lnTo>
                  <a:pt x="176" y="0"/>
                </a:lnTo>
                <a:lnTo>
                  <a:pt x="181" y="31"/>
                </a:lnTo>
                <a:lnTo>
                  <a:pt x="183" y="66"/>
                </a:lnTo>
                <a:lnTo>
                  <a:pt x="5" y="66"/>
                </a:lnTo>
                <a:lnTo>
                  <a:pt x="0" y="0"/>
                </a:lnTo>
                <a:close/>
              </a:path>
            </a:pathLst>
          </a:custGeom>
          <a:solidFill>
            <a:srgbClr val="cccccc"/>
          </a:solidFill>
          <a:ln>
            <a:noFill/>
          </a:ln>
        </p:spPr>
        <p:style>
          <a:lnRef idx="0"/>
          <a:fillRef idx="0"/>
          <a:effectRef idx="0"/>
          <a:fontRef idx="minor"/>
        </p:style>
      </p:sp>
      <p:sp>
        <p:nvSpPr>
          <p:cNvPr id="789" name="CustomShape 695"/>
          <p:cNvSpPr/>
          <p:nvPr/>
        </p:nvSpPr>
        <p:spPr>
          <a:xfrm>
            <a:off x="5784840" y="4071960"/>
            <a:ext cx="139680" cy="60480"/>
          </a:xfrm>
          <a:custGeom>
            <a:avLst/>
            <a:gdLst/>
            <a:ahLst/>
            <a:rect l="l" t="t" r="r" b="b"/>
            <a:pathLst>
              <a:path w="186" h="77">
                <a:moveTo>
                  <a:pt x="157" y="0"/>
                </a:moveTo>
                <a:lnTo>
                  <a:pt x="0" y="0"/>
                </a:lnTo>
                <a:lnTo>
                  <a:pt x="13" y="22"/>
                </a:lnTo>
                <a:lnTo>
                  <a:pt x="22" y="47"/>
                </a:lnTo>
                <a:lnTo>
                  <a:pt x="29" y="77"/>
                </a:lnTo>
                <a:lnTo>
                  <a:pt x="186" y="77"/>
                </a:lnTo>
                <a:lnTo>
                  <a:pt x="157" y="0"/>
                </a:lnTo>
                <a:close/>
              </a:path>
            </a:pathLst>
          </a:custGeom>
          <a:solidFill>
            <a:srgbClr val="ffffff"/>
          </a:solidFill>
          <a:ln>
            <a:noFill/>
          </a:ln>
        </p:spPr>
        <p:style>
          <a:lnRef idx="0"/>
          <a:fillRef idx="0"/>
          <a:effectRef idx="0"/>
          <a:fontRef idx="minor"/>
        </p:style>
      </p:sp>
      <p:sp>
        <p:nvSpPr>
          <p:cNvPr id="790" name="CustomShape 696"/>
          <p:cNvSpPr/>
          <p:nvPr/>
        </p:nvSpPr>
        <p:spPr>
          <a:xfrm>
            <a:off x="5902200" y="4070520"/>
            <a:ext cx="162000" cy="61920"/>
          </a:xfrm>
          <a:custGeom>
            <a:avLst/>
            <a:gdLst/>
            <a:ahLst/>
            <a:rect l="l" t="t" r="r" b="b"/>
            <a:pathLst>
              <a:path w="214" h="78">
                <a:moveTo>
                  <a:pt x="0" y="1"/>
                </a:moveTo>
                <a:lnTo>
                  <a:pt x="185" y="0"/>
                </a:lnTo>
                <a:lnTo>
                  <a:pt x="214" y="77"/>
                </a:lnTo>
                <a:lnTo>
                  <a:pt x="29" y="78"/>
                </a:lnTo>
                <a:lnTo>
                  <a:pt x="0" y="1"/>
                </a:lnTo>
                <a:close/>
              </a:path>
            </a:pathLst>
          </a:custGeom>
          <a:solidFill>
            <a:srgbClr val="fdfdfd"/>
          </a:solidFill>
          <a:ln>
            <a:noFill/>
          </a:ln>
        </p:spPr>
        <p:style>
          <a:lnRef idx="0"/>
          <a:fillRef idx="0"/>
          <a:effectRef idx="0"/>
          <a:fontRef idx="minor"/>
        </p:style>
      </p:sp>
      <p:sp>
        <p:nvSpPr>
          <p:cNvPr id="791" name="CustomShape 697"/>
          <p:cNvSpPr/>
          <p:nvPr/>
        </p:nvSpPr>
        <p:spPr>
          <a:xfrm>
            <a:off x="6041880" y="4070520"/>
            <a:ext cx="162000" cy="61920"/>
          </a:xfrm>
          <a:custGeom>
            <a:avLst/>
            <a:gdLst/>
            <a:ahLst/>
            <a:rect l="l" t="t" r="r" b="b"/>
            <a:pathLst>
              <a:path w="217" h="77">
                <a:moveTo>
                  <a:pt x="0" y="0"/>
                </a:moveTo>
                <a:lnTo>
                  <a:pt x="188" y="0"/>
                </a:lnTo>
                <a:lnTo>
                  <a:pt x="217" y="77"/>
                </a:lnTo>
                <a:lnTo>
                  <a:pt x="29" y="77"/>
                </a:lnTo>
                <a:lnTo>
                  <a:pt x="0" y="0"/>
                </a:lnTo>
                <a:close/>
              </a:path>
            </a:pathLst>
          </a:custGeom>
          <a:solidFill>
            <a:srgbClr val="fafafa"/>
          </a:solidFill>
          <a:ln>
            <a:noFill/>
          </a:ln>
        </p:spPr>
        <p:style>
          <a:lnRef idx="0"/>
          <a:fillRef idx="0"/>
          <a:effectRef idx="0"/>
          <a:fontRef idx="minor"/>
        </p:style>
      </p:sp>
      <p:sp>
        <p:nvSpPr>
          <p:cNvPr id="792" name="CustomShape 698"/>
          <p:cNvSpPr/>
          <p:nvPr/>
        </p:nvSpPr>
        <p:spPr>
          <a:xfrm>
            <a:off x="6183360" y="4070520"/>
            <a:ext cx="162000" cy="61920"/>
          </a:xfrm>
          <a:custGeom>
            <a:avLst/>
            <a:gdLst/>
            <a:ahLst/>
            <a:rect l="l" t="t" r="r" b="b"/>
            <a:pathLst>
              <a:path w="216" h="77">
                <a:moveTo>
                  <a:pt x="0" y="0"/>
                </a:moveTo>
                <a:lnTo>
                  <a:pt x="187" y="0"/>
                </a:lnTo>
                <a:lnTo>
                  <a:pt x="216" y="77"/>
                </a:lnTo>
                <a:lnTo>
                  <a:pt x="29" y="77"/>
                </a:lnTo>
                <a:lnTo>
                  <a:pt x="0" y="0"/>
                </a:lnTo>
                <a:close/>
              </a:path>
            </a:pathLst>
          </a:custGeom>
          <a:solidFill>
            <a:srgbClr val="f7f7f7"/>
          </a:solidFill>
          <a:ln>
            <a:noFill/>
          </a:ln>
        </p:spPr>
        <p:style>
          <a:lnRef idx="0"/>
          <a:fillRef idx="0"/>
          <a:effectRef idx="0"/>
          <a:fontRef idx="minor"/>
        </p:style>
      </p:sp>
      <p:sp>
        <p:nvSpPr>
          <p:cNvPr id="793" name="CustomShape 699"/>
          <p:cNvSpPr/>
          <p:nvPr/>
        </p:nvSpPr>
        <p:spPr>
          <a:xfrm>
            <a:off x="6323040" y="4070520"/>
            <a:ext cx="160200" cy="61920"/>
          </a:xfrm>
          <a:custGeom>
            <a:avLst/>
            <a:gdLst/>
            <a:ahLst/>
            <a:rect l="l" t="t" r="r" b="b"/>
            <a:pathLst>
              <a:path w="214" h="77">
                <a:moveTo>
                  <a:pt x="0" y="0"/>
                </a:moveTo>
                <a:lnTo>
                  <a:pt x="185" y="0"/>
                </a:lnTo>
                <a:lnTo>
                  <a:pt x="214" y="77"/>
                </a:lnTo>
                <a:lnTo>
                  <a:pt x="29" y="77"/>
                </a:lnTo>
                <a:lnTo>
                  <a:pt x="0" y="0"/>
                </a:lnTo>
                <a:close/>
              </a:path>
            </a:pathLst>
          </a:custGeom>
          <a:solidFill>
            <a:srgbClr val="f5f5f5"/>
          </a:solidFill>
          <a:ln>
            <a:noFill/>
          </a:ln>
        </p:spPr>
        <p:style>
          <a:lnRef idx="0"/>
          <a:fillRef idx="0"/>
          <a:effectRef idx="0"/>
          <a:fontRef idx="minor"/>
        </p:style>
      </p:sp>
      <p:sp>
        <p:nvSpPr>
          <p:cNvPr id="794" name="CustomShape 700"/>
          <p:cNvSpPr/>
          <p:nvPr/>
        </p:nvSpPr>
        <p:spPr>
          <a:xfrm>
            <a:off x="6462720" y="4070520"/>
            <a:ext cx="162000" cy="61920"/>
          </a:xfrm>
          <a:custGeom>
            <a:avLst/>
            <a:gdLst/>
            <a:ahLst/>
            <a:rect l="l" t="t" r="r" b="b"/>
            <a:pathLst>
              <a:path w="217" h="78">
                <a:moveTo>
                  <a:pt x="0" y="1"/>
                </a:moveTo>
                <a:lnTo>
                  <a:pt x="188" y="0"/>
                </a:lnTo>
                <a:lnTo>
                  <a:pt x="217" y="77"/>
                </a:lnTo>
                <a:lnTo>
                  <a:pt x="29" y="78"/>
                </a:lnTo>
                <a:lnTo>
                  <a:pt x="0" y="1"/>
                </a:lnTo>
                <a:close/>
              </a:path>
            </a:pathLst>
          </a:custGeom>
          <a:solidFill>
            <a:srgbClr val="f2f2f2"/>
          </a:solidFill>
          <a:ln>
            <a:noFill/>
          </a:ln>
        </p:spPr>
        <p:style>
          <a:lnRef idx="0"/>
          <a:fillRef idx="0"/>
          <a:effectRef idx="0"/>
          <a:fontRef idx="minor"/>
        </p:style>
      </p:sp>
      <p:sp>
        <p:nvSpPr>
          <p:cNvPr id="795" name="CustomShape 701"/>
          <p:cNvSpPr/>
          <p:nvPr/>
        </p:nvSpPr>
        <p:spPr>
          <a:xfrm>
            <a:off x="6602400" y="4070520"/>
            <a:ext cx="162000" cy="60120"/>
          </a:xfrm>
          <a:custGeom>
            <a:avLst/>
            <a:gdLst/>
            <a:ahLst/>
            <a:rect l="l" t="t" r="r" b="b"/>
            <a:pathLst>
              <a:path w="215" h="77">
                <a:moveTo>
                  <a:pt x="0" y="0"/>
                </a:moveTo>
                <a:lnTo>
                  <a:pt x="186" y="0"/>
                </a:lnTo>
                <a:lnTo>
                  <a:pt x="215" y="77"/>
                </a:lnTo>
                <a:lnTo>
                  <a:pt x="29" y="77"/>
                </a:lnTo>
                <a:lnTo>
                  <a:pt x="0" y="0"/>
                </a:lnTo>
                <a:close/>
              </a:path>
            </a:pathLst>
          </a:custGeom>
          <a:solidFill>
            <a:srgbClr val="efefef"/>
          </a:solidFill>
          <a:ln>
            <a:noFill/>
          </a:ln>
        </p:spPr>
        <p:style>
          <a:lnRef idx="0"/>
          <a:fillRef idx="0"/>
          <a:effectRef idx="0"/>
          <a:fontRef idx="minor"/>
        </p:style>
      </p:sp>
      <p:sp>
        <p:nvSpPr>
          <p:cNvPr id="796" name="CustomShape 702"/>
          <p:cNvSpPr/>
          <p:nvPr/>
        </p:nvSpPr>
        <p:spPr>
          <a:xfrm>
            <a:off x="6742080" y="4070520"/>
            <a:ext cx="163440" cy="60120"/>
          </a:xfrm>
          <a:custGeom>
            <a:avLst/>
            <a:gdLst/>
            <a:ahLst/>
            <a:rect l="l" t="t" r="r" b="b"/>
            <a:pathLst>
              <a:path w="217" h="77">
                <a:moveTo>
                  <a:pt x="0" y="0"/>
                </a:moveTo>
                <a:lnTo>
                  <a:pt x="188" y="0"/>
                </a:lnTo>
                <a:lnTo>
                  <a:pt x="217" y="77"/>
                </a:lnTo>
                <a:lnTo>
                  <a:pt x="29" y="77"/>
                </a:lnTo>
                <a:lnTo>
                  <a:pt x="0" y="0"/>
                </a:lnTo>
                <a:close/>
              </a:path>
            </a:pathLst>
          </a:custGeom>
          <a:solidFill>
            <a:srgbClr val="ededed"/>
          </a:solidFill>
          <a:ln>
            <a:noFill/>
          </a:ln>
        </p:spPr>
        <p:style>
          <a:lnRef idx="0"/>
          <a:fillRef idx="0"/>
          <a:effectRef idx="0"/>
          <a:fontRef idx="minor"/>
        </p:style>
      </p:sp>
      <p:sp>
        <p:nvSpPr>
          <p:cNvPr id="797" name="CustomShape 703"/>
          <p:cNvSpPr/>
          <p:nvPr/>
        </p:nvSpPr>
        <p:spPr>
          <a:xfrm>
            <a:off x="6883560" y="4068720"/>
            <a:ext cx="160200" cy="61920"/>
          </a:xfrm>
          <a:custGeom>
            <a:avLst/>
            <a:gdLst/>
            <a:ahLst/>
            <a:rect l="l" t="t" r="r" b="b"/>
            <a:pathLst>
              <a:path w="214" h="78">
                <a:moveTo>
                  <a:pt x="0" y="1"/>
                </a:moveTo>
                <a:lnTo>
                  <a:pt x="186" y="0"/>
                </a:lnTo>
                <a:lnTo>
                  <a:pt x="214" y="76"/>
                </a:lnTo>
                <a:lnTo>
                  <a:pt x="29" y="78"/>
                </a:lnTo>
                <a:lnTo>
                  <a:pt x="0" y="1"/>
                </a:lnTo>
                <a:close/>
              </a:path>
            </a:pathLst>
          </a:custGeom>
          <a:solidFill>
            <a:srgbClr val="eaeaea"/>
          </a:solidFill>
          <a:ln>
            <a:noFill/>
          </a:ln>
        </p:spPr>
        <p:style>
          <a:lnRef idx="0"/>
          <a:fillRef idx="0"/>
          <a:effectRef idx="0"/>
          <a:fontRef idx="minor"/>
        </p:style>
      </p:sp>
      <p:sp>
        <p:nvSpPr>
          <p:cNvPr id="798" name="CustomShape 704"/>
          <p:cNvSpPr/>
          <p:nvPr/>
        </p:nvSpPr>
        <p:spPr>
          <a:xfrm>
            <a:off x="7023240" y="4068720"/>
            <a:ext cx="161640" cy="61920"/>
          </a:xfrm>
          <a:custGeom>
            <a:avLst/>
            <a:gdLst/>
            <a:ahLst/>
            <a:rect l="l" t="t" r="r" b="b"/>
            <a:pathLst>
              <a:path w="215" h="76">
                <a:moveTo>
                  <a:pt x="0" y="0"/>
                </a:moveTo>
                <a:lnTo>
                  <a:pt x="186" y="0"/>
                </a:lnTo>
                <a:lnTo>
                  <a:pt x="215" y="76"/>
                </a:lnTo>
                <a:lnTo>
                  <a:pt x="28" y="76"/>
                </a:lnTo>
                <a:lnTo>
                  <a:pt x="0" y="0"/>
                </a:lnTo>
                <a:close/>
              </a:path>
            </a:pathLst>
          </a:custGeom>
          <a:solidFill>
            <a:srgbClr val="e7e7e7"/>
          </a:solidFill>
          <a:ln>
            <a:noFill/>
          </a:ln>
        </p:spPr>
        <p:style>
          <a:lnRef idx="0"/>
          <a:fillRef idx="0"/>
          <a:effectRef idx="0"/>
          <a:fontRef idx="minor"/>
        </p:style>
      </p:sp>
      <p:sp>
        <p:nvSpPr>
          <p:cNvPr id="799" name="CustomShape 705"/>
          <p:cNvSpPr/>
          <p:nvPr/>
        </p:nvSpPr>
        <p:spPr>
          <a:xfrm>
            <a:off x="7162920" y="4068720"/>
            <a:ext cx="161640" cy="61920"/>
          </a:xfrm>
          <a:custGeom>
            <a:avLst/>
            <a:gdLst/>
            <a:ahLst/>
            <a:rect l="l" t="t" r="r" b="b"/>
            <a:pathLst>
              <a:path w="217" h="76">
                <a:moveTo>
                  <a:pt x="0" y="0"/>
                </a:moveTo>
                <a:lnTo>
                  <a:pt x="188" y="0"/>
                </a:lnTo>
                <a:lnTo>
                  <a:pt x="217" y="76"/>
                </a:lnTo>
                <a:lnTo>
                  <a:pt x="29" y="76"/>
                </a:lnTo>
                <a:lnTo>
                  <a:pt x="0" y="0"/>
                </a:lnTo>
                <a:close/>
              </a:path>
            </a:pathLst>
          </a:custGeom>
          <a:solidFill>
            <a:srgbClr val="e5e5e5"/>
          </a:solidFill>
          <a:ln>
            <a:noFill/>
          </a:ln>
        </p:spPr>
        <p:style>
          <a:lnRef idx="0"/>
          <a:fillRef idx="0"/>
          <a:effectRef idx="0"/>
          <a:fontRef idx="minor"/>
        </p:style>
      </p:sp>
      <p:sp>
        <p:nvSpPr>
          <p:cNvPr id="800" name="CustomShape 706"/>
          <p:cNvSpPr/>
          <p:nvPr/>
        </p:nvSpPr>
        <p:spPr>
          <a:xfrm>
            <a:off x="7304040" y="4068720"/>
            <a:ext cx="160560" cy="61920"/>
          </a:xfrm>
          <a:custGeom>
            <a:avLst/>
            <a:gdLst/>
            <a:ahLst/>
            <a:rect l="l" t="t" r="r" b="b"/>
            <a:pathLst>
              <a:path w="214" h="78">
                <a:moveTo>
                  <a:pt x="0" y="2"/>
                </a:moveTo>
                <a:lnTo>
                  <a:pt x="185" y="0"/>
                </a:lnTo>
                <a:lnTo>
                  <a:pt x="214" y="77"/>
                </a:lnTo>
                <a:lnTo>
                  <a:pt x="29" y="78"/>
                </a:lnTo>
                <a:lnTo>
                  <a:pt x="0" y="2"/>
                </a:lnTo>
                <a:close/>
              </a:path>
            </a:pathLst>
          </a:custGeom>
          <a:solidFill>
            <a:srgbClr val="e2e2e2"/>
          </a:solidFill>
          <a:ln>
            <a:noFill/>
          </a:ln>
        </p:spPr>
        <p:style>
          <a:lnRef idx="0"/>
          <a:fillRef idx="0"/>
          <a:effectRef idx="0"/>
          <a:fontRef idx="minor"/>
        </p:style>
      </p:sp>
      <p:sp>
        <p:nvSpPr>
          <p:cNvPr id="801" name="CustomShape 707"/>
          <p:cNvSpPr/>
          <p:nvPr/>
        </p:nvSpPr>
        <p:spPr>
          <a:xfrm>
            <a:off x="7442280" y="4068720"/>
            <a:ext cx="162000" cy="60480"/>
          </a:xfrm>
          <a:custGeom>
            <a:avLst/>
            <a:gdLst/>
            <a:ahLst/>
            <a:rect l="l" t="t" r="r" b="b"/>
            <a:pathLst>
              <a:path w="217" h="77">
                <a:moveTo>
                  <a:pt x="0" y="0"/>
                </a:moveTo>
                <a:lnTo>
                  <a:pt x="188" y="0"/>
                </a:lnTo>
                <a:lnTo>
                  <a:pt x="217" y="77"/>
                </a:lnTo>
                <a:lnTo>
                  <a:pt x="29" y="77"/>
                </a:lnTo>
                <a:lnTo>
                  <a:pt x="0" y="0"/>
                </a:lnTo>
                <a:close/>
              </a:path>
            </a:pathLst>
          </a:custGeom>
          <a:solidFill>
            <a:srgbClr val="dfdfdf"/>
          </a:solidFill>
          <a:ln>
            <a:noFill/>
          </a:ln>
        </p:spPr>
        <p:style>
          <a:lnRef idx="0"/>
          <a:fillRef idx="0"/>
          <a:effectRef idx="0"/>
          <a:fontRef idx="minor"/>
        </p:style>
      </p:sp>
      <p:sp>
        <p:nvSpPr>
          <p:cNvPr id="802" name="CustomShape 708"/>
          <p:cNvSpPr/>
          <p:nvPr/>
        </p:nvSpPr>
        <p:spPr>
          <a:xfrm>
            <a:off x="7583400" y="4068720"/>
            <a:ext cx="160560" cy="60480"/>
          </a:xfrm>
          <a:custGeom>
            <a:avLst/>
            <a:gdLst/>
            <a:ahLst/>
            <a:rect l="l" t="t" r="r" b="b"/>
            <a:pathLst>
              <a:path w="216" h="77">
                <a:moveTo>
                  <a:pt x="0" y="0"/>
                </a:moveTo>
                <a:lnTo>
                  <a:pt x="187" y="0"/>
                </a:lnTo>
                <a:lnTo>
                  <a:pt x="216" y="77"/>
                </a:lnTo>
                <a:lnTo>
                  <a:pt x="29" y="77"/>
                </a:lnTo>
                <a:lnTo>
                  <a:pt x="0" y="0"/>
                </a:lnTo>
                <a:close/>
              </a:path>
            </a:pathLst>
          </a:custGeom>
          <a:solidFill>
            <a:srgbClr val="dddddd"/>
          </a:solidFill>
          <a:ln>
            <a:noFill/>
          </a:ln>
        </p:spPr>
        <p:style>
          <a:lnRef idx="0"/>
          <a:fillRef idx="0"/>
          <a:effectRef idx="0"/>
          <a:fontRef idx="minor"/>
        </p:style>
      </p:sp>
      <p:sp>
        <p:nvSpPr>
          <p:cNvPr id="803" name="CustomShape 709"/>
          <p:cNvSpPr/>
          <p:nvPr/>
        </p:nvSpPr>
        <p:spPr>
          <a:xfrm>
            <a:off x="7723080" y="4067280"/>
            <a:ext cx="162000" cy="61920"/>
          </a:xfrm>
          <a:custGeom>
            <a:avLst/>
            <a:gdLst/>
            <a:ahLst/>
            <a:rect l="l" t="t" r="r" b="b"/>
            <a:pathLst>
              <a:path w="216" h="78">
                <a:moveTo>
                  <a:pt x="0" y="1"/>
                </a:moveTo>
                <a:lnTo>
                  <a:pt x="186" y="0"/>
                </a:lnTo>
                <a:lnTo>
                  <a:pt x="216" y="77"/>
                </a:lnTo>
                <a:lnTo>
                  <a:pt x="29" y="78"/>
                </a:lnTo>
                <a:lnTo>
                  <a:pt x="0" y="1"/>
                </a:lnTo>
                <a:close/>
              </a:path>
            </a:pathLst>
          </a:custGeom>
          <a:solidFill>
            <a:srgbClr val="dadada"/>
          </a:solidFill>
          <a:ln>
            <a:noFill/>
          </a:ln>
        </p:spPr>
        <p:style>
          <a:lnRef idx="0"/>
          <a:fillRef idx="0"/>
          <a:effectRef idx="0"/>
          <a:fontRef idx="minor"/>
        </p:style>
      </p:sp>
      <p:sp>
        <p:nvSpPr>
          <p:cNvPr id="804" name="CustomShape 710"/>
          <p:cNvSpPr/>
          <p:nvPr/>
        </p:nvSpPr>
        <p:spPr>
          <a:xfrm>
            <a:off x="7862760" y="4067280"/>
            <a:ext cx="162000" cy="61920"/>
          </a:xfrm>
          <a:custGeom>
            <a:avLst/>
            <a:gdLst/>
            <a:ahLst/>
            <a:rect l="l" t="t" r="r" b="b"/>
            <a:pathLst>
              <a:path w="216" h="77">
                <a:moveTo>
                  <a:pt x="0" y="0"/>
                </a:moveTo>
                <a:lnTo>
                  <a:pt x="187" y="0"/>
                </a:lnTo>
                <a:lnTo>
                  <a:pt x="216" y="77"/>
                </a:lnTo>
                <a:lnTo>
                  <a:pt x="30" y="77"/>
                </a:lnTo>
                <a:lnTo>
                  <a:pt x="0" y="0"/>
                </a:lnTo>
                <a:close/>
              </a:path>
            </a:pathLst>
          </a:custGeom>
          <a:solidFill>
            <a:srgbClr val="d7d7d7"/>
          </a:solidFill>
          <a:ln>
            <a:noFill/>
          </a:ln>
        </p:spPr>
        <p:style>
          <a:lnRef idx="0"/>
          <a:fillRef idx="0"/>
          <a:effectRef idx="0"/>
          <a:fontRef idx="minor"/>
        </p:style>
      </p:sp>
      <p:sp>
        <p:nvSpPr>
          <p:cNvPr id="805" name="CustomShape 711"/>
          <p:cNvSpPr/>
          <p:nvPr/>
        </p:nvSpPr>
        <p:spPr>
          <a:xfrm>
            <a:off x="8002440" y="4067280"/>
            <a:ext cx="162000" cy="61920"/>
          </a:xfrm>
          <a:custGeom>
            <a:avLst/>
            <a:gdLst/>
            <a:ahLst/>
            <a:rect l="l" t="t" r="r" b="b"/>
            <a:pathLst>
              <a:path w="215" h="77">
                <a:moveTo>
                  <a:pt x="0" y="0"/>
                </a:moveTo>
                <a:lnTo>
                  <a:pt x="186" y="0"/>
                </a:lnTo>
                <a:lnTo>
                  <a:pt x="215" y="77"/>
                </a:lnTo>
                <a:lnTo>
                  <a:pt x="29" y="77"/>
                </a:lnTo>
                <a:lnTo>
                  <a:pt x="0" y="0"/>
                </a:lnTo>
                <a:close/>
              </a:path>
            </a:pathLst>
          </a:custGeom>
          <a:solidFill>
            <a:srgbClr val="d5d5d5"/>
          </a:solidFill>
          <a:ln>
            <a:noFill/>
          </a:ln>
        </p:spPr>
        <p:style>
          <a:lnRef idx="0"/>
          <a:fillRef idx="0"/>
          <a:effectRef idx="0"/>
          <a:fontRef idx="minor"/>
        </p:style>
      </p:sp>
      <p:sp>
        <p:nvSpPr>
          <p:cNvPr id="806" name="CustomShape 712"/>
          <p:cNvSpPr/>
          <p:nvPr/>
        </p:nvSpPr>
        <p:spPr>
          <a:xfrm>
            <a:off x="8142120" y="4067280"/>
            <a:ext cx="162000" cy="61920"/>
          </a:xfrm>
          <a:custGeom>
            <a:avLst/>
            <a:gdLst/>
            <a:ahLst/>
            <a:rect l="l" t="t" r="r" b="b"/>
            <a:pathLst>
              <a:path w="217" h="77">
                <a:moveTo>
                  <a:pt x="0" y="0"/>
                </a:moveTo>
                <a:lnTo>
                  <a:pt x="188" y="0"/>
                </a:lnTo>
                <a:lnTo>
                  <a:pt x="217" y="77"/>
                </a:lnTo>
                <a:lnTo>
                  <a:pt x="29" y="77"/>
                </a:lnTo>
                <a:lnTo>
                  <a:pt x="0" y="0"/>
                </a:lnTo>
                <a:close/>
              </a:path>
            </a:pathLst>
          </a:custGeom>
          <a:solidFill>
            <a:srgbClr val="d2d2d2"/>
          </a:solidFill>
          <a:ln>
            <a:noFill/>
          </a:ln>
        </p:spPr>
        <p:style>
          <a:lnRef idx="0"/>
          <a:fillRef idx="0"/>
          <a:effectRef idx="0"/>
          <a:fontRef idx="minor"/>
        </p:style>
      </p:sp>
      <p:sp>
        <p:nvSpPr>
          <p:cNvPr id="807" name="CustomShape 713"/>
          <p:cNvSpPr/>
          <p:nvPr/>
        </p:nvSpPr>
        <p:spPr>
          <a:xfrm>
            <a:off x="8283600" y="4067280"/>
            <a:ext cx="160200" cy="61920"/>
          </a:xfrm>
          <a:custGeom>
            <a:avLst/>
            <a:gdLst/>
            <a:ahLst/>
            <a:rect l="l" t="t" r="r" b="b"/>
            <a:pathLst>
              <a:path w="216" h="78">
                <a:moveTo>
                  <a:pt x="0" y="1"/>
                </a:moveTo>
                <a:lnTo>
                  <a:pt x="187" y="0"/>
                </a:lnTo>
                <a:lnTo>
                  <a:pt x="216" y="77"/>
                </a:lnTo>
                <a:lnTo>
                  <a:pt x="29" y="78"/>
                </a:lnTo>
                <a:lnTo>
                  <a:pt x="0" y="1"/>
                </a:lnTo>
                <a:close/>
              </a:path>
            </a:pathLst>
          </a:custGeom>
          <a:solidFill>
            <a:srgbClr val="cfcfcf"/>
          </a:solidFill>
          <a:ln>
            <a:noFill/>
          </a:ln>
        </p:spPr>
        <p:style>
          <a:lnRef idx="0"/>
          <a:fillRef idx="0"/>
          <a:effectRef idx="0"/>
          <a:fontRef idx="minor"/>
        </p:style>
      </p:sp>
      <p:sp>
        <p:nvSpPr>
          <p:cNvPr id="808" name="CustomShape 714"/>
          <p:cNvSpPr/>
          <p:nvPr/>
        </p:nvSpPr>
        <p:spPr>
          <a:xfrm>
            <a:off x="8423280" y="4067280"/>
            <a:ext cx="139680" cy="60120"/>
          </a:xfrm>
          <a:custGeom>
            <a:avLst/>
            <a:gdLst/>
            <a:ahLst/>
            <a:rect l="l" t="t" r="r" b="b"/>
            <a:pathLst>
              <a:path w="186" h="77">
                <a:moveTo>
                  <a:pt x="0" y="0"/>
                </a:moveTo>
                <a:lnTo>
                  <a:pt x="159" y="0"/>
                </a:lnTo>
                <a:lnTo>
                  <a:pt x="170" y="22"/>
                </a:lnTo>
                <a:lnTo>
                  <a:pt x="179" y="47"/>
                </a:lnTo>
                <a:lnTo>
                  <a:pt x="186" y="77"/>
                </a:lnTo>
                <a:lnTo>
                  <a:pt x="29" y="77"/>
                </a:lnTo>
                <a:lnTo>
                  <a:pt x="0" y="0"/>
                </a:lnTo>
                <a:close/>
              </a:path>
            </a:pathLst>
          </a:custGeom>
          <a:solidFill>
            <a:srgbClr val="cccccc"/>
          </a:solidFill>
          <a:ln>
            <a:noFill/>
          </a:ln>
        </p:spPr>
        <p:style>
          <a:lnRef idx="0"/>
          <a:fillRef idx="0"/>
          <a:effectRef idx="0"/>
          <a:fontRef idx="minor"/>
        </p:style>
      </p:sp>
      <p:sp>
        <p:nvSpPr>
          <p:cNvPr id="809" name="CustomShape 715"/>
          <p:cNvSpPr/>
          <p:nvPr/>
        </p:nvSpPr>
        <p:spPr>
          <a:xfrm>
            <a:off x="5753160" y="4049640"/>
            <a:ext cx="141120" cy="22320"/>
          </a:xfrm>
          <a:custGeom>
            <a:avLst/>
            <a:gdLst/>
            <a:ahLst/>
            <a:rect l="l" t="t" r="r" b="b"/>
            <a:pathLst>
              <a:path w="189" h="28">
                <a:moveTo>
                  <a:pt x="144" y="0"/>
                </a:moveTo>
                <a:lnTo>
                  <a:pt x="0" y="0"/>
                </a:lnTo>
                <a:lnTo>
                  <a:pt x="15" y="4"/>
                </a:lnTo>
                <a:lnTo>
                  <a:pt x="31" y="13"/>
                </a:lnTo>
                <a:lnTo>
                  <a:pt x="43" y="28"/>
                </a:lnTo>
                <a:lnTo>
                  <a:pt x="189" y="28"/>
                </a:lnTo>
                <a:lnTo>
                  <a:pt x="144" y="0"/>
                </a:lnTo>
                <a:close/>
              </a:path>
            </a:pathLst>
          </a:custGeom>
          <a:solidFill>
            <a:srgbClr val="ffffff"/>
          </a:solidFill>
          <a:ln>
            <a:noFill/>
          </a:ln>
        </p:spPr>
        <p:style>
          <a:lnRef idx="0"/>
          <a:fillRef idx="0"/>
          <a:effectRef idx="0"/>
          <a:fontRef idx="minor"/>
        </p:style>
      </p:sp>
      <p:sp>
        <p:nvSpPr>
          <p:cNvPr id="810" name="CustomShape 716"/>
          <p:cNvSpPr/>
          <p:nvPr/>
        </p:nvSpPr>
        <p:spPr>
          <a:xfrm>
            <a:off x="5862600" y="4049640"/>
            <a:ext cx="174600" cy="22320"/>
          </a:xfrm>
          <a:custGeom>
            <a:avLst/>
            <a:gdLst/>
            <a:ahLst/>
            <a:rect l="l" t="t" r="r" b="b"/>
            <a:pathLst>
              <a:path w="233" h="29">
                <a:moveTo>
                  <a:pt x="0" y="1"/>
                </a:moveTo>
                <a:lnTo>
                  <a:pt x="188" y="0"/>
                </a:lnTo>
                <a:lnTo>
                  <a:pt x="233" y="28"/>
                </a:lnTo>
                <a:lnTo>
                  <a:pt x="45" y="29"/>
                </a:lnTo>
                <a:lnTo>
                  <a:pt x="0" y="1"/>
                </a:lnTo>
                <a:close/>
              </a:path>
            </a:pathLst>
          </a:custGeom>
          <a:solidFill>
            <a:srgbClr val="fdfdfd"/>
          </a:solidFill>
          <a:ln>
            <a:noFill/>
          </a:ln>
        </p:spPr>
        <p:style>
          <a:lnRef idx="0"/>
          <a:fillRef idx="0"/>
          <a:effectRef idx="0"/>
          <a:fontRef idx="minor"/>
        </p:style>
      </p:sp>
      <p:sp>
        <p:nvSpPr>
          <p:cNvPr id="811" name="CustomShape 717"/>
          <p:cNvSpPr/>
          <p:nvPr/>
        </p:nvSpPr>
        <p:spPr>
          <a:xfrm>
            <a:off x="6002280" y="4049640"/>
            <a:ext cx="174600" cy="20880"/>
          </a:xfrm>
          <a:custGeom>
            <a:avLst/>
            <a:gdLst/>
            <a:ahLst/>
            <a:rect l="l" t="t" r="r" b="b"/>
            <a:pathLst>
              <a:path w="234" h="28">
                <a:moveTo>
                  <a:pt x="0" y="0"/>
                </a:moveTo>
                <a:lnTo>
                  <a:pt x="189" y="0"/>
                </a:lnTo>
                <a:lnTo>
                  <a:pt x="234" y="28"/>
                </a:lnTo>
                <a:lnTo>
                  <a:pt x="45" y="28"/>
                </a:lnTo>
                <a:lnTo>
                  <a:pt x="0" y="0"/>
                </a:lnTo>
                <a:close/>
              </a:path>
            </a:pathLst>
          </a:custGeom>
          <a:solidFill>
            <a:srgbClr val="fafafa"/>
          </a:solidFill>
          <a:ln>
            <a:noFill/>
          </a:ln>
        </p:spPr>
        <p:style>
          <a:lnRef idx="0"/>
          <a:fillRef idx="0"/>
          <a:effectRef idx="0"/>
          <a:fontRef idx="minor"/>
        </p:style>
      </p:sp>
      <p:sp>
        <p:nvSpPr>
          <p:cNvPr id="812" name="CustomShape 718"/>
          <p:cNvSpPr/>
          <p:nvPr/>
        </p:nvSpPr>
        <p:spPr>
          <a:xfrm>
            <a:off x="6143760" y="4049640"/>
            <a:ext cx="172800" cy="20880"/>
          </a:xfrm>
          <a:custGeom>
            <a:avLst/>
            <a:gdLst/>
            <a:ahLst/>
            <a:rect l="l" t="t" r="r" b="b"/>
            <a:pathLst>
              <a:path w="232" h="28">
                <a:moveTo>
                  <a:pt x="0" y="0"/>
                </a:moveTo>
                <a:lnTo>
                  <a:pt x="186" y="0"/>
                </a:lnTo>
                <a:lnTo>
                  <a:pt x="232" y="28"/>
                </a:lnTo>
                <a:lnTo>
                  <a:pt x="45" y="28"/>
                </a:lnTo>
                <a:lnTo>
                  <a:pt x="0" y="0"/>
                </a:lnTo>
                <a:close/>
              </a:path>
            </a:pathLst>
          </a:custGeom>
          <a:solidFill>
            <a:srgbClr val="f7f7f7"/>
          </a:solidFill>
          <a:ln>
            <a:noFill/>
          </a:ln>
        </p:spPr>
        <p:style>
          <a:lnRef idx="0"/>
          <a:fillRef idx="0"/>
          <a:effectRef idx="0"/>
          <a:fontRef idx="minor"/>
        </p:style>
      </p:sp>
      <p:sp>
        <p:nvSpPr>
          <p:cNvPr id="813" name="CustomShape 719"/>
          <p:cNvSpPr/>
          <p:nvPr/>
        </p:nvSpPr>
        <p:spPr>
          <a:xfrm>
            <a:off x="6283440" y="4049640"/>
            <a:ext cx="174600" cy="20880"/>
          </a:xfrm>
          <a:custGeom>
            <a:avLst/>
            <a:gdLst/>
            <a:ahLst/>
            <a:rect l="l" t="t" r="r" b="b"/>
            <a:pathLst>
              <a:path w="234" h="28">
                <a:moveTo>
                  <a:pt x="0" y="0"/>
                </a:moveTo>
                <a:lnTo>
                  <a:pt x="190" y="0"/>
                </a:lnTo>
                <a:lnTo>
                  <a:pt x="234" y="28"/>
                </a:lnTo>
                <a:lnTo>
                  <a:pt x="46" y="28"/>
                </a:lnTo>
                <a:lnTo>
                  <a:pt x="0" y="0"/>
                </a:lnTo>
                <a:close/>
              </a:path>
            </a:pathLst>
          </a:custGeom>
          <a:solidFill>
            <a:srgbClr val="f5f5f5"/>
          </a:solidFill>
          <a:ln>
            <a:noFill/>
          </a:ln>
        </p:spPr>
        <p:style>
          <a:lnRef idx="0"/>
          <a:fillRef idx="0"/>
          <a:effectRef idx="0"/>
          <a:fontRef idx="minor"/>
        </p:style>
      </p:sp>
      <p:sp>
        <p:nvSpPr>
          <p:cNvPr id="814" name="CustomShape 720"/>
          <p:cNvSpPr/>
          <p:nvPr/>
        </p:nvSpPr>
        <p:spPr>
          <a:xfrm>
            <a:off x="6426360" y="4048200"/>
            <a:ext cx="172800" cy="22320"/>
          </a:xfrm>
          <a:custGeom>
            <a:avLst/>
            <a:gdLst/>
            <a:ahLst/>
            <a:rect l="l" t="t" r="r" b="b"/>
            <a:pathLst>
              <a:path w="232" h="29">
                <a:moveTo>
                  <a:pt x="0" y="1"/>
                </a:moveTo>
                <a:lnTo>
                  <a:pt x="187" y="0"/>
                </a:lnTo>
                <a:lnTo>
                  <a:pt x="232" y="28"/>
                </a:lnTo>
                <a:lnTo>
                  <a:pt x="44" y="29"/>
                </a:lnTo>
                <a:lnTo>
                  <a:pt x="0" y="1"/>
                </a:lnTo>
                <a:close/>
              </a:path>
            </a:pathLst>
          </a:custGeom>
          <a:solidFill>
            <a:srgbClr val="f2f2f2"/>
          </a:solidFill>
          <a:ln>
            <a:noFill/>
          </a:ln>
        </p:spPr>
        <p:style>
          <a:lnRef idx="0"/>
          <a:fillRef idx="0"/>
          <a:effectRef idx="0"/>
          <a:fontRef idx="minor"/>
        </p:style>
      </p:sp>
      <p:sp>
        <p:nvSpPr>
          <p:cNvPr id="815" name="CustomShape 721"/>
          <p:cNvSpPr/>
          <p:nvPr/>
        </p:nvSpPr>
        <p:spPr>
          <a:xfrm>
            <a:off x="6567480" y="4048200"/>
            <a:ext cx="174600" cy="22320"/>
          </a:xfrm>
          <a:custGeom>
            <a:avLst/>
            <a:gdLst/>
            <a:ahLst/>
            <a:rect l="l" t="t" r="r" b="b"/>
            <a:pathLst>
              <a:path w="234" h="28">
                <a:moveTo>
                  <a:pt x="0" y="0"/>
                </a:moveTo>
                <a:lnTo>
                  <a:pt x="189" y="0"/>
                </a:lnTo>
                <a:lnTo>
                  <a:pt x="234" y="28"/>
                </a:lnTo>
                <a:lnTo>
                  <a:pt x="45" y="28"/>
                </a:lnTo>
                <a:lnTo>
                  <a:pt x="0" y="0"/>
                </a:lnTo>
                <a:close/>
              </a:path>
            </a:pathLst>
          </a:custGeom>
          <a:solidFill>
            <a:srgbClr val="efefef"/>
          </a:solidFill>
          <a:ln>
            <a:noFill/>
          </a:ln>
        </p:spPr>
        <p:style>
          <a:lnRef idx="0"/>
          <a:fillRef idx="0"/>
          <a:effectRef idx="0"/>
          <a:fontRef idx="minor"/>
        </p:style>
      </p:sp>
      <p:sp>
        <p:nvSpPr>
          <p:cNvPr id="816" name="CustomShape 722"/>
          <p:cNvSpPr/>
          <p:nvPr/>
        </p:nvSpPr>
        <p:spPr>
          <a:xfrm>
            <a:off x="6707160" y="4048200"/>
            <a:ext cx="174600" cy="22320"/>
          </a:xfrm>
          <a:custGeom>
            <a:avLst/>
            <a:gdLst/>
            <a:ahLst/>
            <a:rect l="l" t="t" r="r" b="b"/>
            <a:pathLst>
              <a:path w="232" h="28">
                <a:moveTo>
                  <a:pt x="0" y="0"/>
                </a:moveTo>
                <a:lnTo>
                  <a:pt x="188" y="0"/>
                </a:lnTo>
                <a:lnTo>
                  <a:pt x="232" y="28"/>
                </a:lnTo>
                <a:lnTo>
                  <a:pt x="45" y="28"/>
                </a:lnTo>
                <a:lnTo>
                  <a:pt x="0" y="0"/>
                </a:lnTo>
                <a:close/>
              </a:path>
            </a:pathLst>
          </a:custGeom>
          <a:solidFill>
            <a:srgbClr val="ededed"/>
          </a:solidFill>
          <a:ln>
            <a:noFill/>
          </a:ln>
        </p:spPr>
        <p:style>
          <a:lnRef idx="0"/>
          <a:fillRef idx="0"/>
          <a:effectRef idx="0"/>
          <a:fontRef idx="minor"/>
        </p:style>
      </p:sp>
      <p:sp>
        <p:nvSpPr>
          <p:cNvPr id="817" name="CustomShape 723"/>
          <p:cNvSpPr/>
          <p:nvPr/>
        </p:nvSpPr>
        <p:spPr>
          <a:xfrm>
            <a:off x="6848640" y="4046400"/>
            <a:ext cx="174600" cy="24120"/>
          </a:xfrm>
          <a:custGeom>
            <a:avLst/>
            <a:gdLst/>
            <a:ahLst/>
            <a:rect l="l" t="t" r="r" b="b"/>
            <a:pathLst>
              <a:path w="234" h="29">
                <a:moveTo>
                  <a:pt x="0" y="1"/>
                </a:moveTo>
                <a:lnTo>
                  <a:pt x="189" y="0"/>
                </a:lnTo>
                <a:lnTo>
                  <a:pt x="234" y="28"/>
                </a:lnTo>
                <a:lnTo>
                  <a:pt x="44" y="29"/>
                </a:lnTo>
                <a:lnTo>
                  <a:pt x="0" y="1"/>
                </a:lnTo>
                <a:close/>
              </a:path>
            </a:pathLst>
          </a:custGeom>
          <a:solidFill>
            <a:srgbClr val="eaeaea"/>
          </a:solidFill>
          <a:ln>
            <a:noFill/>
          </a:ln>
        </p:spPr>
        <p:style>
          <a:lnRef idx="0"/>
          <a:fillRef idx="0"/>
          <a:effectRef idx="0"/>
          <a:fontRef idx="minor"/>
        </p:style>
      </p:sp>
      <p:sp>
        <p:nvSpPr>
          <p:cNvPr id="818" name="CustomShape 724"/>
          <p:cNvSpPr/>
          <p:nvPr/>
        </p:nvSpPr>
        <p:spPr>
          <a:xfrm>
            <a:off x="6989760" y="4046400"/>
            <a:ext cx="174600" cy="22320"/>
          </a:xfrm>
          <a:custGeom>
            <a:avLst/>
            <a:gdLst/>
            <a:ahLst/>
            <a:rect l="l" t="t" r="r" b="b"/>
            <a:pathLst>
              <a:path w="231" h="28">
                <a:moveTo>
                  <a:pt x="0" y="0"/>
                </a:moveTo>
                <a:lnTo>
                  <a:pt x="187" y="0"/>
                </a:lnTo>
                <a:lnTo>
                  <a:pt x="231" y="28"/>
                </a:lnTo>
                <a:lnTo>
                  <a:pt x="45" y="28"/>
                </a:lnTo>
                <a:lnTo>
                  <a:pt x="0" y="0"/>
                </a:lnTo>
                <a:close/>
              </a:path>
            </a:pathLst>
          </a:custGeom>
          <a:solidFill>
            <a:srgbClr val="e7e7e7"/>
          </a:solidFill>
          <a:ln>
            <a:noFill/>
          </a:ln>
        </p:spPr>
        <p:style>
          <a:lnRef idx="0"/>
          <a:fillRef idx="0"/>
          <a:effectRef idx="0"/>
          <a:fontRef idx="minor"/>
        </p:style>
      </p:sp>
      <p:sp>
        <p:nvSpPr>
          <p:cNvPr id="819" name="CustomShape 725"/>
          <p:cNvSpPr/>
          <p:nvPr/>
        </p:nvSpPr>
        <p:spPr>
          <a:xfrm>
            <a:off x="7130880" y="4046400"/>
            <a:ext cx="174960" cy="22320"/>
          </a:xfrm>
          <a:custGeom>
            <a:avLst/>
            <a:gdLst/>
            <a:ahLst/>
            <a:rect l="l" t="t" r="r" b="b"/>
            <a:pathLst>
              <a:path w="233" h="28">
                <a:moveTo>
                  <a:pt x="0" y="0"/>
                </a:moveTo>
                <a:lnTo>
                  <a:pt x="189" y="0"/>
                </a:lnTo>
                <a:lnTo>
                  <a:pt x="233" y="28"/>
                </a:lnTo>
                <a:lnTo>
                  <a:pt x="44" y="28"/>
                </a:lnTo>
                <a:lnTo>
                  <a:pt x="0" y="0"/>
                </a:lnTo>
                <a:close/>
              </a:path>
            </a:pathLst>
          </a:custGeom>
          <a:solidFill>
            <a:srgbClr val="e5e5e5"/>
          </a:solidFill>
          <a:ln>
            <a:noFill/>
          </a:ln>
        </p:spPr>
        <p:style>
          <a:lnRef idx="0"/>
          <a:fillRef idx="0"/>
          <a:effectRef idx="0"/>
          <a:fontRef idx="minor"/>
        </p:style>
      </p:sp>
      <p:sp>
        <p:nvSpPr>
          <p:cNvPr id="820" name="CustomShape 726"/>
          <p:cNvSpPr/>
          <p:nvPr/>
        </p:nvSpPr>
        <p:spPr>
          <a:xfrm>
            <a:off x="7272360" y="4046400"/>
            <a:ext cx="174600" cy="22320"/>
          </a:xfrm>
          <a:custGeom>
            <a:avLst/>
            <a:gdLst/>
            <a:ahLst/>
            <a:rect l="l" t="t" r="r" b="b"/>
            <a:pathLst>
              <a:path w="232" h="29">
                <a:moveTo>
                  <a:pt x="0" y="1"/>
                </a:moveTo>
                <a:lnTo>
                  <a:pt x="187" y="0"/>
                </a:lnTo>
                <a:lnTo>
                  <a:pt x="232" y="27"/>
                </a:lnTo>
                <a:lnTo>
                  <a:pt x="44" y="29"/>
                </a:lnTo>
                <a:lnTo>
                  <a:pt x="0" y="1"/>
                </a:lnTo>
                <a:close/>
              </a:path>
            </a:pathLst>
          </a:custGeom>
          <a:solidFill>
            <a:srgbClr val="e2e2e2"/>
          </a:solidFill>
          <a:ln>
            <a:noFill/>
          </a:ln>
        </p:spPr>
        <p:style>
          <a:lnRef idx="0"/>
          <a:fillRef idx="0"/>
          <a:effectRef idx="0"/>
          <a:fontRef idx="minor"/>
        </p:style>
      </p:sp>
      <p:sp>
        <p:nvSpPr>
          <p:cNvPr id="821" name="CustomShape 727"/>
          <p:cNvSpPr/>
          <p:nvPr/>
        </p:nvSpPr>
        <p:spPr>
          <a:xfrm>
            <a:off x="7412040" y="4046400"/>
            <a:ext cx="174600" cy="22320"/>
          </a:xfrm>
          <a:custGeom>
            <a:avLst/>
            <a:gdLst/>
            <a:ahLst/>
            <a:rect l="l" t="t" r="r" b="b"/>
            <a:pathLst>
              <a:path w="234" h="27">
                <a:moveTo>
                  <a:pt x="0" y="0"/>
                </a:moveTo>
                <a:lnTo>
                  <a:pt x="190" y="0"/>
                </a:lnTo>
                <a:lnTo>
                  <a:pt x="234" y="27"/>
                </a:lnTo>
                <a:lnTo>
                  <a:pt x="45" y="27"/>
                </a:lnTo>
                <a:lnTo>
                  <a:pt x="0" y="0"/>
                </a:lnTo>
                <a:close/>
              </a:path>
            </a:pathLst>
          </a:custGeom>
          <a:solidFill>
            <a:srgbClr val="dfdfdf"/>
          </a:solidFill>
          <a:ln>
            <a:noFill/>
          </a:ln>
        </p:spPr>
        <p:style>
          <a:lnRef idx="0"/>
          <a:fillRef idx="0"/>
          <a:effectRef idx="0"/>
          <a:fontRef idx="minor"/>
        </p:style>
      </p:sp>
      <p:sp>
        <p:nvSpPr>
          <p:cNvPr id="822" name="CustomShape 728"/>
          <p:cNvSpPr/>
          <p:nvPr/>
        </p:nvSpPr>
        <p:spPr>
          <a:xfrm>
            <a:off x="7554960" y="4046400"/>
            <a:ext cx="173160" cy="22320"/>
          </a:xfrm>
          <a:custGeom>
            <a:avLst/>
            <a:gdLst/>
            <a:ahLst/>
            <a:rect l="l" t="t" r="r" b="b"/>
            <a:pathLst>
              <a:path w="231" h="27">
                <a:moveTo>
                  <a:pt x="0" y="0"/>
                </a:moveTo>
                <a:lnTo>
                  <a:pt x="187" y="0"/>
                </a:lnTo>
                <a:lnTo>
                  <a:pt x="231" y="27"/>
                </a:lnTo>
                <a:lnTo>
                  <a:pt x="44" y="27"/>
                </a:lnTo>
                <a:lnTo>
                  <a:pt x="0" y="0"/>
                </a:lnTo>
                <a:close/>
              </a:path>
            </a:pathLst>
          </a:custGeom>
          <a:solidFill>
            <a:srgbClr val="dddddd"/>
          </a:solidFill>
          <a:ln>
            <a:noFill/>
          </a:ln>
        </p:spPr>
        <p:style>
          <a:lnRef idx="0"/>
          <a:fillRef idx="0"/>
          <a:effectRef idx="0"/>
          <a:fontRef idx="minor"/>
        </p:style>
      </p:sp>
      <p:sp>
        <p:nvSpPr>
          <p:cNvPr id="823" name="CustomShape 729"/>
          <p:cNvSpPr/>
          <p:nvPr/>
        </p:nvSpPr>
        <p:spPr>
          <a:xfrm>
            <a:off x="7694640" y="4044960"/>
            <a:ext cx="174600" cy="23760"/>
          </a:xfrm>
          <a:custGeom>
            <a:avLst/>
            <a:gdLst/>
            <a:ahLst/>
            <a:rect l="l" t="t" r="r" b="b"/>
            <a:pathLst>
              <a:path w="233" h="29">
                <a:moveTo>
                  <a:pt x="0" y="2"/>
                </a:moveTo>
                <a:lnTo>
                  <a:pt x="188" y="0"/>
                </a:lnTo>
                <a:lnTo>
                  <a:pt x="233" y="28"/>
                </a:lnTo>
                <a:lnTo>
                  <a:pt x="44" y="29"/>
                </a:lnTo>
                <a:lnTo>
                  <a:pt x="0" y="2"/>
                </a:lnTo>
                <a:close/>
              </a:path>
            </a:pathLst>
          </a:custGeom>
          <a:solidFill>
            <a:srgbClr val="dadada"/>
          </a:solidFill>
          <a:ln>
            <a:noFill/>
          </a:ln>
        </p:spPr>
        <p:style>
          <a:lnRef idx="0"/>
          <a:fillRef idx="0"/>
          <a:effectRef idx="0"/>
          <a:fontRef idx="minor"/>
        </p:style>
      </p:sp>
      <p:sp>
        <p:nvSpPr>
          <p:cNvPr id="824" name="CustomShape 730"/>
          <p:cNvSpPr/>
          <p:nvPr/>
        </p:nvSpPr>
        <p:spPr>
          <a:xfrm>
            <a:off x="7837560" y="4044960"/>
            <a:ext cx="174600" cy="22320"/>
          </a:xfrm>
          <a:custGeom>
            <a:avLst/>
            <a:gdLst/>
            <a:ahLst/>
            <a:rect l="l" t="t" r="r" b="b"/>
            <a:pathLst>
              <a:path w="232" h="28">
                <a:moveTo>
                  <a:pt x="0" y="0"/>
                </a:moveTo>
                <a:lnTo>
                  <a:pt x="188" y="0"/>
                </a:lnTo>
                <a:lnTo>
                  <a:pt x="232" y="28"/>
                </a:lnTo>
                <a:lnTo>
                  <a:pt x="45" y="28"/>
                </a:lnTo>
                <a:lnTo>
                  <a:pt x="0" y="0"/>
                </a:lnTo>
                <a:close/>
              </a:path>
            </a:pathLst>
          </a:custGeom>
          <a:solidFill>
            <a:srgbClr val="d7d7d7"/>
          </a:solidFill>
          <a:ln>
            <a:noFill/>
          </a:ln>
        </p:spPr>
        <p:style>
          <a:lnRef idx="0"/>
          <a:fillRef idx="0"/>
          <a:effectRef idx="0"/>
          <a:fontRef idx="minor"/>
        </p:style>
      </p:sp>
      <p:sp>
        <p:nvSpPr>
          <p:cNvPr id="825" name="CustomShape 731"/>
          <p:cNvSpPr/>
          <p:nvPr/>
        </p:nvSpPr>
        <p:spPr>
          <a:xfrm>
            <a:off x="7977240" y="4044960"/>
            <a:ext cx="174600" cy="22320"/>
          </a:xfrm>
          <a:custGeom>
            <a:avLst/>
            <a:gdLst/>
            <a:ahLst/>
            <a:rect l="l" t="t" r="r" b="b"/>
            <a:pathLst>
              <a:path w="233" h="28">
                <a:moveTo>
                  <a:pt x="0" y="0"/>
                </a:moveTo>
                <a:lnTo>
                  <a:pt x="189" y="0"/>
                </a:lnTo>
                <a:lnTo>
                  <a:pt x="233" y="28"/>
                </a:lnTo>
                <a:lnTo>
                  <a:pt x="44" y="28"/>
                </a:lnTo>
                <a:lnTo>
                  <a:pt x="0" y="0"/>
                </a:lnTo>
                <a:close/>
              </a:path>
            </a:pathLst>
          </a:custGeom>
          <a:solidFill>
            <a:srgbClr val="d5d5d5"/>
          </a:solidFill>
          <a:ln>
            <a:noFill/>
          </a:ln>
        </p:spPr>
        <p:style>
          <a:lnRef idx="0"/>
          <a:fillRef idx="0"/>
          <a:effectRef idx="0"/>
          <a:fontRef idx="minor"/>
        </p:style>
      </p:sp>
      <p:sp>
        <p:nvSpPr>
          <p:cNvPr id="826" name="CustomShape 732"/>
          <p:cNvSpPr/>
          <p:nvPr/>
        </p:nvSpPr>
        <p:spPr>
          <a:xfrm>
            <a:off x="8118360" y="4044960"/>
            <a:ext cx="173160" cy="22320"/>
          </a:xfrm>
          <a:custGeom>
            <a:avLst/>
            <a:gdLst/>
            <a:ahLst/>
            <a:rect l="l" t="t" r="r" b="b"/>
            <a:pathLst>
              <a:path w="231" h="28">
                <a:moveTo>
                  <a:pt x="0" y="0"/>
                </a:moveTo>
                <a:lnTo>
                  <a:pt x="187" y="0"/>
                </a:lnTo>
                <a:lnTo>
                  <a:pt x="231" y="28"/>
                </a:lnTo>
                <a:lnTo>
                  <a:pt x="44" y="28"/>
                </a:lnTo>
                <a:lnTo>
                  <a:pt x="0" y="0"/>
                </a:lnTo>
                <a:close/>
              </a:path>
            </a:pathLst>
          </a:custGeom>
          <a:solidFill>
            <a:srgbClr val="d2d2d2"/>
          </a:solidFill>
          <a:ln>
            <a:noFill/>
          </a:ln>
        </p:spPr>
        <p:style>
          <a:lnRef idx="0"/>
          <a:fillRef idx="0"/>
          <a:effectRef idx="0"/>
          <a:fontRef idx="minor"/>
        </p:style>
      </p:sp>
      <p:sp>
        <p:nvSpPr>
          <p:cNvPr id="827" name="CustomShape 733"/>
          <p:cNvSpPr/>
          <p:nvPr/>
        </p:nvSpPr>
        <p:spPr>
          <a:xfrm>
            <a:off x="8258040" y="4044960"/>
            <a:ext cx="176400" cy="22320"/>
          </a:xfrm>
          <a:custGeom>
            <a:avLst/>
            <a:gdLst/>
            <a:ahLst/>
            <a:rect l="l" t="t" r="r" b="b"/>
            <a:pathLst>
              <a:path w="234" h="29">
                <a:moveTo>
                  <a:pt x="0" y="1"/>
                </a:moveTo>
                <a:lnTo>
                  <a:pt x="190" y="0"/>
                </a:lnTo>
                <a:lnTo>
                  <a:pt x="234" y="28"/>
                </a:lnTo>
                <a:lnTo>
                  <a:pt x="44" y="29"/>
                </a:lnTo>
                <a:lnTo>
                  <a:pt x="0" y="1"/>
                </a:lnTo>
                <a:close/>
              </a:path>
            </a:pathLst>
          </a:custGeom>
          <a:solidFill>
            <a:srgbClr val="cfcfcf"/>
          </a:solidFill>
          <a:ln>
            <a:noFill/>
          </a:ln>
        </p:spPr>
        <p:style>
          <a:lnRef idx="0"/>
          <a:fillRef idx="0"/>
          <a:effectRef idx="0"/>
          <a:fontRef idx="minor"/>
        </p:style>
      </p:sp>
      <p:sp>
        <p:nvSpPr>
          <p:cNvPr id="828" name="CustomShape 734"/>
          <p:cNvSpPr/>
          <p:nvPr/>
        </p:nvSpPr>
        <p:spPr>
          <a:xfrm>
            <a:off x="8400960" y="4044960"/>
            <a:ext cx="141480" cy="22320"/>
          </a:xfrm>
          <a:custGeom>
            <a:avLst/>
            <a:gdLst/>
            <a:ahLst/>
            <a:rect l="l" t="t" r="r" b="b"/>
            <a:pathLst>
              <a:path w="188" h="28">
                <a:moveTo>
                  <a:pt x="0" y="0"/>
                </a:moveTo>
                <a:lnTo>
                  <a:pt x="144" y="0"/>
                </a:lnTo>
                <a:lnTo>
                  <a:pt x="159" y="4"/>
                </a:lnTo>
                <a:lnTo>
                  <a:pt x="175" y="13"/>
                </a:lnTo>
                <a:lnTo>
                  <a:pt x="188" y="28"/>
                </a:lnTo>
                <a:lnTo>
                  <a:pt x="44" y="28"/>
                </a:lnTo>
                <a:lnTo>
                  <a:pt x="0" y="0"/>
                </a:lnTo>
                <a:close/>
              </a:path>
            </a:pathLst>
          </a:custGeom>
          <a:solidFill>
            <a:srgbClr val="cccccc"/>
          </a:solidFill>
          <a:ln>
            <a:noFill/>
          </a:ln>
        </p:spPr>
        <p:style>
          <a:lnRef idx="0"/>
          <a:fillRef idx="0"/>
          <a:effectRef idx="0"/>
          <a:fontRef idx="minor"/>
        </p:style>
      </p:sp>
      <p:sp>
        <p:nvSpPr>
          <p:cNvPr id="829" name="CustomShape 735"/>
          <p:cNvSpPr/>
          <p:nvPr/>
        </p:nvSpPr>
        <p:spPr>
          <a:xfrm>
            <a:off x="5753160" y="4044960"/>
            <a:ext cx="2814480" cy="274680"/>
          </a:xfrm>
          <a:custGeom>
            <a:avLst/>
            <a:gdLst/>
            <a:ahLst/>
            <a:rect l="l" t="t" r="r" b="b"/>
            <a:pathLst>
              <a:path w="3754" h="348">
                <a:moveTo>
                  <a:pt x="0" y="348"/>
                </a:moveTo>
                <a:lnTo>
                  <a:pt x="3676" y="341"/>
                </a:lnTo>
                <a:lnTo>
                  <a:pt x="3691" y="336"/>
                </a:lnTo>
                <a:lnTo>
                  <a:pt x="3707" y="327"/>
                </a:lnTo>
                <a:lnTo>
                  <a:pt x="3720" y="312"/>
                </a:lnTo>
                <a:lnTo>
                  <a:pt x="3731" y="291"/>
                </a:lnTo>
                <a:lnTo>
                  <a:pt x="3740" y="265"/>
                </a:lnTo>
                <a:lnTo>
                  <a:pt x="3747" y="237"/>
                </a:lnTo>
                <a:lnTo>
                  <a:pt x="3752" y="204"/>
                </a:lnTo>
                <a:lnTo>
                  <a:pt x="3754" y="171"/>
                </a:lnTo>
                <a:lnTo>
                  <a:pt x="3752" y="136"/>
                </a:lnTo>
                <a:lnTo>
                  <a:pt x="3747" y="105"/>
                </a:lnTo>
                <a:lnTo>
                  <a:pt x="3740" y="75"/>
                </a:lnTo>
                <a:lnTo>
                  <a:pt x="3731" y="50"/>
                </a:lnTo>
                <a:lnTo>
                  <a:pt x="3720" y="28"/>
                </a:lnTo>
                <a:lnTo>
                  <a:pt x="3707" y="13"/>
                </a:lnTo>
                <a:lnTo>
                  <a:pt x="3691" y="4"/>
                </a:lnTo>
                <a:lnTo>
                  <a:pt x="3676" y="0"/>
                </a:lnTo>
                <a:lnTo>
                  <a:pt x="0" y="7"/>
                </a:lnTo>
                <a:lnTo>
                  <a:pt x="15" y="11"/>
                </a:lnTo>
                <a:lnTo>
                  <a:pt x="31" y="20"/>
                </a:lnTo>
                <a:lnTo>
                  <a:pt x="43" y="35"/>
                </a:lnTo>
                <a:lnTo>
                  <a:pt x="56" y="57"/>
                </a:lnTo>
                <a:lnTo>
                  <a:pt x="65" y="82"/>
                </a:lnTo>
                <a:lnTo>
                  <a:pt x="72" y="112"/>
                </a:lnTo>
                <a:lnTo>
                  <a:pt x="78" y="142"/>
                </a:lnTo>
                <a:lnTo>
                  <a:pt x="79" y="178"/>
                </a:lnTo>
                <a:lnTo>
                  <a:pt x="78" y="211"/>
                </a:lnTo>
                <a:lnTo>
                  <a:pt x="72" y="243"/>
                </a:lnTo>
                <a:lnTo>
                  <a:pt x="65" y="271"/>
                </a:lnTo>
                <a:lnTo>
                  <a:pt x="56" y="298"/>
                </a:lnTo>
                <a:lnTo>
                  <a:pt x="43" y="319"/>
                </a:lnTo>
                <a:lnTo>
                  <a:pt x="31" y="333"/>
                </a:lnTo>
                <a:lnTo>
                  <a:pt x="15" y="346"/>
                </a:lnTo>
                <a:lnTo>
                  <a:pt x="0" y="348"/>
                </a:lnTo>
              </a:path>
            </a:pathLst>
          </a:custGeom>
          <a:noFill/>
          <a:ln w="9360">
            <a:solidFill>
              <a:srgbClr val="000000"/>
            </a:solidFill>
            <a:round/>
          </a:ln>
        </p:spPr>
        <p:style>
          <a:lnRef idx="0"/>
          <a:fillRef idx="0"/>
          <a:effectRef idx="0"/>
          <a:fontRef idx="minor"/>
        </p:style>
      </p:sp>
      <p:sp>
        <p:nvSpPr>
          <p:cNvPr id="830" name="CustomShape 736"/>
          <p:cNvSpPr/>
          <p:nvPr/>
        </p:nvSpPr>
        <p:spPr>
          <a:xfrm>
            <a:off x="5694480" y="4049640"/>
            <a:ext cx="118800" cy="270000"/>
          </a:xfrm>
          <a:custGeom>
            <a:avLst/>
            <a:gdLst/>
            <a:ahLst/>
            <a:rect l="l" t="t" r="r" b="b"/>
            <a:pathLst>
              <a:path w="159" h="341">
                <a:moveTo>
                  <a:pt x="80" y="341"/>
                </a:moveTo>
                <a:lnTo>
                  <a:pt x="80" y="341"/>
                </a:lnTo>
                <a:lnTo>
                  <a:pt x="95" y="337"/>
                </a:lnTo>
                <a:lnTo>
                  <a:pt x="111" y="327"/>
                </a:lnTo>
                <a:lnTo>
                  <a:pt x="123" y="312"/>
                </a:lnTo>
                <a:lnTo>
                  <a:pt x="136" y="291"/>
                </a:lnTo>
                <a:lnTo>
                  <a:pt x="145" y="265"/>
                </a:lnTo>
                <a:lnTo>
                  <a:pt x="152" y="236"/>
                </a:lnTo>
                <a:lnTo>
                  <a:pt x="158" y="205"/>
                </a:lnTo>
                <a:lnTo>
                  <a:pt x="159" y="171"/>
                </a:lnTo>
                <a:lnTo>
                  <a:pt x="159" y="171"/>
                </a:lnTo>
                <a:lnTo>
                  <a:pt x="158" y="136"/>
                </a:lnTo>
                <a:lnTo>
                  <a:pt x="152" y="104"/>
                </a:lnTo>
                <a:lnTo>
                  <a:pt x="145" y="75"/>
                </a:lnTo>
                <a:lnTo>
                  <a:pt x="136" y="50"/>
                </a:lnTo>
                <a:lnTo>
                  <a:pt x="123" y="29"/>
                </a:lnTo>
                <a:lnTo>
                  <a:pt x="111" y="13"/>
                </a:lnTo>
                <a:lnTo>
                  <a:pt x="95" y="4"/>
                </a:lnTo>
                <a:lnTo>
                  <a:pt x="80" y="0"/>
                </a:lnTo>
                <a:lnTo>
                  <a:pt x="80" y="0"/>
                </a:lnTo>
                <a:lnTo>
                  <a:pt x="64" y="4"/>
                </a:lnTo>
                <a:lnTo>
                  <a:pt x="49" y="13"/>
                </a:lnTo>
                <a:lnTo>
                  <a:pt x="35" y="29"/>
                </a:lnTo>
                <a:lnTo>
                  <a:pt x="24" y="50"/>
                </a:lnTo>
                <a:lnTo>
                  <a:pt x="14" y="75"/>
                </a:lnTo>
                <a:lnTo>
                  <a:pt x="6" y="104"/>
                </a:lnTo>
                <a:lnTo>
                  <a:pt x="2" y="136"/>
                </a:lnTo>
                <a:lnTo>
                  <a:pt x="0" y="171"/>
                </a:lnTo>
                <a:lnTo>
                  <a:pt x="0" y="171"/>
                </a:lnTo>
                <a:lnTo>
                  <a:pt x="2" y="205"/>
                </a:lnTo>
                <a:lnTo>
                  <a:pt x="6" y="236"/>
                </a:lnTo>
                <a:lnTo>
                  <a:pt x="14" y="265"/>
                </a:lnTo>
                <a:lnTo>
                  <a:pt x="24" y="291"/>
                </a:lnTo>
                <a:lnTo>
                  <a:pt x="35" y="312"/>
                </a:lnTo>
                <a:lnTo>
                  <a:pt x="49" y="327"/>
                </a:lnTo>
                <a:lnTo>
                  <a:pt x="64" y="337"/>
                </a:lnTo>
                <a:lnTo>
                  <a:pt x="80" y="341"/>
                </a:lnTo>
              </a:path>
            </a:pathLst>
          </a:custGeom>
          <a:noFill/>
          <a:ln w="9360">
            <a:solidFill>
              <a:srgbClr val="000000"/>
            </a:solidFill>
            <a:round/>
          </a:ln>
        </p:spPr>
        <p:style>
          <a:lnRef idx="0"/>
          <a:fillRef idx="0"/>
          <a:effectRef idx="0"/>
          <a:fontRef idx="minor"/>
        </p:style>
      </p:sp>
      <p:sp>
        <p:nvSpPr>
          <p:cNvPr id="831" name="CustomShape 737"/>
          <p:cNvSpPr/>
          <p:nvPr/>
        </p:nvSpPr>
        <p:spPr>
          <a:xfrm>
            <a:off x="5337000" y="4167360"/>
            <a:ext cx="422280" cy="25200"/>
          </a:xfrm>
          <a:custGeom>
            <a:avLst/>
            <a:gdLst/>
            <a:ahLst/>
            <a:rect l="l" t="t" r="r" b="b"/>
            <a:pathLst>
              <a:path w="563" h="32">
                <a:moveTo>
                  <a:pt x="0" y="16"/>
                </a:moveTo>
                <a:lnTo>
                  <a:pt x="0" y="32"/>
                </a:lnTo>
                <a:lnTo>
                  <a:pt x="563" y="32"/>
                </a:lnTo>
                <a:lnTo>
                  <a:pt x="563" y="0"/>
                </a:lnTo>
                <a:lnTo>
                  <a:pt x="0" y="0"/>
                </a:lnTo>
                <a:lnTo>
                  <a:pt x="0" y="16"/>
                </a:lnTo>
                <a:close/>
              </a:path>
            </a:pathLst>
          </a:custGeom>
          <a:solidFill>
            <a:srgbClr val="000000"/>
          </a:solidFill>
          <a:ln>
            <a:noFill/>
          </a:ln>
        </p:spPr>
        <p:style>
          <a:lnRef idx="0"/>
          <a:fillRef idx="0"/>
          <a:effectRef idx="0"/>
          <a:fontRef idx="minor"/>
        </p:style>
      </p:sp>
      <p:sp>
        <p:nvSpPr>
          <p:cNvPr id="832" name="CustomShape 738"/>
          <p:cNvSpPr/>
          <p:nvPr/>
        </p:nvSpPr>
        <p:spPr>
          <a:xfrm>
            <a:off x="8564400" y="4167360"/>
            <a:ext cx="476280" cy="25200"/>
          </a:xfrm>
          <a:custGeom>
            <a:avLst/>
            <a:gdLst/>
            <a:ahLst/>
            <a:rect l="l" t="t" r="r" b="b"/>
            <a:pathLst>
              <a:path w="632" h="32">
                <a:moveTo>
                  <a:pt x="632" y="16"/>
                </a:moveTo>
                <a:lnTo>
                  <a:pt x="632" y="0"/>
                </a:lnTo>
                <a:lnTo>
                  <a:pt x="0" y="0"/>
                </a:lnTo>
                <a:lnTo>
                  <a:pt x="0" y="32"/>
                </a:lnTo>
                <a:lnTo>
                  <a:pt x="632" y="32"/>
                </a:lnTo>
                <a:lnTo>
                  <a:pt x="632" y="16"/>
                </a:lnTo>
                <a:close/>
              </a:path>
            </a:pathLst>
          </a:custGeom>
          <a:solidFill>
            <a:srgbClr val="000000"/>
          </a:solidFill>
          <a:ln>
            <a:noFill/>
          </a:ln>
        </p:spPr>
        <p:style>
          <a:lnRef idx="0"/>
          <a:fillRef idx="0"/>
          <a:effectRef idx="0"/>
          <a:fontRef idx="minor"/>
        </p:style>
      </p:sp>
      <p:grpSp>
        <p:nvGrpSpPr>
          <p:cNvPr id="833" name="Group 739"/>
          <p:cNvGrpSpPr/>
          <p:nvPr/>
        </p:nvGrpSpPr>
        <p:grpSpPr>
          <a:xfrm>
            <a:off x="511200" y="1581120"/>
            <a:ext cx="3765600" cy="4662360"/>
            <a:chOff x="511200" y="1581120"/>
            <a:chExt cx="3765600" cy="4662360"/>
          </a:xfrm>
        </p:grpSpPr>
        <p:sp>
          <p:nvSpPr>
            <p:cNvPr id="834" name="CustomShape 740"/>
            <p:cNvSpPr/>
            <p:nvPr/>
          </p:nvSpPr>
          <p:spPr>
            <a:xfrm>
              <a:off x="1479600" y="5510160"/>
              <a:ext cx="2674800" cy="173160"/>
            </a:xfrm>
            <a:custGeom>
              <a:avLst/>
              <a:gdLst/>
              <a:ahLst/>
              <a:rect l="l" t="t" r="r" b="b"/>
              <a:pathLst>
                <a:path w="3371" h="221">
                  <a:moveTo>
                    <a:pt x="52" y="0"/>
                  </a:moveTo>
                  <a:lnTo>
                    <a:pt x="50" y="14"/>
                  </a:lnTo>
                  <a:lnTo>
                    <a:pt x="46" y="27"/>
                  </a:lnTo>
                  <a:lnTo>
                    <a:pt x="43" y="41"/>
                  </a:lnTo>
                  <a:lnTo>
                    <a:pt x="40" y="55"/>
                  </a:lnTo>
                  <a:lnTo>
                    <a:pt x="37" y="69"/>
                  </a:lnTo>
                  <a:lnTo>
                    <a:pt x="35" y="81"/>
                  </a:lnTo>
                  <a:lnTo>
                    <a:pt x="31" y="95"/>
                  </a:lnTo>
                  <a:lnTo>
                    <a:pt x="28" y="109"/>
                  </a:lnTo>
                  <a:lnTo>
                    <a:pt x="24" y="123"/>
                  </a:lnTo>
                  <a:lnTo>
                    <a:pt x="21" y="137"/>
                  </a:lnTo>
                  <a:lnTo>
                    <a:pt x="17" y="151"/>
                  </a:lnTo>
                  <a:lnTo>
                    <a:pt x="14" y="165"/>
                  </a:lnTo>
                  <a:lnTo>
                    <a:pt x="10" y="179"/>
                  </a:lnTo>
                  <a:lnTo>
                    <a:pt x="7" y="193"/>
                  </a:lnTo>
                  <a:lnTo>
                    <a:pt x="3" y="207"/>
                  </a:lnTo>
                  <a:lnTo>
                    <a:pt x="0" y="221"/>
                  </a:lnTo>
                  <a:lnTo>
                    <a:pt x="3315" y="221"/>
                  </a:lnTo>
                  <a:lnTo>
                    <a:pt x="3319" y="207"/>
                  </a:lnTo>
                  <a:lnTo>
                    <a:pt x="3323" y="193"/>
                  </a:lnTo>
                  <a:lnTo>
                    <a:pt x="3326" y="180"/>
                  </a:lnTo>
                  <a:lnTo>
                    <a:pt x="3331" y="166"/>
                  </a:lnTo>
                  <a:lnTo>
                    <a:pt x="3334" y="152"/>
                  </a:lnTo>
                  <a:lnTo>
                    <a:pt x="3338" y="138"/>
                  </a:lnTo>
                  <a:lnTo>
                    <a:pt x="3342" y="125"/>
                  </a:lnTo>
                  <a:lnTo>
                    <a:pt x="3346" y="111"/>
                  </a:lnTo>
                  <a:lnTo>
                    <a:pt x="3349" y="98"/>
                  </a:lnTo>
                  <a:lnTo>
                    <a:pt x="3353" y="84"/>
                  </a:lnTo>
                  <a:lnTo>
                    <a:pt x="3356" y="70"/>
                  </a:lnTo>
                  <a:lnTo>
                    <a:pt x="3360" y="56"/>
                  </a:lnTo>
                  <a:lnTo>
                    <a:pt x="3362" y="42"/>
                  </a:lnTo>
                  <a:lnTo>
                    <a:pt x="3366" y="29"/>
                  </a:lnTo>
                  <a:lnTo>
                    <a:pt x="3369" y="15"/>
                  </a:lnTo>
                  <a:lnTo>
                    <a:pt x="3371" y="1"/>
                  </a:lnTo>
                  <a:lnTo>
                    <a:pt x="52" y="0"/>
                  </a:lnTo>
                  <a:close/>
                </a:path>
              </a:pathLst>
            </a:custGeom>
            <a:solidFill>
              <a:srgbClr val="e5e5ff"/>
            </a:solidFill>
            <a:ln>
              <a:noFill/>
            </a:ln>
          </p:spPr>
          <p:style>
            <a:lnRef idx="0"/>
            <a:fillRef idx="0"/>
            <a:effectRef idx="0"/>
            <a:fontRef idx="minor"/>
          </p:style>
        </p:sp>
        <p:sp>
          <p:nvSpPr>
            <p:cNvPr id="835" name="CustomShape 741"/>
            <p:cNvSpPr/>
            <p:nvPr/>
          </p:nvSpPr>
          <p:spPr>
            <a:xfrm>
              <a:off x="1522440" y="5335560"/>
              <a:ext cx="2663640" cy="173160"/>
            </a:xfrm>
            <a:custGeom>
              <a:avLst/>
              <a:gdLst/>
              <a:ahLst/>
              <a:rect l="l" t="t" r="r" b="b"/>
              <a:pathLst>
                <a:path w="3359" h="221">
                  <a:moveTo>
                    <a:pt x="0" y="220"/>
                  </a:moveTo>
                  <a:lnTo>
                    <a:pt x="4" y="206"/>
                  </a:lnTo>
                  <a:lnTo>
                    <a:pt x="6" y="192"/>
                  </a:lnTo>
                  <a:lnTo>
                    <a:pt x="9" y="178"/>
                  </a:lnTo>
                  <a:lnTo>
                    <a:pt x="12" y="164"/>
                  </a:lnTo>
                  <a:lnTo>
                    <a:pt x="15" y="150"/>
                  </a:lnTo>
                  <a:lnTo>
                    <a:pt x="17" y="136"/>
                  </a:lnTo>
                  <a:lnTo>
                    <a:pt x="20" y="124"/>
                  </a:lnTo>
                  <a:lnTo>
                    <a:pt x="23" y="110"/>
                  </a:lnTo>
                  <a:lnTo>
                    <a:pt x="26" y="96"/>
                  </a:lnTo>
                  <a:lnTo>
                    <a:pt x="28" y="82"/>
                  </a:lnTo>
                  <a:lnTo>
                    <a:pt x="30" y="68"/>
                  </a:lnTo>
                  <a:lnTo>
                    <a:pt x="33" y="55"/>
                  </a:lnTo>
                  <a:lnTo>
                    <a:pt x="35" y="41"/>
                  </a:lnTo>
                  <a:lnTo>
                    <a:pt x="37" y="27"/>
                  </a:lnTo>
                  <a:lnTo>
                    <a:pt x="39" y="14"/>
                  </a:lnTo>
                  <a:lnTo>
                    <a:pt x="42" y="0"/>
                  </a:lnTo>
                  <a:lnTo>
                    <a:pt x="3359" y="1"/>
                  </a:lnTo>
                  <a:lnTo>
                    <a:pt x="3356" y="15"/>
                  </a:lnTo>
                  <a:lnTo>
                    <a:pt x="3355" y="29"/>
                  </a:lnTo>
                  <a:lnTo>
                    <a:pt x="3353" y="42"/>
                  </a:lnTo>
                  <a:lnTo>
                    <a:pt x="3351" y="56"/>
                  </a:lnTo>
                  <a:lnTo>
                    <a:pt x="3348" y="70"/>
                  </a:lnTo>
                  <a:lnTo>
                    <a:pt x="3346" y="84"/>
                  </a:lnTo>
                  <a:lnTo>
                    <a:pt x="3344" y="98"/>
                  </a:lnTo>
                  <a:lnTo>
                    <a:pt x="3341" y="111"/>
                  </a:lnTo>
                  <a:lnTo>
                    <a:pt x="3339" y="125"/>
                  </a:lnTo>
                  <a:lnTo>
                    <a:pt x="3337" y="139"/>
                  </a:lnTo>
                  <a:lnTo>
                    <a:pt x="3333" y="153"/>
                  </a:lnTo>
                  <a:lnTo>
                    <a:pt x="3331" y="167"/>
                  </a:lnTo>
                  <a:lnTo>
                    <a:pt x="3329" y="181"/>
                  </a:lnTo>
                  <a:lnTo>
                    <a:pt x="3325" y="193"/>
                  </a:lnTo>
                  <a:lnTo>
                    <a:pt x="3323" y="207"/>
                  </a:lnTo>
                  <a:lnTo>
                    <a:pt x="3319" y="221"/>
                  </a:lnTo>
                  <a:lnTo>
                    <a:pt x="0" y="220"/>
                  </a:lnTo>
                  <a:close/>
                </a:path>
              </a:pathLst>
            </a:custGeom>
            <a:solidFill>
              <a:srgbClr val="e6e6ff"/>
            </a:solidFill>
            <a:ln>
              <a:noFill/>
            </a:ln>
          </p:spPr>
          <p:style>
            <a:lnRef idx="0"/>
            <a:fillRef idx="0"/>
            <a:effectRef idx="0"/>
            <a:fontRef idx="minor"/>
          </p:style>
        </p:sp>
        <p:sp>
          <p:nvSpPr>
            <p:cNvPr id="836" name="CustomShape 742"/>
            <p:cNvSpPr/>
            <p:nvPr/>
          </p:nvSpPr>
          <p:spPr>
            <a:xfrm>
              <a:off x="1535040" y="5149800"/>
              <a:ext cx="2649600" cy="174600"/>
            </a:xfrm>
            <a:custGeom>
              <a:avLst/>
              <a:gdLst/>
              <a:ahLst/>
              <a:rect l="l" t="t" r="r" b="b"/>
              <a:pathLst>
                <a:path w="3339" h="222">
                  <a:moveTo>
                    <a:pt x="0" y="221"/>
                  </a:moveTo>
                  <a:lnTo>
                    <a:pt x="2" y="207"/>
                  </a:lnTo>
                  <a:lnTo>
                    <a:pt x="4" y="193"/>
                  </a:lnTo>
                  <a:lnTo>
                    <a:pt x="7" y="179"/>
                  </a:lnTo>
                  <a:lnTo>
                    <a:pt x="9" y="166"/>
                  </a:lnTo>
                  <a:lnTo>
                    <a:pt x="11" y="152"/>
                  </a:lnTo>
                  <a:lnTo>
                    <a:pt x="14" y="138"/>
                  </a:lnTo>
                  <a:lnTo>
                    <a:pt x="15" y="124"/>
                  </a:lnTo>
                  <a:lnTo>
                    <a:pt x="17" y="110"/>
                  </a:lnTo>
                  <a:lnTo>
                    <a:pt x="20" y="96"/>
                  </a:lnTo>
                  <a:lnTo>
                    <a:pt x="21" y="82"/>
                  </a:lnTo>
                  <a:lnTo>
                    <a:pt x="23" y="69"/>
                  </a:lnTo>
                  <a:lnTo>
                    <a:pt x="24" y="55"/>
                  </a:lnTo>
                  <a:lnTo>
                    <a:pt x="26" y="41"/>
                  </a:lnTo>
                  <a:lnTo>
                    <a:pt x="28" y="27"/>
                  </a:lnTo>
                  <a:lnTo>
                    <a:pt x="30" y="14"/>
                  </a:lnTo>
                  <a:lnTo>
                    <a:pt x="31" y="0"/>
                  </a:lnTo>
                  <a:lnTo>
                    <a:pt x="3339" y="2"/>
                  </a:lnTo>
                  <a:lnTo>
                    <a:pt x="3338" y="16"/>
                  </a:lnTo>
                  <a:lnTo>
                    <a:pt x="3336" y="29"/>
                  </a:lnTo>
                  <a:lnTo>
                    <a:pt x="3336" y="43"/>
                  </a:lnTo>
                  <a:lnTo>
                    <a:pt x="3335" y="57"/>
                  </a:lnTo>
                  <a:lnTo>
                    <a:pt x="3334" y="71"/>
                  </a:lnTo>
                  <a:lnTo>
                    <a:pt x="3333" y="85"/>
                  </a:lnTo>
                  <a:lnTo>
                    <a:pt x="3332" y="99"/>
                  </a:lnTo>
                  <a:lnTo>
                    <a:pt x="3330" y="112"/>
                  </a:lnTo>
                  <a:lnTo>
                    <a:pt x="3328" y="126"/>
                  </a:lnTo>
                  <a:lnTo>
                    <a:pt x="3327" y="140"/>
                  </a:lnTo>
                  <a:lnTo>
                    <a:pt x="3326" y="154"/>
                  </a:lnTo>
                  <a:lnTo>
                    <a:pt x="3324" y="168"/>
                  </a:lnTo>
                  <a:lnTo>
                    <a:pt x="3323" y="182"/>
                  </a:lnTo>
                  <a:lnTo>
                    <a:pt x="3320" y="195"/>
                  </a:lnTo>
                  <a:lnTo>
                    <a:pt x="3319" y="209"/>
                  </a:lnTo>
                  <a:lnTo>
                    <a:pt x="3317" y="222"/>
                  </a:lnTo>
                  <a:lnTo>
                    <a:pt x="0" y="221"/>
                  </a:lnTo>
                  <a:close/>
                </a:path>
              </a:pathLst>
            </a:custGeom>
            <a:solidFill>
              <a:srgbClr val="e7e7ff"/>
            </a:solidFill>
            <a:ln>
              <a:noFill/>
            </a:ln>
          </p:spPr>
          <p:style>
            <a:lnRef idx="0"/>
            <a:fillRef idx="0"/>
            <a:effectRef idx="0"/>
            <a:fontRef idx="minor"/>
          </p:style>
        </p:sp>
        <p:sp>
          <p:nvSpPr>
            <p:cNvPr id="837" name="CustomShape 743"/>
            <p:cNvSpPr/>
            <p:nvPr/>
          </p:nvSpPr>
          <p:spPr>
            <a:xfrm>
              <a:off x="1579680" y="4986360"/>
              <a:ext cx="2631960" cy="173160"/>
            </a:xfrm>
            <a:custGeom>
              <a:avLst/>
              <a:gdLst/>
              <a:ahLst/>
              <a:rect l="l" t="t" r="r" b="b"/>
              <a:pathLst>
                <a:path w="3317" h="220">
                  <a:moveTo>
                    <a:pt x="0" y="218"/>
                  </a:moveTo>
                  <a:lnTo>
                    <a:pt x="1" y="204"/>
                  </a:lnTo>
                  <a:lnTo>
                    <a:pt x="4" y="190"/>
                  </a:lnTo>
                  <a:lnTo>
                    <a:pt x="5" y="177"/>
                  </a:lnTo>
                  <a:lnTo>
                    <a:pt x="6" y="163"/>
                  </a:lnTo>
                  <a:lnTo>
                    <a:pt x="7" y="150"/>
                  </a:lnTo>
                  <a:lnTo>
                    <a:pt x="8" y="136"/>
                  </a:lnTo>
                  <a:lnTo>
                    <a:pt x="11" y="122"/>
                  </a:lnTo>
                  <a:lnTo>
                    <a:pt x="12" y="108"/>
                  </a:lnTo>
                  <a:lnTo>
                    <a:pt x="13" y="95"/>
                  </a:lnTo>
                  <a:lnTo>
                    <a:pt x="14" y="81"/>
                  </a:lnTo>
                  <a:lnTo>
                    <a:pt x="15" y="67"/>
                  </a:lnTo>
                  <a:lnTo>
                    <a:pt x="16" y="54"/>
                  </a:lnTo>
                  <a:lnTo>
                    <a:pt x="17" y="40"/>
                  </a:lnTo>
                  <a:lnTo>
                    <a:pt x="17" y="27"/>
                  </a:lnTo>
                  <a:lnTo>
                    <a:pt x="19" y="14"/>
                  </a:lnTo>
                  <a:lnTo>
                    <a:pt x="20" y="0"/>
                  </a:lnTo>
                  <a:lnTo>
                    <a:pt x="3317" y="0"/>
                  </a:lnTo>
                  <a:lnTo>
                    <a:pt x="3317" y="14"/>
                  </a:lnTo>
                  <a:lnTo>
                    <a:pt x="3317" y="28"/>
                  </a:lnTo>
                  <a:lnTo>
                    <a:pt x="3316" y="40"/>
                  </a:lnTo>
                  <a:lnTo>
                    <a:pt x="3316" y="54"/>
                  </a:lnTo>
                  <a:lnTo>
                    <a:pt x="3316" y="68"/>
                  </a:lnTo>
                  <a:lnTo>
                    <a:pt x="3315" y="82"/>
                  </a:lnTo>
                  <a:lnTo>
                    <a:pt x="3315" y="96"/>
                  </a:lnTo>
                  <a:lnTo>
                    <a:pt x="3315" y="109"/>
                  </a:lnTo>
                  <a:lnTo>
                    <a:pt x="3314" y="123"/>
                  </a:lnTo>
                  <a:lnTo>
                    <a:pt x="3312" y="137"/>
                  </a:lnTo>
                  <a:lnTo>
                    <a:pt x="3312" y="151"/>
                  </a:lnTo>
                  <a:lnTo>
                    <a:pt x="3311" y="165"/>
                  </a:lnTo>
                  <a:lnTo>
                    <a:pt x="3311" y="179"/>
                  </a:lnTo>
                  <a:lnTo>
                    <a:pt x="3310" y="192"/>
                  </a:lnTo>
                  <a:lnTo>
                    <a:pt x="3309" y="206"/>
                  </a:lnTo>
                  <a:lnTo>
                    <a:pt x="3308" y="220"/>
                  </a:lnTo>
                  <a:lnTo>
                    <a:pt x="0" y="218"/>
                  </a:lnTo>
                  <a:close/>
                </a:path>
              </a:pathLst>
            </a:custGeom>
            <a:solidFill>
              <a:srgbClr val="e9e9ff"/>
            </a:solidFill>
            <a:ln>
              <a:noFill/>
            </a:ln>
          </p:spPr>
          <p:style>
            <a:lnRef idx="0"/>
            <a:fillRef idx="0"/>
            <a:effectRef idx="0"/>
            <a:fontRef idx="minor"/>
          </p:style>
        </p:sp>
        <p:sp>
          <p:nvSpPr>
            <p:cNvPr id="838" name="CustomShape 744"/>
            <p:cNvSpPr/>
            <p:nvPr/>
          </p:nvSpPr>
          <p:spPr>
            <a:xfrm>
              <a:off x="1595520" y="4809960"/>
              <a:ext cx="2616120" cy="174960"/>
            </a:xfrm>
            <a:custGeom>
              <a:avLst/>
              <a:gdLst/>
              <a:ahLst/>
              <a:rect l="l" t="t" r="r" b="b"/>
              <a:pathLst>
                <a:path w="3297" h="221">
                  <a:moveTo>
                    <a:pt x="0" y="221"/>
                  </a:moveTo>
                  <a:lnTo>
                    <a:pt x="1" y="207"/>
                  </a:lnTo>
                  <a:lnTo>
                    <a:pt x="2" y="193"/>
                  </a:lnTo>
                  <a:lnTo>
                    <a:pt x="3" y="179"/>
                  </a:lnTo>
                  <a:lnTo>
                    <a:pt x="3" y="165"/>
                  </a:lnTo>
                  <a:lnTo>
                    <a:pt x="4" y="151"/>
                  </a:lnTo>
                  <a:lnTo>
                    <a:pt x="6" y="137"/>
                  </a:lnTo>
                  <a:lnTo>
                    <a:pt x="6" y="123"/>
                  </a:lnTo>
                  <a:lnTo>
                    <a:pt x="7" y="110"/>
                  </a:lnTo>
                  <a:lnTo>
                    <a:pt x="7" y="96"/>
                  </a:lnTo>
                  <a:lnTo>
                    <a:pt x="8" y="82"/>
                  </a:lnTo>
                  <a:lnTo>
                    <a:pt x="8" y="68"/>
                  </a:lnTo>
                  <a:lnTo>
                    <a:pt x="8" y="54"/>
                  </a:lnTo>
                  <a:lnTo>
                    <a:pt x="9" y="41"/>
                  </a:lnTo>
                  <a:lnTo>
                    <a:pt x="9" y="28"/>
                  </a:lnTo>
                  <a:lnTo>
                    <a:pt x="10" y="14"/>
                  </a:lnTo>
                  <a:lnTo>
                    <a:pt x="10" y="0"/>
                  </a:lnTo>
                  <a:lnTo>
                    <a:pt x="3292" y="0"/>
                  </a:lnTo>
                  <a:lnTo>
                    <a:pt x="3294" y="14"/>
                  </a:lnTo>
                  <a:lnTo>
                    <a:pt x="3294" y="28"/>
                  </a:lnTo>
                  <a:lnTo>
                    <a:pt x="3294" y="42"/>
                  </a:lnTo>
                  <a:lnTo>
                    <a:pt x="3295" y="54"/>
                  </a:lnTo>
                  <a:lnTo>
                    <a:pt x="3295" y="68"/>
                  </a:lnTo>
                  <a:lnTo>
                    <a:pt x="3296" y="82"/>
                  </a:lnTo>
                  <a:lnTo>
                    <a:pt x="3296" y="96"/>
                  </a:lnTo>
                  <a:lnTo>
                    <a:pt x="3296" y="110"/>
                  </a:lnTo>
                  <a:lnTo>
                    <a:pt x="3296" y="124"/>
                  </a:lnTo>
                  <a:lnTo>
                    <a:pt x="3297" y="138"/>
                  </a:lnTo>
                  <a:lnTo>
                    <a:pt x="3297" y="152"/>
                  </a:lnTo>
                  <a:lnTo>
                    <a:pt x="3297" y="166"/>
                  </a:lnTo>
                  <a:lnTo>
                    <a:pt x="3297" y="179"/>
                  </a:lnTo>
                  <a:lnTo>
                    <a:pt x="3297" y="193"/>
                  </a:lnTo>
                  <a:lnTo>
                    <a:pt x="3297" y="207"/>
                  </a:lnTo>
                  <a:lnTo>
                    <a:pt x="3297" y="221"/>
                  </a:lnTo>
                  <a:lnTo>
                    <a:pt x="0" y="221"/>
                  </a:lnTo>
                  <a:close/>
                </a:path>
              </a:pathLst>
            </a:custGeom>
            <a:solidFill>
              <a:srgbClr val="eaeaff"/>
            </a:solidFill>
            <a:ln>
              <a:noFill/>
            </a:ln>
          </p:spPr>
          <p:style>
            <a:lnRef idx="0"/>
            <a:fillRef idx="0"/>
            <a:effectRef idx="0"/>
            <a:fontRef idx="minor"/>
          </p:style>
        </p:sp>
        <p:sp>
          <p:nvSpPr>
            <p:cNvPr id="839" name="CustomShape 745"/>
            <p:cNvSpPr/>
            <p:nvPr/>
          </p:nvSpPr>
          <p:spPr>
            <a:xfrm>
              <a:off x="1611360" y="4616280"/>
              <a:ext cx="2603520" cy="173160"/>
            </a:xfrm>
            <a:custGeom>
              <a:avLst/>
              <a:gdLst/>
              <a:ahLst/>
              <a:rect l="l" t="t" r="r" b="b"/>
              <a:pathLst>
                <a:path w="3282" h="221">
                  <a:moveTo>
                    <a:pt x="0" y="221"/>
                  </a:moveTo>
                  <a:lnTo>
                    <a:pt x="0" y="207"/>
                  </a:lnTo>
                  <a:lnTo>
                    <a:pt x="0" y="193"/>
                  </a:lnTo>
                  <a:lnTo>
                    <a:pt x="0" y="179"/>
                  </a:lnTo>
                  <a:lnTo>
                    <a:pt x="1" y="165"/>
                  </a:lnTo>
                  <a:lnTo>
                    <a:pt x="1" y="151"/>
                  </a:lnTo>
                  <a:lnTo>
                    <a:pt x="1" y="137"/>
                  </a:lnTo>
                  <a:lnTo>
                    <a:pt x="1" y="123"/>
                  </a:lnTo>
                  <a:lnTo>
                    <a:pt x="1" y="110"/>
                  </a:lnTo>
                  <a:lnTo>
                    <a:pt x="1" y="96"/>
                  </a:lnTo>
                  <a:lnTo>
                    <a:pt x="1" y="82"/>
                  </a:lnTo>
                  <a:lnTo>
                    <a:pt x="1" y="69"/>
                  </a:lnTo>
                  <a:lnTo>
                    <a:pt x="1" y="55"/>
                  </a:lnTo>
                  <a:lnTo>
                    <a:pt x="0" y="41"/>
                  </a:lnTo>
                  <a:lnTo>
                    <a:pt x="0" y="28"/>
                  </a:lnTo>
                  <a:lnTo>
                    <a:pt x="0" y="14"/>
                  </a:lnTo>
                  <a:lnTo>
                    <a:pt x="0" y="0"/>
                  </a:lnTo>
                  <a:lnTo>
                    <a:pt x="3269" y="0"/>
                  </a:lnTo>
                  <a:lnTo>
                    <a:pt x="3270" y="14"/>
                  </a:lnTo>
                  <a:lnTo>
                    <a:pt x="3271" y="28"/>
                  </a:lnTo>
                  <a:lnTo>
                    <a:pt x="3272" y="42"/>
                  </a:lnTo>
                  <a:lnTo>
                    <a:pt x="3273" y="55"/>
                  </a:lnTo>
                  <a:lnTo>
                    <a:pt x="3274" y="69"/>
                  </a:lnTo>
                  <a:lnTo>
                    <a:pt x="3274" y="82"/>
                  </a:lnTo>
                  <a:lnTo>
                    <a:pt x="3275" y="96"/>
                  </a:lnTo>
                  <a:lnTo>
                    <a:pt x="3277" y="110"/>
                  </a:lnTo>
                  <a:lnTo>
                    <a:pt x="3278" y="124"/>
                  </a:lnTo>
                  <a:lnTo>
                    <a:pt x="3279" y="138"/>
                  </a:lnTo>
                  <a:lnTo>
                    <a:pt x="3279" y="152"/>
                  </a:lnTo>
                  <a:lnTo>
                    <a:pt x="3280" y="166"/>
                  </a:lnTo>
                  <a:lnTo>
                    <a:pt x="3281" y="179"/>
                  </a:lnTo>
                  <a:lnTo>
                    <a:pt x="3281" y="193"/>
                  </a:lnTo>
                  <a:lnTo>
                    <a:pt x="3282" y="207"/>
                  </a:lnTo>
                  <a:lnTo>
                    <a:pt x="3282" y="221"/>
                  </a:lnTo>
                  <a:lnTo>
                    <a:pt x="0" y="221"/>
                  </a:lnTo>
                  <a:close/>
                </a:path>
              </a:pathLst>
            </a:custGeom>
            <a:solidFill>
              <a:srgbClr val="ebebff"/>
            </a:solidFill>
            <a:ln>
              <a:noFill/>
            </a:ln>
          </p:spPr>
          <p:style>
            <a:lnRef idx="0"/>
            <a:fillRef idx="0"/>
            <a:effectRef idx="0"/>
            <a:fontRef idx="minor"/>
          </p:style>
        </p:sp>
        <p:sp>
          <p:nvSpPr>
            <p:cNvPr id="840" name="CustomShape 746"/>
            <p:cNvSpPr/>
            <p:nvPr/>
          </p:nvSpPr>
          <p:spPr>
            <a:xfrm>
              <a:off x="1595520" y="4460760"/>
              <a:ext cx="2600280" cy="173160"/>
            </a:xfrm>
            <a:custGeom>
              <a:avLst/>
              <a:gdLst/>
              <a:ahLst/>
              <a:rect l="l" t="t" r="r" b="b"/>
              <a:pathLst>
                <a:path w="3279" h="220">
                  <a:moveTo>
                    <a:pt x="10" y="220"/>
                  </a:moveTo>
                  <a:lnTo>
                    <a:pt x="10" y="206"/>
                  </a:lnTo>
                  <a:lnTo>
                    <a:pt x="9" y="192"/>
                  </a:lnTo>
                  <a:lnTo>
                    <a:pt x="9" y="179"/>
                  </a:lnTo>
                  <a:lnTo>
                    <a:pt x="8" y="165"/>
                  </a:lnTo>
                  <a:lnTo>
                    <a:pt x="8" y="151"/>
                  </a:lnTo>
                  <a:lnTo>
                    <a:pt x="7" y="137"/>
                  </a:lnTo>
                  <a:lnTo>
                    <a:pt x="7" y="123"/>
                  </a:lnTo>
                  <a:lnTo>
                    <a:pt x="6" y="109"/>
                  </a:lnTo>
                  <a:lnTo>
                    <a:pt x="6" y="97"/>
                  </a:lnTo>
                  <a:lnTo>
                    <a:pt x="4" y="83"/>
                  </a:lnTo>
                  <a:lnTo>
                    <a:pt x="3" y="69"/>
                  </a:lnTo>
                  <a:lnTo>
                    <a:pt x="3" y="55"/>
                  </a:lnTo>
                  <a:lnTo>
                    <a:pt x="2" y="41"/>
                  </a:lnTo>
                  <a:lnTo>
                    <a:pt x="1" y="28"/>
                  </a:lnTo>
                  <a:lnTo>
                    <a:pt x="1" y="14"/>
                  </a:lnTo>
                  <a:lnTo>
                    <a:pt x="0" y="0"/>
                  </a:lnTo>
                  <a:lnTo>
                    <a:pt x="3255" y="0"/>
                  </a:lnTo>
                  <a:lnTo>
                    <a:pt x="3257" y="14"/>
                  </a:lnTo>
                  <a:lnTo>
                    <a:pt x="3259" y="28"/>
                  </a:lnTo>
                  <a:lnTo>
                    <a:pt x="3260" y="41"/>
                  </a:lnTo>
                  <a:lnTo>
                    <a:pt x="3262" y="55"/>
                  </a:lnTo>
                  <a:lnTo>
                    <a:pt x="3263" y="69"/>
                  </a:lnTo>
                  <a:lnTo>
                    <a:pt x="3265" y="83"/>
                  </a:lnTo>
                  <a:lnTo>
                    <a:pt x="3267" y="97"/>
                  </a:lnTo>
                  <a:lnTo>
                    <a:pt x="3268" y="109"/>
                  </a:lnTo>
                  <a:lnTo>
                    <a:pt x="3269" y="123"/>
                  </a:lnTo>
                  <a:lnTo>
                    <a:pt x="3270" y="137"/>
                  </a:lnTo>
                  <a:lnTo>
                    <a:pt x="3272" y="151"/>
                  </a:lnTo>
                  <a:lnTo>
                    <a:pt x="3273" y="165"/>
                  </a:lnTo>
                  <a:lnTo>
                    <a:pt x="3275" y="179"/>
                  </a:lnTo>
                  <a:lnTo>
                    <a:pt x="3276" y="192"/>
                  </a:lnTo>
                  <a:lnTo>
                    <a:pt x="3277" y="206"/>
                  </a:lnTo>
                  <a:lnTo>
                    <a:pt x="3279" y="220"/>
                  </a:lnTo>
                  <a:lnTo>
                    <a:pt x="10" y="220"/>
                  </a:lnTo>
                  <a:close/>
                </a:path>
              </a:pathLst>
            </a:custGeom>
            <a:solidFill>
              <a:srgbClr val="ededff"/>
            </a:solidFill>
            <a:ln>
              <a:noFill/>
            </a:ln>
          </p:spPr>
          <p:style>
            <a:lnRef idx="0"/>
            <a:fillRef idx="0"/>
            <a:effectRef idx="0"/>
            <a:fontRef idx="minor"/>
          </p:style>
        </p:sp>
        <p:sp>
          <p:nvSpPr>
            <p:cNvPr id="841" name="CustomShape 747"/>
            <p:cNvSpPr/>
            <p:nvPr/>
          </p:nvSpPr>
          <p:spPr>
            <a:xfrm>
              <a:off x="1581120" y="4286160"/>
              <a:ext cx="2597040" cy="173160"/>
            </a:xfrm>
            <a:custGeom>
              <a:avLst/>
              <a:gdLst/>
              <a:ahLst/>
              <a:rect l="l" t="t" r="r" b="b"/>
              <a:pathLst>
                <a:path w="3273" h="221">
                  <a:moveTo>
                    <a:pt x="18" y="221"/>
                  </a:moveTo>
                  <a:lnTo>
                    <a:pt x="17" y="207"/>
                  </a:lnTo>
                  <a:lnTo>
                    <a:pt x="15" y="193"/>
                  </a:lnTo>
                  <a:lnTo>
                    <a:pt x="15" y="179"/>
                  </a:lnTo>
                  <a:lnTo>
                    <a:pt x="14" y="166"/>
                  </a:lnTo>
                  <a:lnTo>
                    <a:pt x="13" y="153"/>
                  </a:lnTo>
                  <a:lnTo>
                    <a:pt x="12" y="139"/>
                  </a:lnTo>
                  <a:lnTo>
                    <a:pt x="11" y="125"/>
                  </a:lnTo>
                  <a:lnTo>
                    <a:pt x="10" y="111"/>
                  </a:lnTo>
                  <a:lnTo>
                    <a:pt x="9" y="97"/>
                  </a:lnTo>
                  <a:lnTo>
                    <a:pt x="7" y="83"/>
                  </a:lnTo>
                  <a:lnTo>
                    <a:pt x="6" y="69"/>
                  </a:lnTo>
                  <a:lnTo>
                    <a:pt x="5" y="55"/>
                  </a:lnTo>
                  <a:lnTo>
                    <a:pt x="4" y="42"/>
                  </a:lnTo>
                  <a:lnTo>
                    <a:pt x="3" y="28"/>
                  </a:lnTo>
                  <a:lnTo>
                    <a:pt x="2" y="14"/>
                  </a:lnTo>
                  <a:lnTo>
                    <a:pt x="0" y="0"/>
                  </a:lnTo>
                  <a:lnTo>
                    <a:pt x="3244" y="0"/>
                  </a:lnTo>
                  <a:lnTo>
                    <a:pt x="3247" y="14"/>
                  </a:lnTo>
                  <a:lnTo>
                    <a:pt x="3248" y="28"/>
                  </a:lnTo>
                  <a:lnTo>
                    <a:pt x="3250" y="42"/>
                  </a:lnTo>
                  <a:lnTo>
                    <a:pt x="3252" y="56"/>
                  </a:lnTo>
                  <a:lnTo>
                    <a:pt x="3254" y="70"/>
                  </a:lnTo>
                  <a:lnTo>
                    <a:pt x="3256" y="84"/>
                  </a:lnTo>
                  <a:lnTo>
                    <a:pt x="3258" y="98"/>
                  </a:lnTo>
                  <a:lnTo>
                    <a:pt x="3259" y="111"/>
                  </a:lnTo>
                  <a:lnTo>
                    <a:pt x="3262" y="125"/>
                  </a:lnTo>
                  <a:lnTo>
                    <a:pt x="3263" y="139"/>
                  </a:lnTo>
                  <a:lnTo>
                    <a:pt x="3265" y="153"/>
                  </a:lnTo>
                  <a:lnTo>
                    <a:pt x="3266" y="166"/>
                  </a:lnTo>
                  <a:lnTo>
                    <a:pt x="3269" y="180"/>
                  </a:lnTo>
                  <a:lnTo>
                    <a:pt x="3270" y="193"/>
                  </a:lnTo>
                  <a:lnTo>
                    <a:pt x="3272" y="207"/>
                  </a:lnTo>
                  <a:lnTo>
                    <a:pt x="3273" y="221"/>
                  </a:lnTo>
                  <a:lnTo>
                    <a:pt x="18" y="221"/>
                  </a:lnTo>
                  <a:close/>
                </a:path>
              </a:pathLst>
            </a:custGeom>
            <a:solidFill>
              <a:srgbClr val="eeeeff"/>
            </a:solidFill>
            <a:ln>
              <a:noFill/>
            </a:ln>
          </p:spPr>
          <p:style>
            <a:lnRef idx="0"/>
            <a:fillRef idx="0"/>
            <a:effectRef idx="0"/>
            <a:fontRef idx="minor"/>
          </p:style>
        </p:sp>
        <p:sp>
          <p:nvSpPr>
            <p:cNvPr id="842" name="CustomShape 748"/>
            <p:cNvSpPr/>
            <p:nvPr/>
          </p:nvSpPr>
          <p:spPr>
            <a:xfrm>
              <a:off x="1563840" y="4111560"/>
              <a:ext cx="2590560" cy="173160"/>
            </a:xfrm>
            <a:custGeom>
              <a:avLst/>
              <a:gdLst/>
              <a:ahLst/>
              <a:rect l="l" t="t" r="r" b="b"/>
              <a:pathLst>
                <a:path w="3267" h="220">
                  <a:moveTo>
                    <a:pt x="23" y="220"/>
                  </a:moveTo>
                  <a:lnTo>
                    <a:pt x="22" y="206"/>
                  </a:lnTo>
                  <a:lnTo>
                    <a:pt x="21" y="192"/>
                  </a:lnTo>
                  <a:lnTo>
                    <a:pt x="20" y="179"/>
                  </a:lnTo>
                  <a:lnTo>
                    <a:pt x="18" y="166"/>
                  </a:lnTo>
                  <a:lnTo>
                    <a:pt x="16" y="152"/>
                  </a:lnTo>
                  <a:lnTo>
                    <a:pt x="15" y="138"/>
                  </a:lnTo>
                  <a:lnTo>
                    <a:pt x="14" y="125"/>
                  </a:lnTo>
                  <a:lnTo>
                    <a:pt x="12" y="111"/>
                  </a:lnTo>
                  <a:lnTo>
                    <a:pt x="11" y="97"/>
                  </a:lnTo>
                  <a:lnTo>
                    <a:pt x="10" y="83"/>
                  </a:lnTo>
                  <a:lnTo>
                    <a:pt x="8" y="70"/>
                  </a:lnTo>
                  <a:lnTo>
                    <a:pt x="6" y="56"/>
                  </a:lnTo>
                  <a:lnTo>
                    <a:pt x="5" y="42"/>
                  </a:lnTo>
                  <a:lnTo>
                    <a:pt x="4" y="28"/>
                  </a:lnTo>
                  <a:lnTo>
                    <a:pt x="1" y="14"/>
                  </a:lnTo>
                  <a:lnTo>
                    <a:pt x="0" y="0"/>
                  </a:lnTo>
                  <a:lnTo>
                    <a:pt x="3233" y="0"/>
                  </a:lnTo>
                  <a:lnTo>
                    <a:pt x="3235" y="14"/>
                  </a:lnTo>
                  <a:lnTo>
                    <a:pt x="3237" y="28"/>
                  </a:lnTo>
                  <a:lnTo>
                    <a:pt x="3240" y="41"/>
                  </a:lnTo>
                  <a:lnTo>
                    <a:pt x="3242" y="55"/>
                  </a:lnTo>
                  <a:lnTo>
                    <a:pt x="3244" y="69"/>
                  </a:lnTo>
                  <a:lnTo>
                    <a:pt x="3247" y="83"/>
                  </a:lnTo>
                  <a:lnTo>
                    <a:pt x="3249" y="97"/>
                  </a:lnTo>
                  <a:lnTo>
                    <a:pt x="3251" y="110"/>
                  </a:lnTo>
                  <a:lnTo>
                    <a:pt x="3253" y="124"/>
                  </a:lnTo>
                  <a:lnTo>
                    <a:pt x="3255" y="138"/>
                  </a:lnTo>
                  <a:lnTo>
                    <a:pt x="3257" y="152"/>
                  </a:lnTo>
                  <a:lnTo>
                    <a:pt x="3259" y="166"/>
                  </a:lnTo>
                  <a:lnTo>
                    <a:pt x="3262" y="179"/>
                  </a:lnTo>
                  <a:lnTo>
                    <a:pt x="3264" y="192"/>
                  </a:lnTo>
                  <a:lnTo>
                    <a:pt x="3265" y="206"/>
                  </a:lnTo>
                  <a:lnTo>
                    <a:pt x="3267" y="220"/>
                  </a:lnTo>
                  <a:lnTo>
                    <a:pt x="23" y="220"/>
                  </a:lnTo>
                  <a:close/>
                </a:path>
              </a:pathLst>
            </a:custGeom>
            <a:solidFill>
              <a:srgbClr val="efefff"/>
            </a:solidFill>
            <a:ln>
              <a:noFill/>
            </a:ln>
          </p:spPr>
          <p:style>
            <a:lnRef idx="0"/>
            <a:fillRef idx="0"/>
            <a:effectRef idx="0"/>
            <a:fontRef idx="minor"/>
          </p:style>
        </p:sp>
        <p:sp>
          <p:nvSpPr>
            <p:cNvPr id="843" name="CustomShape 749"/>
            <p:cNvSpPr/>
            <p:nvPr/>
          </p:nvSpPr>
          <p:spPr>
            <a:xfrm>
              <a:off x="1539720" y="3935520"/>
              <a:ext cx="2587680" cy="174600"/>
            </a:xfrm>
            <a:custGeom>
              <a:avLst/>
              <a:gdLst/>
              <a:ahLst/>
              <a:rect l="l" t="t" r="r" b="b"/>
              <a:pathLst>
                <a:path w="3262" h="221">
                  <a:moveTo>
                    <a:pt x="29" y="221"/>
                  </a:moveTo>
                  <a:lnTo>
                    <a:pt x="27" y="207"/>
                  </a:lnTo>
                  <a:lnTo>
                    <a:pt x="26" y="194"/>
                  </a:lnTo>
                  <a:lnTo>
                    <a:pt x="23" y="181"/>
                  </a:lnTo>
                  <a:lnTo>
                    <a:pt x="22" y="167"/>
                  </a:lnTo>
                  <a:lnTo>
                    <a:pt x="20" y="153"/>
                  </a:lnTo>
                  <a:lnTo>
                    <a:pt x="19" y="139"/>
                  </a:lnTo>
                  <a:lnTo>
                    <a:pt x="16" y="125"/>
                  </a:lnTo>
                  <a:lnTo>
                    <a:pt x="15" y="111"/>
                  </a:lnTo>
                  <a:lnTo>
                    <a:pt x="13" y="98"/>
                  </a:lnTo>
                  <a:lnTo>
                    <a:pt x="12" y="84"/>
                  </a:lnTo>
                  <a:lnTo>
                    <a:pt x="10" y="70"/>
                  </a:lnTo>
                  <a:lnTo>
                    <a:pt x="8" y="56"/>
                  </a:lnTo>
                  <a:lnTo>
                    <a:pt x="6" y="42"/>
                  </a:lnTo>
                  <a:lnTo>
                    <a:pt x="4" y="28"/>
                  </a:lnTo>
                  <a:lnTo>
                    <a:pt x="3" y="14"/>
                  </a:lnTo>
                  <a:lnTo>
                    <a:pt x="0" y="0"/>
                  </a:lnTo>
                  <a:lnTo>
                    <a:pt x="3225" y="0"/>
                  </a:lnTo>
                  <a:lnTo>
                    <a:pt x="3227" y="14"/>
                  </a:lnTo>
                  <a:lnTo>
                    <a:pt x="3229" y="28"/>
                  </a:lnTo>
                  <a:lnTo>
                    <a:pt x="3231" y="42"/>
                  </a:lnTo>
                  <a:lnTo>
                    <a:pt x="3234" y="55"/>
                  </a:lnTo>
                  <a:lnTo>
                    <a:pt x="3236" y="69"/>
                  </a:lnTo>
                  <a:lnTo>
                    <a:pt x="3238" y="83"/>
                  </a:lnTo>
                  <a:lnTo>
                    <a:pt x="3241" y="97"/>
                  </a:lnTo>
                  <a:lnTo>
                    <a:pt x="3243" y="111"/>
                  </a:lnTo>
                  <a:lnTo>
                    <a:pt x="3245" y="125"/>
                  </a:lnTo>
                  <a:lnTo>
                    <a:pt x="3248" y="139"/>
                  </a:lnTo>
                  <a:lnTo>
                    <a:pt x="3250" y="153"/>
                  </a:lnTo>
                  <a:lnTo>
                    <a:pt x="3252" y="167"/>
                  </a:lnTo>
                  <a:lnTo>
                    <a:pt x="3255" y="180"/>
                  </a:lnTo>
                  <a:lnTo>
                    <a:pt x="3257" y="194"/>
                  </a:lnTo>
                  <a:lnTo>
                    <a:pt x="3259" y="207"/>
                  </a:lnTo>
                  <a:lnTo>
                    <a:pt x="3262" y="221"/>
                  </a:lnTo>
                  <a:lnTo>
                    <a:pt x="29" y="221"/>
                  </a:lnTo>
                  <a:close/>
                </a:path>
              </a:pathLst>
            </a:custGeom>
            <a:solidFill>
              <a:srgbClr val="f1f1ff"/>
            </a:solidFill>
            <a:ln>
              <a:noFill/>
            </a:ln>
          </p:spPr>
          <p:style>
            <a:lnRef idx="0"/>
            <a:fillRef idx="0"/>
            <a:effectRef idx="0"/>
            <a:fontRef idx="minor"/>
          </p:style>
        </p:sp>
        <p:sp>
          <p:nvSpPr>
            <p:cNvPr id="844" name="CustomShape 750"/>
            <p:cNvSpPr/>
            <p:nvPr/>
          </p:nvSpPr>
          <p:spPr>
            <a:xfrm>
              <a:off x="1514520" y="3760920"/>
              <a:ext cx="2582640" cy="172800"/>
            </a:xfrm>
            <a:custGeom>
              <a:avLst/>
              <a:gdLst/>
              <a:ahLst/>
              <a:rect l="l" t="t" r="r" b="b"/>
              <a:pathLst>
                <a:path w="3257" h="220">
                  <a:moveTo>
                    <a:pt x="32" y="220"/>
                  </a:moveTo>
                  <a:lnTo>
                    <a:pt x="30" y="207"/>
                  </a:lnTo>
                  <a:lnTo>
                    <a:pt x="29" y="194"/>
                  </a:lnTo>
                  <a:lnTo>
                    <a:pt x="26" y="180"/>
                  </a:lnTo>
                  <a:lnTo>
                    <a:pt x="24" y="166"/>
                  </a:lnTo>
                  <a:lnTo>
                    <a:pt x="23" y="152"/>
                  </a:lnTo>
                  <a:lnTo>
                    <a:pt x="21" y="139"/>
                  </a:lnTo>
                  <a:lnTo>
                    <a:pt x="18" y="125"/>
                  </a:lnTo>
                  <a:lnTo>
                    <a:pt x="16" y="111"/>
                  </a:lnTo>
                  <a:lnTo>
                    <a:pt x="15" y="97"/>
                  </a:lnTo>
                  <a:lnTo>
                    <a:pt x="13" y="83"/>
                  </a:lnTo>
                  <a:lnTo>
                    <a:pt x="10" y="69"/>
                  </a:lnTo>
                  <a:lnTo>
                    <a:pt x="8" y="55"/>
                  </a:lnTo>
                  <a:lnTo>
                    <a:pt x="7" y="41"/>
                  </a:lnTo>
                  <a:lnTo>
                    <a:pt x="4" y="27"/>
                  </a:lnTo>
                  <a:lnTo>
                    <a:pt x="2" y="14"/>
                  </a:lnTo>
                  <a:lnTo>
                    <a:pt x="0" y="0"/>
                  </a:lnTo>
                  <a:lnTo>
                    <a:pt x="3218" y="0"/>
                  </a:lnTo>
                  <a:lnTo>
                    <a:pt x="3221" y="14"/>
                  </a:lnTo>
                  <a:lnTo>
                    <a:pt x="3223" y="27"/>
                  </a:lnTo>
                  <a:lnTo>
                    <a:pt x="3225" y="41"/>
                  </a:lnTo>
                  <a:lnTo>
                    <a:pt x="3228" y="55"/>
                  </a:lnTo>
                  <a:lnTo>
                    <a:pt x="3230" y="69"/>
                  </a:lnTo>
                  <a:lnTo>
                    <a:pt x="3232" y="83"/>
                  </a:lnTo>
                  <a:lnTo>
                    <a:pt x="3235" y="97"/>
                  </a:lnTo>
                  <a:lnTo>
                    <a:pt x="3238" y="110"/>
                  </a:lnTo>
                  <a:lnTo>
                    <a:pt x="3240" y="124"/>
                  </a:lnTo>
                  <a:lnTo>
                    <a:pt x="3243" y="138"/>
                  </a:lnTo>
                  <a:lnTo>
                    <a:pt x="3245" y="152"/>
                  </a:lnTo>
                  <a:lnTo>
                    <a:pt x="3247" y="166"/>
                  </a:lnTo>
                  <a:lnTo>
                    <a:pt x="3250" y="180"/>
                  </a:lnTo>
                  <a:lnTo>
                    <a:pt x="3252" y="193"/>
                  </a:lnTo>
                  <a:lnTo>
                    <a:pt x="3254" y="207"/>
                  </a:lnTo>
                  <a:lnTo>
                    <a:pt x="3257" y="220"/>
                  </a:lnTo>
                  <a:lnTo>
                    <a:pt x="32" y="220"/>
                  </a:lnTo>
                  <a:close/>
                </a:path>
              </a:pathLst>
            </a:custGeom>
            <a:solidFill>
              <a:srgbClr val="f2f2ff"/>
            </a:solidFill>
            <a:ln>
              <a:noFill/>
            </a:ln>
          </p:spPr>
          <p:style>
            <a:lnRef idx="0"/>
            <a:fillRef idx="0"/>
            <a:effectRef idx="0"/>
            <a:fontRef idx="minor"/>
          </p:style>
        </p:sp>
        <p:sp>
          <p:nvSpPr>
            <p:cNvPr id="845" name="CustomShape 751"/>
            <p:cNvSpPr/>
            <p:nvPr/>
          </p:nvSpPr>
          <p:spPr>
            <a:xfrm>
              <a:off x="1487520" y="3586320"/>
              <a:ext cx="2579760" cy="172800"/>
            </a:xfrm>
            <a:custGeom>
              <a:avLst/>
              <a:gdLst/>
              <a:ahLst/>
              <a:rect l="l" t="t" r="r" b="b"/>
              <a:pathLst>
                <a:path w="3253" h="220">
                  <a:moveTo>
                    <a:pt x="35" y="220"/>
                  </a:moveTo>
                  <a:lnTo>
                    <a:pt x="32" y="206"/>
                  </a:lnTo>
                  <a:lnTo>
                    <a:pt x="30" y="193"/>
                  </a:lnTo>
                  <a:lnTo>
                    <a:pt x="28" y="179"/>
                  </a:lnTo>
                  <a:lnTo>
                    <a:pt x="27" y="165"/>
                  </a:lnTo>
                  <a:lnTo>
                    <a:pt x="24" y="152"/>
                  </a:lnTo>
                  <a:lnTo>
                    <a:pt x="22" y="138"/>
                  </a:lnTo>
                  <a:lnTo>
                    <a:pt x="20" y="124"/>
                  </a:lnTo>
                  <a:lnTo>
                    <a:pt x="17" y="110"/>
                  </a:lnTo>
                  <a:lnTo>
                    <a:pt x="15" y="96"/>
                  </a:lnTo>
                  <a:lnTo>
                    <a:pt x="13" y="84"/>
                  </a:lnTo>
                  <a:lnTo>
                    <a:pt x="10" y="70"/>
                  </a:lnTo>
                  <a:lnTo>
                    <a:pt x="9" y="56"/>
                  </a:lnTo>
                  <a:lnTo>
                    <a:pt x="7" y="42"/>
                  </a:lnTo>
                  <a:lnTo>
                    <a:pt x="5" y="28"/>
                  </a:lnTo>
                  <a:lnTo>
                    <a:pt x="2" y="14"/>
                  </a:lnTo>
                  <a:lnTo>
                    <a:pt x="0" y="0"/>
                  </a:lnTo>
                  <a:lnTo>
                    <a:pt x="3215" y="0"/>
                  </a:lnTo>
                  <a:lnTo>
                    <a:pt x="3217" y="14"/>
                  </a:lnTo>
                  <a:lnTo>
                    <a:pt x="3220" y="28"/>
                  </a:lnTo>
                  <a:lnTo>
                    <a:pt x="3222" y="40"/>
                  </a:lnTo>
                  <a:lnTo>
                    <a:pt x="3224" y="54"/>
                  </a:lnTo>
                  <a:lnTo>
                    <a:pt x="3227" y="68"/>
                  </a:lnTo>
                  <a:lnTo>
                    <a:pt x="3229" y="82"/>
                  </a:lnTo>
                  <a:lnTo>
                    <a:pt x="3231" y="96"/>
                  </a:lnTo>
                  <a:lnTo>
                    <a:pt x="3235" y="109"/>
                  </a:lnTo>
                  <a:lnTo>
                    <a:pt x="3237" y="123"/>
                  </a:lnTo>
                  <a:lnTo>
                    <a:pt x="3239" y="137"/>
                  </a:lnTo>
                  <a:lnTo>
                    <a:pt x="3242" y="151"/>
                  </a:lnTo>
                  <a:lnTo>
                    <a:pt x="3244" y="165"/>
                  </a:lnTo>
                  <a:lnTo>
                    <a:pt x="3246" y="179"/>
                  </a:lnTo>
                  <a:lnTo>
                    <a:pt x="3249" y="192"/>
                  </a:lnTo>
                  <a:lnTo>
                    <a:pt x="3251" y="206"/>
                  </a:lnTo>
                  <a:lnTo>
                    <a:pt x="3253" y="220"/>
                  </a:lnTo>
                  <a:lnTo>
                    <a:pt x="35" y="220"/>
                  </a:lnTo>
                  <a:close/>
                </a:path>
              </a:pathLst>
            </a:custGeom>
            <a:solidFill>
              <a:srgbClr val="f4f4ff"/>
            </a:solidFill>
            <a:ln>
              <a:noFill/>
            </a:ln>
          </p:spPr>
          <p:style>
            <a:lnRef idx="0"/>
            <a:fillRef idx="0"/>
            <a:effectRef idx="0"/>
            <a:fontRef idx="minor"/>
          </p:style>
        </p:sp>
        <p:sp>
          <p:nvSpPr>
            <p:cNvPr id="846" name="CustomShape 752"/>
            <p:cNvSpPr/>
            <p:nvPr/>
          </p:nvSpPr>
          <p:spPr>
            <a:xfrm>
              <a:off x="1460520" y="3409920"/>
              <a:ext cx="2576520" cy="174600"/>
            </a:xfrm>
            <a:custGeom>
              <a:avLst/>
              <a:gdLst/>
              <a:ahLst/>
              <a:rect l="l" t="t" r="r" b="b"/>
              <a:pathLst>
                <a:path w="3249" h="221">
                  <a:moveTo>
                    <a:pt x="34" y="221"/>
                  </a:moveTo>
                  <a:lnTo>
                    <a:pt x="32" y="207"/>
                  </a:lnTo>
                  <a:lnTo>
                    <a:pt x="31" y="194"/>
                  </a:lnTo>
                  <a:lnTo>
                    <a:pt x="28" y="180"/>
                  </a:lnTo>
                  <a:lnTo>
                    <a:pt x="26" y="166"/>
                  </a:lnTo>
                  <a:lnTo>
                    <a:pt x="24" y="152"/>
                  </a:lnTo>
                  <a:lnTo>
                    <a:pt x="22" y="139"/>
                  </a:lnTo>
                  <a:lnTo>
                    <a:pt x="20" y="125"/>
                  </a:lnTo>
                  <a:lnTo>
                    <a:pt x="18" y="111"/>
                  </a:lnTo>
                  <a:lnTo>
                    <a:pt x="16" y="98"/>
                  </a:lnTo>
                  <a:lnTo>
                    <a:pt x="13" y="84"/>
                  </a:lnTo>
                  <a:lnTo>
                    <a:pt x="11" y="70"/>
                  </a:lnTo>
                  <a:lnTo>
                    <a:pt x="9" y="56"/>
                  </a:lnTo>
                  <a:lnTo>
                    <a:pt x="7" y="42"/>
                  </a:lnTo>
                  <a:lnTo>
                    <a:pt x="5" y="28"/>
                  </a:lnTo>
                  <a:lnTo>
                    <a:pt x="3" y="14"/>
                  </a:lnTo>
                  <a:lnTo>
                    <a:pt x="0" y="0"/>
                  </a:lnTo>
                  <a:lnTo>
                    <a:pt x="3213" y="0"/>
                  </a:lnTo>
                  <a:lnTo>
                    <a:pt x="3215" y="14"/>
                  </a:lnTo>
                  <a:lnTo>
                    <a:pt x="3218" y="28"/>
                  </a:lnTo>
                  <a:lnTo>
                    <a:pt x="3220" y="42"/>
                  </a:lnTo>
                  <a:lnTo>
                    <a:pt x="3222" y="54"/>
                  </a:lnTo>
                  <a:lnTo>
                    <a:pt x="3225" y="68"/>
                  </a:lnTo>
                  <a:lnTo>
                    <a:pt x="3227" y="82"/>
                  </a:lnTo>
                  <a:lnTo>
                    <a:pt x="3229" y="96"/>
                  </a:lnTo>
                  <a:lnTo>
                    <a:pt x="3232" y="110"/>
                  </a:lnTo>
                  <a:lnTo>
                    <a:pt x="3233" y="124"/>
                  </a:lnTo>
                  <a:lnTo>
                    <a:pt x="3235" y="138"/>
                  </a:lnTo>
                  <a:lnTo>
                    <a:pt x="3237" y="152"/>
                  </a:lnTo>
                  <a:lnTo>
                    <a:pt x="3240" y="166"/>
                  </a:lnTo>
                  <a:lnTo>
                    <a:pt x="3242" y="179"/>
                  </a:lnTo>
                  <a:lnTo>
                    <a:pt x="3244" y="193"/>
                  </a:lnTo>
                  <a:lnTo>
                    <a:pt x="3247" y="207"/>
                  </a:lnTo>
                  <a:lnTo>
                    <a:pt x="3249" y="221"/>
                  </a:lnTo>
                  <a:lnTo>
                    <a:pt x="34" y="221"/>
                  </a:lnTo>
                  <a:close/>
                </a:path>
              </a:pathLst>
            </a:custGeom>
            <a:solidFill>
              <a:srgbClr val="f5f5ff"/>
            </a:solidFill>
            <a:ln>
              <a:noFill/>
            </a:ln>
          </p:spPr>
          <p:style>
            <a:lnRef idx="0"/>
            <a:fillRef idx="0"/>
            <a:effectRef idx="0"/>
            <a:fontRef idx="minor"/>
          </p:style>
        </p:sp>
        <p:sp>
          <p:nvSpPr>
            <p:cNvPr id="847" name="CustomShape 753"/>
            <p:cNvSpPr/>
            <p:nvPr/>
          </p:nvSpPr>
          <p:spPr>
            <a:xfrm>
              <a:off x="1433520" y="3236760"/>
              <a:ext cx="2575080" cy="171720"/>
            </a:xfrm>
            <a:custGeom>
              <a:avLst/>
              <a:gdLst/>
              <a:ahLst/>
              <a:rect l="l" t="t" r="r" b="b"/>
              <a:pathLst>
                <a:path w="3246" h="220">
                  <a:moveTo>
                    <a:pt x="33" y="220"/>
                  </a:moveTo>
                  <a:lnTo>
                    <a:pt x="31" y="206"/>
                  </a:lnTo>
                  <a:lnTo>
                    <a:pt x="29" y="193"/>
                  </a:lnTo>
                  <a:lnTo>
                    <a:pt x="26" y="179"/>
                  </a:lnTo>
                  <a:lnTo>
                    <a:pt x="25" y="165"/>
                  </a:lnTo>
                  <a:lnTo>
                    <a:pt x="23" y="152"/>
                  </a:lnTo>
                  <a:lnTo>
                    <a:pt x="21" y="138"/>
                  </a:lnTo>
                  <a:lnTo>
                    <a:pt x="18" y="124"/>
                  </a:lnTo>
                  <a:lnTo>
                    <a:pt x="17" y="112"/>
                  </a:lnTo>
                  <a:lnTo>
                    <a:pt x="15" y="98"/>
                  </a:lnTo>
                  <a:lnTo>
                    <a:pt x="13" y="84"/>
                  </a:lnTo>
                  <a:lnTo>
                    <a:pt x="10" y="70"/>
                  </a:lnTo>
                  <a:lnTo>
                    <a:pt x="8" y="57"/>
                  </a:lnTo>
                  <a:lnTo>
                    <a:pt x="7" y="43"/>
                  </a:lnTo>
                  <a:lnTo>
                    <a:pt x="4" y="29"/>
                  </a:lnTo>
                  <a:lnTo>
                    <a:pt x="2" y="15"/>
                  </a:lnTo>
                  <a:lnTo>
                    <a:pt x="0" y="1"/>
                  </a:lnTo>
                  <a:lnTo>
                    <a:pt x="3215" y="0"/>
                  </a:lnTo>
                  <a:lnTo>
                    <a:pt x="3217" y="14"/>
                  </a:lnTo>
                  <a:lnTo>
                    <a:pt x="3218" y="28"/>
                  </a:lnTo>
                  <a:lnTo>
                    <a:pt x="3221" y="41"/>
                  </a:lnTo>
                  <a:lnTo>
                    <a:pt x="3222" y="55"/>
                  </a:lnTo>
                  <a:lnTo>
                    <a:pt x="3224" y="69"/>
                  </a:lnTo>
                  <a:lnTo>
                    <a:pt x="3225" y="83"/>
                  </a:lnTo>
                  <a:lnTo>
                    <a:pt x="3228" y="97"/>
                  </a:lnTo>
                  <a:lnTo>
                    <a:pt x="3230" y="109"/>
                  </a:lnTo>
                  <a:lnTo>
                    <a:pt x="3231" y="123"/>
                  </a:lnTo>
                  <a:lnTo>
                    <a:pt x="3233" y="137"/>
                  </a:lnTo>
                  <a:lnTo>
                    <a:pt x="3236" y="151"/>
                  </a:lnTo>
                  <a:lnTo>
                    <a:pt x="3238" y="165"/>
                  </a:lnTo>
                  <a:lnTo>
                    <a:pt x="3239" y="179"/>
                  </a:lnTo>
                  <a:lnTo>
                    <a:pt x="3241" y="192"/>
                  </a:lnTo>
                  <a:lnTo>
                    <a:pt x="3244" y="206"/>
                  </a:lnTo>
                  <a:lnTo>
                    <a:pt x="3246" y="220"/>
                  </a:lnTo>
                  <a:lnTo>
                    <a:pt x="33" y="220"/>
                  </a:lnTo>
                  <a:close/>
                </a:path>
              </a:pathLst>
            </a:custGeom>
            <a:solidFill>
              <a:srgbClr val="f6f6ff"/>
            </a:solidFill>
            <a:ln>
              <a:noFill/>
            </a:ln>
          </p:spPr>
          <p:style>
            <a:lnRef idx="0"/>
            <a:fillRef idx="0"/>
            <a:effectRef idx="0"/>
            <a:fontRef idx="minor"/>
          </p:style>
        </p:sp>
        <p:sp>
          <p:nvSpPr>
            <p:cNvPr id="848" name="CustomShape 754"/>
            <p:cNvSpPr/>
            <p:nvPr/>
          </p:nvSpPr>
          <p:spPr>
            <a:xfrm>
              <a:off x="1407960" y="3060720"/>
              <a:ext cx="2575080" cy="174600"/>
            </a:xfrm>
            <a:custGeom>
              <a:avLst/>
              <a:gdLst/>
              <a:ahLst/>
              <a:rect l="l" t="t" r="r" b="b"/>
              <a:pathLst>
                <a:path w="3246" h="222">
                  <a:moveTo>
                    <a:pt x="31" y="222"/>
                  </a:moveTo>
                  <a:lnTo>
                    <a:pt x="29" y="208"/>
                  </a:lnTo>
                  <a:lnTo>
                    <a:pt x="27" y="195"/>
                  </a:lnTo>
                  <a:lnTo>
                    <a:pt x="25" y="182"/>
                  </a:lnTo>
                  <a:lnTo>
                    <a:pt x="23" y="168"/>
                  </a:lnTo>
                  <a:lnTo>
                    <a:pt x="22" y="155"/>
                  </a:lnTo>
                  <a:lnTo>
                    <a:pt x="19" y="141"/>
                  </a:lnTo>
                  <a:lnTo>
                    <a:pt x="17" y="127"/>
                  </a:lnTo>
                  <a:lnTo>
                    <a:pt x="16" y="113"/>
                  </a:lnTo>
                  <a:lnTo>
                    <a:pt x="13" y="99"/>
                  </a:lnTo>
                  <a:lnTo>
                    <a:pt x="11" y="86"/>
                  </a:lnTo>
                  <a:lnTo>
                    <a:pt x="9" y="72"/>
                  </a:lnTo>
                  <a:lnTo>
                    <a:pt x="8" y="58"/>
                  </a:lnTo>
                  <a:lnTo>
                    <a:pt x="5" y="44"/>
                  </a:lnTo>
                  <a:lnTo>
                    <a:pt x="3" y="30"/>
                  </a:lnTo>
                  <a:lnTo>
                    <a:pt x="2" y="16"/>
                  </a:lnTo>
                  <a:lnTo>
                    <a:pt x="0" y="2"/>
                  </a:lnTo>
                  <a:lnTo>
                    <a:pt x="3218" y="0"/>
                  </a:lnTo>
                  <a:lnTo>
                    <a:pt x="3219" y="14"/>
                  </a:lnTo>
                  <a:lnTo>
                    <a:pt x="3221" y="28"/>
                  </a:lnTo>
                  <a:lnTo>
                    <a:pt x="3223" y="42"/>
                  </a:lnTo>
                  <a:lnTo>
                    <a:pt x="3224" y="55"/>
                  </a:lnTo>
                  <a:lnTo>
                    <a:pt x="3226" y="69"/>
                  </a:lnTo>
                  <a:lnTo>
                    <a:pt x="3227" y="83"/>
                  </a:lnTo>
                  <a:lnTo>
                    <a:pt x="3230" y="97"/>
                  </a:lnTo>
                  <a:lnTo>
                    <a:pt x="3231" y="111"/>
                  </a:lnTo>
                  <a:lnTo>
                    <a:pt x="3233" y="125"/>
                  </a:lnTo>
                  <a:lnTo>
                    <a:pt x="3234" y="139"/>
                  </a:lnTo>
                  <a:lnTo>
                    <a:pt x="3237" y="152"/>
                  </a:lnTo>
                  <a:lnTo>
                    <a:pt x="3238" y="166"/>
                  </a:lnTo>
                  <a:lnTo>
                    <a:pt x="3240" y="179"/>
                  </a:lnTo>
                  <a:lnTo>
                    <a:pt x="3242" y="193"/>
                  </a:lnTo>
                  <a:lnTo>
                    <a:pt x="3243" y="207"/>
                  </a:lnTo>
                  <a:lnTo>
                    <a:pt x="3246" y="221"/>
                  </a:lnTo>
                  <a:lnTo>
                    <a:pt x="31" y="222"/>
                  </a:lnTo>
                  <a:close/>
                </a:path>
              </a:pathLst>
            </a:custGeom>
            <a:solidFill>
              <a:srgbClr val="f8f8ff"/>
            </a:solidFill>
            <a:ln>
              <a:noFill/>
            </a:ln>
          </p:spPr>
          <p:style>
            <a:lnRef idx="0"/>
            <a:fillRef idx="0"/>
            <a:effectRef idx="0"/>
            <a:fontRef idx="minor"/>
          </p:style>
        </p:sp>
        <p:sp>
          <p:nvSpPr>
            <p:cNvPr id="849" name="CustomShape 755"/>
            <p:cNvSpPr/>
            <p:nvPr/>
          </p:nvSpPr>
          <p:spPr>
            <a:xfrm>
              <a:off x="1386000" y="2886120"/>
              <a:ext cx="2574720" cy="174600"/>
            </a:xfrm>
            <a:custGeom>
              <a:avLst/>
              <a:gdLst/>
              <a:ahLst/>
              <a:rect l="l" t="t" r="r" b="b"/>
              <a:pathLst>
                <a:path w="3247" h="223">
                  <a:moveTo>
                    <a:pt x="29" y="223"/>
                  </a:moveTo>
                  <a:lnTo>
                    <a:pt x="26" y="210"/>
                  </a:lnTo>
                  <a:lnTo>
                    <a:pt x="25" y="196"/>
                  </a:lnTo>
                  <a:lnTo>
                    <a:pt x="23" y="183"/>
                  </a:lnTo>
                  <a:lnTo>
                    <a:pt x="20" y="169"/>
                  </a:lnTo>
                  <a:lnTo>
                    <a:pt x="19" y="155"/>
                  </a:lnTo>
                  <a:lnTo>
                    <a:pt x="17" y="141"/>
                  </a:lnTo>
                  <a:lnTo>
                    <a:pt x="16" y="127"/>
                  </a:lnTo>
                  <a:lnTo>
                    <a:pt x="13" y="113"/>
                  </a:lnTo>
                  <a:lnTo>
                    <a:pt x="12" y="99"/>
                  </a:lnTo>
                  <a:lnTo>
                    <a:pt x="10" y="85"/>
                  </a:lnTo>
                  <a:lnTo>
                    <a:pt x="9" y="71"/>
                  </a:lnTo>
                  <a:lnTo>
                    <a:pt x="7" y="57"/>
                  </a:lnTo>
                  <a:lnTo>
                    <a:pt x="5" y="43"/>
                  </a:lnTo>
                  <a:lnTo>
                    <a:pt x="3" y="29"/>
                  </a:lnTo>
                  <a:lnTo>
                    <a:pt x="2" y="15"/>
                  </a:lnTo>
                  <a:lnTo>
                    <a:pt x="0" y="1"/>
                  </a:lnTo>
                  <a:lnTo>
                    <a:pt x="3227" y="0"/>
                  </a:lnTo>
                  <a:lnTo>
                    <a:pt x="3228" y="14"/>
                  </a:lnTo>
                  <a:lnTo>
                    <a:pt x="3230" y="28"/>
                  </a:lnTo>
                  <a:lnTo>
                    <a:pt x="3231" y="42"/>
                  </a:lnTo>
                  <a:lnTo>
                    <a:pt x="3232" y="56"/>
                  </a:lnTo>
                  <a:lnTo>
                    <a:pt x="3233" y="70"/>
                  </a:lnTo>
                  <a:lnTo>
                    <a:pt x="3234" y="84"/>
                  </a:lnTo>
                  <a:lnTo>
                    <a:pt x="3235" y="98"/>
                  </a:lnTo>
                  <a:lnTo>
                    <a:pt x="3237" y="111"/>
                  </a:lnTo>
                  <a:lnTo>
                    <a:pt x="3238" y="125"/>
                  </a:lnTo>
                  <a:lnTo>
                    <a:pt x="3239" y="139"/>
                  </a:lnTo>
                  <a:lnTo>
                    <a:pt x="3240" y="153"/>
                  </a:lnTo>
                  <a:lnTo>
                    <a:pt x="3241" y="166"/>
                  </a:lnTo>
                  <a:lnTo>
                    <a:pt x="3242" y="180"/>
                  </a:lnTo>
                  <a:lnTo>
                    <a:pt x="3244" y="193"/>
                  </a:lnTo>
                  <a:lnTo>
                    <a:pt x="3246" y="207"/>
                  </a:lnTo>
                  <a:lnTo>
                    <a:pt x="3247" y="221"/>
                  </a:lnTo>
                  <a:lnTo>
                    <a:pt x="29" y="223"/>
                  </a:lnTo>
                  <a:close/>
                </a:path>
              </a:pathLst>
            </a:custGeom>
            <a:solidFill>
              <a:srgbClr val="f9f9ff"/>
            </a:solidFill>
            <a:ln>
              <a:noFill/>
            </a:ln>
          </p:spPr>
          <p:style>
            <a:lnRef idx="0"/>
            <a:fillRef idx="0"/>
            <a:effectRef idx="0"/>
            <a:fontRef idx="minor"/>
          </p:style>
        </p:sp>
        <p:sp>
          <p:nvSpPr>
            <p:cNvPr id="850" name="CustomShape 756"/>
            <p:cNvSpPr/>
            <p:nvPr/>
          </p:nvSpPr>
          <p:spPr>
            <a:xfrm>
              <a:off x="1365120" y="2711520"/>
              <a:ext cx="2581560" cy="172800"/>
            </a:xfrm>
            <a:custGeom>
              <a:avLst/>
              <a:gdLst/>
              <a:ahLst/>
              <a:rect l="l" t="t" r="r" b="b"/>
              <a:pathLst>
                <a:path w="3253" h="221">
                  <a:moveTo>
                    <a:pt x="26" y="221"/>
                  </a:moveTo>
                  <a:lnTo>
                    <a:pt x="24" y="207"/>
                  </a:lnTo>
                  <a:lnTo>
                    <a:pt x="22" y="195"/>
                  </a:lnTo>
                  <a:lnTo>
                    <a:pt x="21" y="181"/>
                  </a:lnTo>
                  <a:lnTo>
                    <a:pt x="19" y="167"/>
                  </a:lnTo>
                  <a:lnTo>
                    <a:pt x="17" y="153"/>
                  </a:lnTo>
                  <a:lnTo>
                    <a:pt x="15" y="140"/>
                  </a:lnTo>
                  <a:lnTo>
                    <a:pt x="14" y="126"/>
                  </a:lnTo>
                  <a:lnTo>
                    <a:pt x="13" y="112"/>
                  </a:lnTo>
                  <a:lnTo>
                    <a:pt x="10" y="98"/>
                  </a:lnTo>
                  <a:lnTo>
                    <a:pt x="9" y="84"/>
                  </a:lnTo>
                  <a:lnTo>
                    <a:pt x="8" y="70"/>
                  </a:lnTo>
                  <a:lnTo>
                    <a:pt x="6" y="56"/>
                  </a:lnTo>
                  <a:lnTo>
                    <a:pt x="5" y="42"/>
                  </a:lnTo>
                  <a:lnTo>
                    <a:pt x="4" y="28"/>
                  </a:lnTo>
                  <a:lnTo>
                    <a:pt x="1" y="14"/>
                  </a:lnTo>
                  <a:lnTo>
                    <a:pt x="0" y="0"/>
                  </a:lnTo>
                  <a:lnTo>
                    <a:pt x="3241" y="0"/>
                  </a:lnTo>
                  <a:lnTo>
                    <a:pt x="3241" y="14"/>
                  </a:lnTo>
                  <a:lnTo>
                    <a:pt x="3242" y="28"/>
                  </a:lnTo>
                  <a:lnTo>
                    <a:pt x="3242" y="42"/>
                  </a:lnTo>
                  <a:lnTo>
                    <a:pt x="3243" y="55"/>
                  </a:lnTo>
                  <a:lnTo>
                    <a:pt x="3243" y="69"/>
                  </a:lnTo>
                  <a:lnTo>
                    <a:pt x="3244" y="83"/>
                  </a:lnTo>
                  <a:lnTo>
                    <a:pt x="3245" y="97"/>
                  </a:lnTo>
                  <a:lnTo>
                    <a:pt x="3245" y="111"/>
                  </a:lnTo>
                  <a:lnTo>
                    <a:pt x="3246" y="125"/>
                  </a:lnTo>
                  <a:lnTo>
                    <a:pt x="3247" y="139"/>
                  </a:lnTo>
                  <a:lnTo>
                    <a:pt x="3249" y="152"/>
                  </a:lnTo>
                  <a:lnTo>
                    <a:pt x="3249" y="166"/>
                  </a:lnTo>
                  <a:lnTo>
                    <a:pt x="3250" y="180"/>
                  </a:lnTo>
                  <a:lnTo>
                    <a:pt x="3251" y="193"/>
                  </a:lnTo>
                  <a:lnTo>
                    <a:pt x="3252" y="206"/>
                  </a:lnTo>
                  <a:lnTo>
                    <a:pt x="3253" y="220"/>
                  </a:lnTo>
                  <a:lnTo>
                    <a:pt x="26" y="221"/>
                  </a:lnTo>
                  <a:close/>
                </a:path>
              </a:pathLst>
            </a:custGeom>
            <a:solidFill>
              <a:srgbClr val="fafaff"/>
            </a:solidFill>
            <a:ln>
              <a:noFill/>
            </a:ln>
          </p:spPr>
          <p:style>
            <a:lnRef idx="0"/>
            <a:fillRef idx="0"/>
            <a:effectRef idx="0"/>
            <a:fontRef idx="minor"/>
          </p:style>
        </p:sp>
        <p:sp>
          <p:nvSpPr>
            <p:cNvPr id="851" name="CustomShape 757"/>
            <p:cNvSpPr/>
            <p:nvPr/>
          </p:nvSpPr>
          <p:spPr>
            <a:xfrm>
              <a:off x="1349280" y="2535120"/>
              <a:ext cx="2586240" cy="174600"/>
            </a:xfrm>
            <a:custGeom>
              <a:avLst/>
              <a:gdLst/>
              <a:ahLst/>
              <a:rect l="l" t="t" r="r" b="b"/>
              <a:pathLst>
                <a:path w="3262" h="221">
                  <a:moveTo>
                    <a:pt x="21" y="221"/>
                  </a:moveTo>
                  <a:lnTo>
                    <a:pt x="20" y="207"/>
                  </a:lnTo>
                  <a:lnTo>
                    <a:pt x="19" y="195"/>
                  </a:lnTo>
                  <a:lnTo>
                    <a:pt x="18" y="181"/>
                  </a:lnTo>
                  <a:lnTo>
                    <a:pt x="15" y="167"/>
                  </a:lnTo>
                  <a:lnTo>
                    <a:pt x="14" y="154"/>
                  </a:lnTo>
                  <a:lnTo>
                    <a:pt x="13" y="140"/>
                  </a:lnTo>
                  <a:lnTo>
                    <a:pt x="12" y="126"/>
                  </a:lnTo>
                  <a:lnTo>
                    <a:pt x="11" y="112"/>
                  </a:lnTo>
                  <a:lnTo>
                    <a:pt x="8" y="98"/>
                  </a:lnTo>
                  <a:lnTo>
                    <a:pt x="7" y="85"/>
                  </a:lnTo>
                  <a:lnTo>
                    <a:pt x="6" y="71"/>
                  </a:lnTo>
                  <a:lnTo>
                    <a:pt x="5" y="57"/>
                  </a:lnTo>
                  <a:lnTo>
                    <a:pt x="4" y="44"/>
                  </a:lnTo>
                  <a:lnTo>
                    <a:pt x="3" y="30"/>
                  </a:lnTo>
                  <a:lnTo>
                    <a:pt x="1" y="16"/>
                  </a:lnTo>
                  <a:lnTo>
                    <a:pt x="0" y="2"/>
                  </a:lnTo>
                  <a:lnTo>
                    <a:pt x="3258" y="0"/>
                  </a:lnTo>
                  <a:lnTo>
                    <a:pt x="3258" y="14"/>
                  </a:lnTo>
                  <a:lnTo>
                    <a:pt x="3258" y="28"/>
                  </a:lnTo>
                  <a:lnTo>
                    <a:pt x="3258" y="42"/>
                  </a:lnTo>
                  <a:lnTo>
                    <a:pt x="3258" y="56"/>
                  </a:lnTo>
                  <a:lnTo>
                    <a:pt x="3258" y="70"/>
                  </a:lnTo>
                  <a:lnTo>
                    <a:pt x="3258" y="84"/>
                  </a:lnTo>
                  <a:lnTo>
                    <a:pt x="3259" y="98"/>
                  </a:lnTo>
                  <a:lnTo>
                    <a:pt x="3259" y="111"/>
                  </a:lnTo>
                  <a:lnTo>
                    <a:pt x="3259" y="125"/>
                  </a:lnTo>
                  <a:lnTo>
                    <a:pt x="3259" y="139"/>
                  </a:lnTo>
                  <a:lnTo>
                    <a:pt x="3259" y="153"/>
                  </a:lnTo>
                  <a:lnTo>
                    <a:pt x="3260" y="167"/>
                  </a:lnTo>
                  <a:lnTo>
                    <a:pt x="3260" y="181"/>
                  </a:lnTo>
                  <a:lnTo>
                    <a:pt x="3260" y="194"/>
                  </a:lnTo>
                  <a:lnTo>
                    <a:pt x="3262" y="207"/>
                  </a:lnTo>
                  <a:lnTo>
                    <a:pt x="3262" y="221"/>
                  </a:lnTo>
                  <a:lnTo>
                    <a:pt x="21" y="221"/>
                  </a:lnTo>
                  <a:close/>
                </a:path>
              </a:pathLst>
            </a:custGeom>
            <a:solidFill>
              <a:srgbClr val="fcfcff"/>
            </a:solidFill>
            <a:ln>
              <a:noFill/>
            </a:ln>
          </p:spPr>
          <p:style>
            <a:lnRef idx="0"/>
            <a:fillRef idx="0"/>
            <a:effectRef idx="0"/>
            <a:fontRef idx="minor"/>
          </p:style>
        </p:sp>
        <p:sp>
          <p:nvSpPr>
            <p:cNvPr id="852" name="CustomShape 758"/>
            <p:cNvSpPr/>
            <p:nvPr/>
          </p:nvSpPr>
          <p:spPr>
            <a:xfrm>
              <a:off x="1335240" y="2360520"/>
              <a:ext cx="2604960" cy="174600"/>
            </a:xfrm>
            <a:custGeom>
              <a:avLst/>
              <a:gdLst/>
              <a:ahLst/>
              <a:rect l="l" t="t" r="r" b="b"/>
              <a:pathLst>
                <a:path w="3283" h="222">
                  <a:moveTo>
                    <a:pt x="17" y="222"/>
                  </a:moveTo>
                  <a:lnTo>
                    <a:pt x="16" y="208"/>
                  </a:lnTo>
                  <a:lnTo>
                    <a:pt x="15" y="195"/>
                  </a:lnTo>
                  <a:lnTo>
                    <a:pt x="14" y="181"/>
                  </a:lnTo>
                  <a:lnTo>
                    <a:pt x="13" y="167"/>
                  </a:lnTo>
                  <a:lnTo>
                    <a:pt x="11" y="154"/>
                  </a:lnTo>
                  <a:lnTo>
                    <a:pt x="10" y="140"/>
                  </a:lnTo>
                  <a:lnTo>
                    <a:pt x="9" y="126"/>
                  </a:lnTo>
                  <a:lnTo>
                    <a:pt x="8" y="112"/>
                  </a:lnTo>
                  <a:lnTo>
                    <a:pt x="7" y="98"/>
                  </a:lnTo>
                  <a:lnTo>
                    <a:pt x="6" y="86"/>
                  </a:lnTo>
                  <a:lnTo>
                    <a:pt x="4" y="72"/>
                  </a:lnTo>
                  <a:lnTo>
                    <a:pt x="3" y="58"/>
                  </a:lnTo>
                  <a:lnTo>
                    <a:pt x="2" y="44"/>
                  </a:lnTo>
                  <a:lnTo>
                    <a:pt x="2" y="30"/>
                  </a:lnTo>
                  <a:lnTo>
                    <a:pt x="1" y="16"/>
                  </a:lnTo>
                  <a:lnTo>
                    <a:pt x="0" y="2"/>
                  </a:lnTo>
                  <a:lnTo>
                    <a:pt x="3283" y="0"/>
                  </a:lnTo>
                  <a:lnTo>
                    <a:pt x="3282" y="14"/>
                  </a:lnTo>
                  <a:lnTo>
                    <a:pt x="3282" y="27"/>
                  </a:lnTo>
                  <a:lnTo>
                    <a:pt x="3281" y="41"/>
                  </a:lnTo>
                  <a:lnTo>
                    <a:pt x="3280" y="55"/>
                  </a:lnTo>
                  <a:lnTo>
                    <a:pt x="3280" y="69"/>
                  </a:lnTo>
                  <a:lnTo>
                    <a:pt x="3279" y="83"/>
                  </a:lnTo>
                  <a:lnTo>
                    <a:pt x="3279" y="97"/>
                  </a:lnTo>
                  <a:lnTo>
                    <a:pt x="3277" y="110"/>
                  </a:lnTo>
                  <a:lnTo>
                    <a:pt x="3277" y="124"/>
                  </a:lnTo>
                  <a:lnTo>
                    <a:pt x="3277" y="138"/>
                  </a:lnTo>
                  <a:lnTo>
                    <a:pt x="3276" y="152"/>
                  </a:lnTo>
                  <a:lnTo>
                    <a:pt x="3276" y="166"/>
                  </a:lnTo>
                  <a:lnTo>
                    <a:pt x="3276" y="180"/>
                  </a:lnTo>
                  <a:lnTo>
                    <a:pt x="3275" y="193"/>
                  </a:lnTo>
                  <a:lnTo>
                    <a:pt x="3275" y="207"/>
                  </a:lnTo>
                  <a:lnTo>
                    <a:pt x="3275" y="220"/>
                  </a:lnTo>
                  <a:lnTo>
                    <a:pt x="17" y="222"/>
                  </a:lnTo>
                  <a:close/>
                </a:path>
              </a:pathLst>
            </a:custGeom>
            <a:solidFill>
              <a:srgbClr val="fdfdff"/>
            </a:solidFill>
            <a:ln>
              <a:noFill/>
            </a:ln>
          </p:spPr>
          <p:style>
            <a:lnRef idx="0"/>
            <a:fillRef idx="0"/>
            <a:effectRef idx="0"/>
            <a:fontRef idx="minor"/>
          </p:style>
        </p:sp>
        <p:sp>
          <p:nvSpPr>
            <p:cNvPr id="853" name="CustomShape 759"/>
            <p:cNvSpPr/>
            <p:nvPr/>
          </p:nvSpPr>
          <p:spPr>
            <a:xfrm>
              <a:off x="1325520" y="2185920"/>
              <a:ext cx="2629080" cy="174600"/>
            </a:xfrm>
            <a:custGeom>
              <a:avLst/>
              <a:gdLst/>
              <a:ahLst/>
              <a:rect l="l" t="t" r="r" b="b"/>
              <a:pathLst>
                <a:path w="3315" h="222">
                  <a:moveTo>
                    <a:pt x="13" y="222"/>
                  </a:moveTo>
                  <a:lnTo>
                    <a:pt x="12" y="208"/>
                  </a:lnTo>
                  <a:lnTo>
                    <a:pt x="12" y="194"/>
                  </a:lnTo>
                  <a:lnTo>
                    <a:pt x="10" y="181"/>
                  </a:lnTo>
                  <a:lnTo>
                    <a:pt x="9" y="167"/>
                  </a:lnTo>
                  <a:lnTo>
                    <a:pt x="8" y="153"/>
                  </a:lnTo>
                  <a:lnTo>
                    <a:pt x="8" y="139"/>
                  </a:lnTo>
                  <a:lnTo>
                    <a:pt x="7" y="125"/>
                  </a:lnTo>
                  <a:lnTo>
                    <a:pt x="6" y="111"/>
                  </a:lnTo>
                  <a:lnTo>
                    <a:pt x="5" y="97"/>
                  </a:lnTo>
                  <a:lnTo>
                    <a:pt x="5" y="84"/>
                  </a:lnTo>
                  <a:lnTo>
                    <a:pt x="4" y="70"/>
                  </a:lnTo>
                  <a:lnTo>
                    <a:pt x="2" y="56"/>
                  </a:lnTo>
                  <a:lnTo>
                    <a:pt x="2" y="42"/>
                  </a:lnTo>
                  <a:lnTo>
                    <a:pt x="1" y="28"/>
                  </a:lnTo>
                  <a:lnTo>
                    <a:pt x="1" y="14"/>
                  </a:lnTo>
                  <a:lnTo>
                    <a:pt x="0" y="0"/>
                  </a:lnTo>
                  <a:lnTo>
                    <a:pt x="3315" y="0"/>
                  </a:lnTo>
                  <a:lnTo>
                    <a:pt x="3314" y="14"/>
                  </a:lnTo>
                  <a:lnTo>
                    <a:pt x="3311" y="28"/>
                  </a:lnTo>
                  <a:lnTo>
                    <a:pt x="3310" y="42"/>
                  </a:lnTo>
                  <a:lnTo>
                    <a:pt x="3309" y="54"/>
                  </a:lnTo>
                  <a:lnTo>
                    <a:pt x="3308" y="68"/>
                  </a:lnTo>
                  <a:lnTo>
                    <a:pt x="3307" y="82"/>
                  </a:lnTo>
                  <a:lnTo>
                    <a:pt x="3305" y="96"/>
                  </a:lnTo>
                  <a:lnTo>
                    <a:pt x="3304" y="110"/>
                  </a:lnTo>
                  <a:lnTo>
                    <a:pt x="3302" y="124"/>
                  </a:lnTo>
                  <a:lnTo>
                    <a:pt x="3302" y="138"/>
                  </a:lnTo>
                  <a:lnTo>
                    <a:pt x="3301" y="151"/>
                  </a:lnTo>
                  <a:lnTo>
                    <a:pt x="3300" y="165"/>
                  </a:lnTo>
                  <a:lnTo>
                    <a:pt x="3298" y="179"/>
                  </a:lnTo>
                  <a:lnTo>
                    <a:pt x="3297" y="193"/>
                  </a:lnTo>
                  <a:lnTo>
                    <a:pt x="3297" y="206"/>
                  </a:lnTo>
                  <a:lnTo>
                    <a:pt x="3296" y="220"/>
                  </a:lnTo>
                  <a:lnTo>
                    <a:pt x="13" y="222"/>
                  </a:lnTo>
                  <a:close/>
                </a:path>
              </a:pathLst>
            </a:custGeom>
            <a:solidFill>
              <a:srgbClr val="ffffff"/>
            </a:solidFill>
            <a:ln>
              <a:noFill/>
            </a:ln>
          </p:spPr>
          <p:style>
            <a:lnRef idx="0"/>
            <a:fillRef idx="0"/>
            <a:effectRef idx="0"/>
            <a:fontRef idx="minor"/>
          </p:style>
        </p:sp>
        <p:sp>
          <p:nvSpPr>
            <p:cNvPr id="854" name="CustomShape 760"/>
            <p:cNvSpPr/>
            <p:nvPr/>
          </p:nvSpPr>
          <p:spPr>
            <a:xfrm>
              <a:off x="1325520" y="2185920"/>
              <a:ext cx="2886120" cy="3497400"/>
            </a:xfrm>
            <a:custGeom>
              <a:avLst/>
              <a:gdLst/>
              <a:ahLst/>
              <a:rect l="l" t="t" r="r" b="b"/>
              <a:pathLst>
                <a:path w="3638" h="4408">
                  <a:moveTo>
                    <a:pt x="0" y="0"/>
                  </a:moveTo>
                  <a:lnTo>
                    <a:pt x="3315" y="0"/>
                  </a:lnTo>
                  <a:lnTo>
                    <a:pt x="3315" y="0"/>
                  </a:lnTo>
                  <a:lnTo>
                    <a:pt x="3301" y="146"/>
                  </a:lnTo>
                  <a:lnTo>
                    <a:pt x="3293" y="293"/>
                  </a:lnTo>
                  <a:lnTo>
                    <a:pt x="3288" y="438"/>
                  </a:lnTo>
                  <a:lnTo>
                    <a:pt x="3289" y="584"/>
                  </a:lnTo>
                  <a:lnTo>
                    <a:pt x="3295" y="727"/>
                  </a:lnTo>
                  <a:lnTo>
                    <a:pt x="3303" y="870"/>
                  </a:lnTo>
                  <a:lnTo>
                    <a:pt x="3315" y="1013"/>
                  </a:lnTo>
                  <a:lnTo>
                    <a:pt x="3330" y="1154"/>
                  </a:lnTo>
                  <a:lnTo>
                    <a:pt x="3347" y="1295"/>
                  </a:lnTo>
                  <a:lnTo>
                    <a:pt x="3367" y="1436"/>
                  </a:lnTo>
                  <a:lnTo>
                    <a:pt x="3389" y="1575"/>
                  </a:lnTo>
                  <a:lnTo>
                    <a:pt x="3411" y="1715"/>
                  </a:lnTo>
                  <a:lnTo>
                    <a:pt x="3434" y="1853"/>
                  </a:lnTo>
                  <a:lnTo>
                    <a:pt x="3458" y="1991"/>
                  </a:lnTo>
                  <a:lnTo>
                    <a:pt x="3483" y="2129"/>
                  </a:lnTo>
                  <a:lnTo>
                    <a:pt x="3506" y="2265"/>
                  </a:lnTo>
                  <a:lnTo>
                    <a:pt x="3529" y="2402"/>
                  </a:lnTo>
                  <a:lnTo>
                    <a:pt x="3551" y="2538"/>
                  </a:lnTo>
                  <a:lnTo>
                    <a:pt x="3571" y="2673"/>
                  </a:lnTo>
                  <a:lnTo>
                    <a:pt x="3589" y="2809"/>
                  </a:lnTo>
                  <a:lnTo>
                    <a:pt x="3606" y="2944"/>
                  </a:lnTo>
                  <a:lnTo>
                    <a:pt x="3618" y="3078"/>
                  </a:lnTo>
                  <a:lnTo>
                    <a:pt x="3629" y="3213"/>
                  </a:lnTo>
                  <a:lnTo>
                    <a:pt x="3636" y="3346"/>
                  </a:lnTo>
                  <a:lnTo>
                    <a:pt x="3638" y="3479"/>
                  </a:lnTo>
                  <a:lnTo>
                    <a:pt x="3636" y="3613"/>
                  </a:lnTo>
                  <a:lnTo>
                    <a:pt x="3630" y="3745"/>
                  </a:lnTo>
                  <a:lnTo>
                    <a:pt x="3617" y="3879"/>
                  </a:lnTo>
                  <a:lnTo>
                    <a:pt x="3600" y="4012"/>
                  </a:lnTo>
                  <a:lnTo>
                    <a:pt x="3577" y="4144"/>
                  </a:lnTo>
                  <a:lnTo>
                    <a:pt x="3548" y="4275"/>
                  </a:lnTo>
                  <a:lnTo>
                    <a:pt x="3511" y="4408"/>
                  </a:lnTo>
                  <a:lnTo>
                    <a:pt x="196" y="4408"/>
                  </a:lnTo>
                  <a:lnTo>
                    <a:pt x="196" y="4408"/>
                  </a:lnTo>
                  <a:lnTo>
                    <a:pt x="232" y="4263"/>
                  </a:lnTo>
                  <a:lnTo>
                    <a:pt x="262" y="4120"/>
                  </a:lnTo>
                  <a:lnTo>
                    <a:pt x="287" y="3980"/>
                  </a:lnTo>
                  <a:lnTo>
                    <a:pt x="308" y="3843"/>
                  </a:lnTo>
                  <a:lnTo>
                    <a:pt x="326" y="3708"/>
                  </a:lnTo>
                  <a:lnTo>
                    <a:pt x="337" y="3575"/>
                  </a:lnTo>
                  <a:lnTo>
                    <a:pt x="347" y="3444"/>
                  </a:lnTo>
                  <a:lnTo>
                    <a:pt x="351" y="3315"/>
                  </a:lnTo>
                  <a:lnTo>
                    <a:pt x="352" y="3187"/>
                  </a:lnTo>
                  <a:lnTo>
                    <a:pt x="350" y="3060"/>
                  </a:lnTo>
                  <a:lnTo>
                    <a:pt x="345" y="2935"/>
                  </a:lnTo>
                  <a:lnTo>
                    <a:pt x="337" y="2809"/>
                  </a:lnTo>
                  <a:lnTo>
                    <a:pt x="327" y="2684"/>
                  </a:lnTo>
                  <a:lnTo>
                    <a:pt x="315" y="2558"/>
                  </a:lnTo>
                  <a:lnTo>
                    <a:pt x="301" y="2432"/>
                  </a:lnTo>
                  <a:lnTo>
                    <a:pt x="285" y="2307"/>
                  </a:lnTo>
                  <a:lnTo>
                    <a:pt x="268" y="2180"/>
                  </a:lnTo>
                  <a:lnTo>
                    <a:pt x="249" y="2052"/>
                  </a:lnTo>
                  <a:lnTo>
                    <a:pt x="230" y="1923"/>
                  </a:lnTo>
                  <a:lnTo>
                    <a:pt x="209" y="1792"/>
                  </a:lnTo>
                  <a:lnTo>
                    <a:pt x="188" y="1659"/>
                  </a:lnTo>
                  <a:lnTo>
                    <a:pt x="167" y="1524"/>
                  </a:lnTo>
                  <a:lnTo>
                    <a:pt x="146" y="1387"/>
                  </a:lnTo>
                  <a:lnTo>
                    <a:pt x="125" y="1246"/>
                  </a:lnTo>
                  <a:lnTo>
                    <a:pt x="106" y="1104"/>
                  </a:lnTo>
                  <a:lnTo>
                    <a:pt x="86" y="958"/>
                  </a:lnTo>
                  <a:lnTo>
                    <a:pt x="67" y="808"/>
                  </a:lnTo>
                  <a:lnTo>
                    <a:pt x="51" y="656"/>
                  </a:lnTo>
                  <a:lnTo>
                    <a:pt x="35" y="497"/>
                  </a:lnTo>
                  <a:lnTo>
                    <a:pt x="21" y="337"/>
                  </a:lnTo>
                  <a:lnTo>
                    <a:pt x="9" y="171"/>
                  </a:lnTo>
                  <a:lnTo>
                    <a:pt x="0" y="0"/>
                  </a:lnTo>
                </a:path>
              </a:pathLst>
            </a:custGeom>
            <a:noFill/>
            <a:ln w="9360">
              <a:solidFill>
                <a:srgbClr val="7f7f7f"/>
              </a:solidFill>
              <a:round/>
            </a:ln>
          </p:spPr>
          <p:style>
            <a:lnRef idx="0"/>
            <a:fillRef idx="0"/>
            <a:effectRef idx="0"/>
            <a:fontRef idx="minor"/>
          </p:style>
        </p:sp>
        <p:sp>
          <p:nvSpPr>
            <p:cNvPr id="855" name="CustomShape 761"/>
            <p:cNvSpPr/>
            <p:nvPr/>
          </p:nvSpPr>
          <p:spPr>
            <a:xfrm>
              <a:off x="3409920" y="5070600"/>
              <a:ext cx="530280" cy="1172880"/>
            </a:xfrm>
            <a:custGeom>
              <a:avLst/>
              <a:gdLst/>
              <a:ahLst/>
              <a:rect l="l" t="t" r="r" b="b"/>
              <a:pathLst>
                <a:path w="670" h="1479">
                  <a:moveTo>
                    <a:pt x="167" y="453"/>
                  </a:moveTo>
                  <a:lnTo>
                    <a:pt x="167" y="420"/>
                  </a:lnTo>
                  <a:lnTo>
                    <a:pt x="166" y="383"/>
                  </a:lnTo>
                  <a:lnTo>
                    <a:pt x="163" y="349"/>
                  </a:lnTo>
                  <a:lnTo>
                    <a:pt x="159" y="313"/>
                  </a:lnTo>
                  <a:lnTo>
                    <a:pt x="155" y="277"/>
                  </a:lnTo>
                  <a:lnTo>
                    <a:pt x="149" y="243"/>
                  </a:lnTo>
                  <a:lnTo>
                    <a:pt x="143" y="209"/>
                  </a:lnTo>
                  <a:lnTo>
                    <a:pt x="136" y="178"/>
                  </a:lnTo>
                  <a:lnTo>
                    <a:pt x="130" y="147"/>
                  </a:lnTo>
                  <a:lnTo>
                    <a:pt x="123" y="121"/>
                  </a:lnTo>
                  <a:lnTo>
                    <a:pt x="118" y="97"/>
                  </a:lnTo>
                  <a:lnTo>
                    <a:pt x="111" y="77"/>
                  </a:lnTo>
                  <a:lnTo>
                    <a:pt x="106" y="60"/>
                  </a:lnTo>
                  <a:lnTo>
                    <a:pt x="101" y="49"/>
                  </a:lnTo>
                  <a:lnTo>
                    <a:pt x="98" y="42"/>
                  </a:lnTo>
                  <a:lnTo>
                    <a:pt x="95" y="39"/>
                  </a:lnTo>
                  <a:lnTo>
                    <a:pt x="592" y="0"/>
                  </a:lnTo>
                  <a:lnTo>
                    <a:pt x="617" y="25"/>
                  </a:lnTo>
                  <a:lnTo>
                    <a:pt x="634" y="57"/>
                  </a:lnTo>
                  <a:lnTo>
                    <a:pt x="647" y="89"/>
                  </a:lnTo>
                  <a:lnTo>
                    <a:pt x="658" y="125"/>
                  </a:lnTo>
                  <a:lnTo>
                    <a:pt x="665" y="164"/>
                  </a:lnTo>
                  <a:lnTo>
                    <a:pt x="669" y="203"/>
                  </a:lnTo>
                  <a:lnTo>
                    <a:pt x="670" y="245"/>
                  </a:lnTo>
                  <a:lnTo>
                    <a:pt x="670" y="288"/>
                  </a:lnTo>
                  <a:lnTo>
                    <a:pt x="667" y="333"/>
                  </a:lnTo>
                  <a:lnTo>
                    <a:pt x="663" y="380"/>
                  </a:lnTo>
                  <a:lnTo>
                    <a:pt x="656" y="428"/>
                  </a:lnTo>
                  <a:lnTo>
                    <a:pt x="649" y="477"/>
                  </a:lnTo>
                  <a:lnTo>
                    <a:pt x="640" y="527"/>
                  </a:lnTo>
                  <a:lnTo>
                    <a:pt x="631" y="577"/>
                  </a:lnTo>
                  <a:lnTo>
                    <a:pt x="621" y="628"/>
                  </a:lnTo>
                  <a:lnTo>
                    <a:pt x="609" y="679"/>
                  </a:lnTo>
                  <a:lnTo>
                    <a:pt x="598" y="731"/>
                  </a:lnTo>
                  <a:lnTo>
                    <a:pt x="587" y="783"/>
                  </a:lnTo>
                  <a:lnTo>
                    <a:pt x="575" y="836"/>
                  </a:lnTo>
                  <a:lnTo>
                    <a:pt x="565" y="887"/>
                  </a:lnTo>
                  <a:lnTo>
                    <a:pt x="556" y="939"/>
                  </a:lnTo>
                  <a:lnTo>
                    <a:pt x="546" y="990"/>
                  </a:lnTo>
                  <a:lnTo>
                    <a:pt x="538" y="1040"/>
                  </a:lnTo>
                  <a:lnTo>
                    <a:pt x="532" y="1090"/>
                  </a:lnTo>
                  <a:lnTo>
                    <a:pt x="528" y="1139"/>
                  </a:lnTo>
                  <a:lnTo>
                    <a:pt x="524" y="1187"/>
                  </a:lnTo>
                  <a:lnTo>
                    <a:pt x="523" y="1234"/>
                  </a:lnTo>
                  <a:lnTo>
                    <a:pt x="524" y="1279"/>
                  </a:lnTo>
                  <a:lnTo>
                    <a:pt x="528" y="1323"/>
                  </a:lnTo>
                  <a:lnTo>
                    <a:pt x="535" y="1365"/>
                  </a:lnTo>
                  <a:lnTo>
                    <a:pt x="544" y="1404"/>
                  </a:lnTo>
                  <a:lnTo>
                    <a:pt x="557" y="1443"/>
                  </a:lnTo>
                  <a:lnTo>
                    <a:pt x="573" y="1479"/>
                  </a:lnTo>
                  <a:lnTo>
                    <a:pt x="296" y="1053"/>
                  </a:lnTo>
                  <a:lnTo>
                    <a:pt x="7" y="1479"/>
                  </a:lnTo>
                  <a:lnTo>
                    <a:pt x="4" y="1434"/>
                  </a:lnTo>
                  <a:lnTo>
                    <a:pt x="2" y="1389"/>
                  </a:lnTo>
                  <a:lnTo>
                    <a:pt x="0" y="1346"/>
                  </a:lnTo>
                  <a:lnTo>
                    <a:pt x="0" y="1304"/>
                  </a:lnTo>
                  <a:lnTo>
                    <a:pt x="3" y="1265"/>
                  </a:lnTo>
                  <a:lnTo>
                    <a:pt x="5" y="1225"/>
                  </a:lnTo>
                  <a:lnTo>
                    <a:pt x="9" y="1187"/>
                  </a:lnTo>
                  <a:lnTo>
                    <a:pt x="13" y="1151"/>
                  </a:lnTo>
                  <a:lnTo>
                    <a:pt x="19" y="1115"/>
                  </a:lnTo>
                  <a:lnTo>
                    <a:pt x="25" y="1080"/>
                  </a:lnTo>
                  <a:lnTo>
                    <a:pt x="32" y="1046"/>
                  </a:lnTo>
                  <a:lnTo>
                    <a:pt x="39" y="1014"/>
                  </a:lnTo>
                  <a:lnTo>
                    <a:pt x="47" y="981"/>
                  </a:lnTo>
                  <a:lnTo>
                    <a:pt x="55" y="950"/>
                  </a:lnTo>
                  <a:lnTo>
                    <a:pt x="63" y="918"/>
                  </a:lnTo>
                  <a:lnTo>
                    <a:pt x="72" y="889"/>
                  </a:lnTo>
                  <a:lnTo>
                    <a:pt x="80" y="859"/>
                  </a:lnTo>
                  <a:lnTo>
                    <a:pt x="90" y="830"/>
                  </a:lnTo>
                  <a:lnTo>
                    <a:pt x="98" y="802"/>
                  </a:lnTo>
                  <a:lnTo>
                    <a:pt x="107" y="774"/>
                  </a:lnTo>
                  <a:lnTo>
                    <a:pt x="115" y="746"/>
                  </a:lnTo>
                  <a:lnTo>
                    <a:pt x="123" y="720"/>
                  </a:lnTo>
                  <a:lnTo>
                    <a:pt x="131" y="693"/>
                  </a:lnTo>
                  <a:lnTo>
                    <a:pt x="138" y="666"/>
                  </a:lnTo>
                  <a:lnTo>
                    <a:pt x="144" y="639"/>
                  </a:lnTo>
                  <a:lnTo>
                    <a:pt x="151" y="613"/>
                  </a:lnTo>
                  <a:lnTo>
                    <a:pt x="156" y="586"/>
                  </a:lnTo>
                  <a:lnTo>
                    <a:pt x="160" y="560"/>
                  </a:lnTo>
                  <a:lnTo>
                    <a:pt x="164" y="533"/>
                  </a:lnTo>
                  <a:lnTo>
                    <a:pt x="166" y="507"/>
                  </a:lnTo>
                  <a:lnTo>
                    <a:pt x="167" y="480"/>
                  </a:lnTo>
                  <a:lnTo>
                    <a:pt x="167" y="453"/>
                  </a:lnTo>
                  <a:close/>
                </a:path>
              </a:pathLst>
            </a:custGeom>
            <a:solidFill>
              <a:srgbClr val="000000"/>
            </a:solidFill>
            <a:ln>
              <a:noFill/>
            </a:ln>
          </p:spPr>
          <p:style>
            <a:lnRef idx="0"/>
            <a:fillRef idx="0"/>
            <a:effectRef idx="0"/>
            <a:fontRef idx="minor"/>
          </p:style>
        </p:sp>
        <p:sp>
          <p:nvSpPr>
            <p:cNvPr id="856" name="CustomShape 762"/>
            <p:cNvSpPr/>
            <p:nvPr/>
          </p:nvSpPr>
          <p:spPr>
            <a:xfrm>
              <a:off x="3409920" y="5070600"/>
              <a:ext cx="530280" cy="1172880"/>
            </a:xfrm>
            <a:custGeom>
              <a:avLst/>
              <a:gdLst/>
              <a:ahLst/>
              <a:rect l="l" t="t" r="r" b="b"/>
              <a:pathLst>
                <a:path w="670" h="1479">
                  <a:moveTo>
                    <a:pt x="167" y="453"/>
                  </a:moveTo>
                  <a:lnTo>
                    <a:pt x="167" y="453"/>
                  </a:lnTo>
                  <a:lnTo>
                    <a:pt x="167" y="420"/>
                  </a:lnTo>
                  <a:lnTo>
                    <a:pt x="166" y="383"/>
                  </a:lnTo>
                  <a:lnTo>
                    <a:pt x="163" y="349"/>
                  </a:lnTo>
                  <a:lnTo>
                    <a:pt x="159" y="313"/>
                  </a:lnTo>
                  <a:lnTo>
                    <a:pt x="155" y="277"/>
                  </a:lnTo>
                  <a:lnTo>
                    <a:pt x="149" y="243"/>
                  </a:lnTo>
                  <a:lnTo>
                    <a:pt x="143" y="209"/>
                  </a:lnTo>
                  <a:lnTo>
                    <a:pt x="136" y="178"/>
                  </a:lnTo>
                  <a:lnTo>
                    <a:pt x="130" y="147"/>
                  </a:lnTo>
                  <a:lnTo>
                    <a:pt x="123" y="121"/>
                  </a:lnTo>
                  <a:lnTo>
                    <a:pt x="118" y="97"/>
                  </a:lnTo>
                  <a:lnTo>
                    <a:pt x="111" y="77"/>
                  </a:lnTo>
                  <a:lnTo>
                    <a:pt x="106" y="60"/>
                  </a:lnTo>
                  <a:lnTo>
                    <a:pt x="101" y="49"/>
                  </a:lnTo>
                  <a:lnTo>
                    <a:pt x="98" y="42"/>
                  </a:lnTo>
                  <a:lnTo>
                    <a:pt x="95" y="39"/>
                  </a:lnTo>
                  <a:lnTo>
                    <a:pt x="592" y="0"/>
                  </a:lnTo>
                  <a:lnTo>
                    <a:pt x="617" y="25"/>
                  </a:lnTo>
                  <a:lnTo>
                    <a:pt x="617" y="25"/>
                  </a:lnTo>
                  <a:lnTo>
                    <a:pt x="634" y="57"/>
                  </a:lnTo>
                  <a:lnTo>
                    <a:pt x="647" y="89"/>
                  </a:lnTo>
                  <a:lnTo>
                    <a:pt x="658" y="125"/>
                  </a:lnTo>
                  <a:lnTo>
                    <a:pt x="665" y="164"/>
                  </a:lnTo>
                  <a:lnTo>
                    <a:pt x="669" y="203"/>
                  </a:lnTo>
                  <a:lnTo>
                    <a:pt x="670" y="245"/>
                  </a:lnTo>
                  <a:lnTo>
                    <a:pt x="670" y="288"/>
                  </a:lnTo>
                  <a:lnTo>
                    <a:pt x="667" y="333"/>
                  </a:lnTo>
                  <a:lnTo>
                    <a:pt x="663" y="380"/>
                  </a:lnTo>
                  <a:lnTo>
                    <a:pt x="656" y="428"/>
                  </a:lnTo>
                  <a:lnTo>
                    <a:pt x="649" y="477"/>
                  </a:lnTo>
                  <a:lnTo>
                    <a:pt x="640" y="527"/>
                  </a:lnTo>
                  <a:lnTo>
                    <a:pt x="631" y="577"/>
                  </a:lnTo>
                  <a:lnTo>
                    <a:pt x="621" y="628"/>
                  </a:lnTo>
                  <a:lnTo>
                    <a:pt x="609" y="679"/>
                  </a:lnTo>
                  <a:lnTo>
                    <a:pt x="598" y="731"/>
                  </a:lnTo>
                  <a:lnTo>
                    <a:pt x="587" y="783"/>
                  </a:lnTo>
                  <a:lnTo>
                    <a:pt x="575" y="836"/>
                  </a:lnTo>
                  <a:lnTo>
                    <a:pt x="565" y="887"/>
                  </a:lnTo>
                  <a:lnTo>
                    <a:pt x="556" y="939"/>
                  </a:lnTo>
                  <a:lnTo>
                    <a:pt x="546" y="990"/>
                  </a:lnTo>
                  <a:lnTo>
                    <a:pt x="538" y="1040"/>
                  </a:lnTo>
                  <a:lnTo>
                    <a:pt x="532" y="1090"/>
                  </a:lnTo>
                  <a:lnTo>
                    <a:pt x="528" y="1139"/>
                  </a:lnTo>
                  <a:lnTo>
                    <a:pt x="524" y="1187"/>
                  </a:lnTo>
                  <a:lnTo>
                    <a:pt x="523" y="1234"/>
                  </a:lnTo>
                  <a:lnTo>
                    <a:pt x="524" y="1279"/>
                  </a:lnTo>
                  <a:lnTo>
                    <a:pt x="528" y="1323"/>
                  </a:lnTo>
                  <a:lnTo>
                    <a:pt x="535" y="1365"/>
                  </a:lnTo>
                  <a:lnTo>
                    <a:pt x="544" y="1404"/>
                  </a:lnTo>
                  <a:lnTo>
                    <a:pt x="557" y="1443"/>
                  </a:lnTo>
                  <a:lnTo>
                    <a:pt x="573" y="1479"/>
                  </a:lnTo>
                  <a:lnTo>
                    <a:pt x="296" y="1053"/>
                  </a:lnTo>
                  <a:lnTo>
                    <a:pt x="7" y="1479"/>
                  </a:lnTo>
                  <a:lnTo>
                    <a:pt x="7" y="1479"/>
                  </a:lnTo>
                  <a:lnTo>
                    <a:pt x="4" y="1434"/>
                  </a:lnTo>
                  <a:lnTo>
                    <a:pt x="2" y="1389"/>
                  </a:lnTo>
                  <a:lnTo>
                    <a:pt x="0" y="1346"/>
                  </a:lnTo>
                  <a:lnTo>
                    <a:pt x="0" y="1304"/>
                  </a:lnTo>
                  <a:lnTo>
                    <a:pt x="3" y="1265"/>
                  </a:lnTo>
                  <a:lnTo>
                    <a:pt x="5" y="1225"/>
                  </a:lnTo>
                  <a:lnTo>
                    <a:pt x="9" y="1187"/>
                  </a:lnTo>
                  <a:lnTo>
                    <a:pt x="13" y="1151"/>
                  </a:lnTo>
                  <a:lnTo>
                    <a:pt x="19" y="1115"/>
                  </a:lnTo>
                  <a:lnTo>
                    <a:pt x="25" y="1080"/>
                  </a:lnTo>
                  <a:lnTo>
                    <a:pt x="32" y="1046"/>
                  </a:lnTo>
                  <a:lnTo>
                    <a:pt x="39" y="1014"/>
                  </a:lnTo>
                  <a:lnTo>
                    <a:pt x="47" y="981"/>
                  </a:lnTo>
                  <a:lnTo>
                    <a:pt x="55" y="950"/>
                  </a:lnTo>
                  <a:lnTo>
                    <a:pt x="63" y="918"/>
                  </a:lnTo>
                  <a:lnTo>
                    <a:pt x="72" y="889"/>
                  </a:lnTo>
                  <a:lnTo>
                    <a:pt x="80" y="859"/>
                  </a:lnTo>
                  <a:lnTo>
                    <a:pt x="90" y="830"/>
                  </a:lnTo>
                  <a:lnTo>
                    <a:pt x="98" y="802"/>
                  </a:lnTo>
                  <a:lnTo>
                    <a:pt x="107" y="774"/>
                  </a:lnTo>
                  <a:lnTo>
                    <a:pt x="115" y="746"/>
                  </a:lnTo>
                  <a:lnTo>
                    <a:pt x="123" y="720"/>
                  </a:lnTo>
                  <a:lnTo>
                    <a:pt x="131" y="693"/>
                  </a:lnTo>
                  <a:lnTo>
                    <a:pt x="138" y="666"/>
                  </a:lnTo>
                  <a:lnTo>
                    <a:pt x="144" y="639"/>
                  </a:lnTo>
                  <a:lnTo>
                    <a:pt x="151" y="613"/>
                  </a:lnTo>
                  <a:lnTo>
                    <a:pt x="156" y="586"/>
                  </a:lnTo>
                  <a:lnTo>
                    <a:pt x="160" y="560"/>
                  </a:lnTo>
                  <a:lnTo>
                    <a:pt x="164" y="533"/>
                  </a:lnTo>
                  <a:lnTo>
                    <a:pt x="166" y="507"/>
                  </a:lnTo>
                  <a:lnTo>
                    <a:pt x="167" y="480"/>
                  </a:lnTo>
                  <a:lnTo>
                    <a:pt x="167" y="453"/>
                  </a:lnTo>
                </a:path>
              </a:pathLst>
            </a:custGeom>
            <a:noFill/>
            <a:ln w="9360">
              <a:solidFill>
                <a:srgbClr val="000000"/>
              </a:solidFill>
              <a:round/>
            </a:ln>
          </p:spPr>
          <p:style>
            <a:lnRef idx="0"/>
            <a:fillRef idx="0"/>
            <a:effectRef idx="0"/>
            <a:fontRef idx="minor"/>
          </p:style>
        </p:sp>
        <p:sp>
          <p:nvSpPr>
            <p:cNvPr id="857" name="CustomShape 763"/>
            <p:cNvSpPr/>
            <p:nvPr/>
          </p:nvSpPr>
          <p:spPr>
            <a:xfrm>
              <a:off x="3476520" y="5073480"/>
              <a:ext cx="435240" cy="55800"/>
            </a:xfrm>
            <a:custGeom>
              <a:avLst/>
              <a:gdLst/>
              <a:ahLst/>
              <a:rect l="l" t="t" r="r" b="b"/>
              <a:pathLst>
                <a:path w="549" h="72">
                  <a:moveTo>
                    <a:pt x="549" y="72"/>
                  </a:moveTo>
                  <a:lnTo>
                    <a:pt x="547" y="65"/>
                  </a:lnTo>
                  <a:lnTo>
                    <a:pt x="543" y="57"/>
                  </a:lnTo>
                  <a:lnTo>
                    <a:pt x="540" y="50"/>
                  </a:lnTo>
                  <a:lnTo>
                    <a:pt x="538" y="43"/>
                  </a:lnTo>
                  <a:lnTo>
                    <a:pt x="534" y="36"/>
                  </a:lnTo>
                  <a:lnTo>
                    <a:pt x="531" y="29"/>
                  </a:lnTo>
                  <a:lnTo>
                    <a:pt x="526" y="23"/>
                  </a:lnTo>
                  <a:lnTo>
                    <a:pt x="523" y="16"/>
                  </a:lnTo>
                  <a:lnTo>
                    <a:pt x="519" y="0"/>
                  </a:lnTo>
                  <a:lnTo>
                    <a:pt x="0" y="31"/>
                  </a:lnTo>
                  <a:lnTo>
                    <a:pt x="1" y="31"/>
                  </a:lnTo>
                  <a:lnTo>
                    <a:pt x="2" y="33"/>
                  </a:lnTo>
                  <a:lnTo>
                    <a:pt x="5" y="36"/>
                  </a:lnTo>
                  <a:lnTo>
                    <a:pt x="7" y="41"/>
                  </a:lnTo>
                  <a:lnTo>
                    <a:pt x="9" y="47"/>
                  </a:lnTo>
                  <a:lnTo>
                    <a:pt x="11" y="55"/>
                  </a:lnTo>
                  <a:lnTo>
                    <a:pt x="14" y="63"/>
                  </a:lnTo>
                  <a:lnTo>
                    <a:pt x="17" y="72"/>
                  </a:lnTo>
                  <a:lnTo>
                    <a:pt x="549" y="72"/>
                  </a:lnTo>
                  <a:close/>
                </a:path>
              </a:pathLst>
            </a:custGeom>
            <a:solidFill>
              <a:srgbClr val="ff1966"/>
            </a:solidFill>
            <a:ln>
              <a:noFill/>
            </a:ln>
          </p:spPr>
          <p:style>
            <a:lnRef idx="0"/>
            <a:fillRef idx="0"/>
            <a:effectRef idx="0"/>
            <a:fontRef idx="minor"/>
          </p:style>
        </p:sp>
        <p:sp>
          <p:nvSpPr>
            <p:cNvPr id="858" name="CustomShape 764"/>
            <p:cNvSpPr/>
            <p:nvPr/>
          </p:nvSpPr>
          <p:spPr>
            <a:xfrm>
              <a:off x="3490920" y="5130720"/>
              <a:ext cx="434880" cy="57240"/>
            </a:xfrm>
            <a:custGeom>
              <a:avLst/>
              <a:gdLst/>
              <a:ahLst/>
              <a:rect l="l" t="t" r="r" b="b"/>
              <a:pathLst>
                <a:path w="552" h="75">
                  <a:moveTo>
                    <a:pt x="532" y="0"/>
                  </a:moveTo>
                  <a:lnTo>
                    <a:pt x="536" y="9"/>
                  </a:lnTo>
                  <a:lnTo>
                    <a:pt x="538" y="18"/>
                  </a:lnTo>
                  <a:lnTo>
                    <a:pt x="542" y="27"/>
                  </a:lnTo>
                  <a:lnTo>
                    <a:pt x="544" y="36"/>
                  </a:lnTo>
                  <a:lnTo>
                    <a:pt x="546" y="46"/>
                  </a:lnTo>
                  <a:lnTo>
                    <a:pt x="548" y="55"/>
                  </a:lnTo>
                  <a:lnTo>
                    <a:pt x="550" y="64"/>
                  </a:lnTo>
                  <a:lnTo>
                    <a:pt x="552" y="75"/>
                  </a:lnTo>
                  <a:lnTo>
                    <a:pt x="19" y="73"/>
                  </a:lnTo>
                  <a:lnTo>
                    <a:pt x="17" y="63"/>
                  </a:lnTo>
                  <a:lnTo>
                    <a:pt x="14" y="53"/>
                  </a:lnTo>
                  <a:lnTo>
                    <a:pt x="12" y="43"/>
                  </a:lnTo>
                  <a:lnTo>
                    <a:pt x="10" y="33"/>
                  </a:lnTo>
                  <a:lnTo>
                    <a:pt x="7" y="25"/>
                  </a:lnTo>
                  <a:lnTo>
                    <a:pt x="5" y="15"/>
                  </a:lnTo>
                  <a:lnTo>
                    <a:pt x="3" y="8"/>
                  </a:lnTo>
                  <a:lnTo>
                    <a:pt x="0" y="0"/>
                  </a:lnTo>
                  <a:lnTo>
                    <a:pt x="532" y="0"/>
                  </a:lnTo>
                  <a:close/>
                </a:path>
              </a:pathLst>
            </a:custGeom>
            <a:solidFill>
              <a:srgbClr val="fb1966"/>
            </a:solidFill>
            <a:ln>
              <a:noFill/>
            </a:ln>
          </p:spPr>
          <p:style>
            <a:lnRef idx="0"/>
            <a:fillRef idx="0"/>
            <a:effectRef idx="0"/>
            <a:fontRef idx="minor"/>
          </p:style>
        </p:sp>
        <p:sp>
          <p:nvSpPr>
            <p:cNvPr id="859" name="CustomShape 765"/>
            <p:cNvSpPr/>
            <p:nvPr/>
          </p:nvSpPr>
          <p:spPr>
            <a:xfrm>
              <a:off x="3505320" y="5187960"/>
              <a:ext cx="426960" cy="57240"/>
            </a:xfrm>
            <a:custGeom>
              <a:avLst/>
              <a:gdLst/>
              <a:ahLst/>
              <a:rect l="l" t="t" r="r" b="b"/>
              <a:pathLst>
                <a:path w="540" h="75">
                  <a:moveTo>
                    <a:pt x="533" y="2"/>
                  </a:moveTo>
                  <a:lnTo>
                    <a:pt x="534" y="11"/>
                  </a:lnTo>
                  <a:lnTo>
                    <a:pt x="535" y="19"/>
                  </a:lnTo>
                  <a:lnTo>
                    <a:pt x="536" y="28"/>
                  </a:lnTo>
                  <a:lnTo>
                    <a:pt x="538" y="38"/>
                  </a:lnTo>
                  <a:lnTo>
                    <a:pt x="538" y="47"/>
                  </a:lnTo>
                  <a:lnTo>
                    <a:pt x="539" y="56"/>
                  </a:lnTo>
                  <a:lnTo>
                    <a:pt x="540" y="66"/>
                  </a:lnTo>
                  <a:lnTo>
                    <a:pt x="540" y="75"/>
                  </a:lnTo>
                  <a:lnTo>
                    <a:pt x="15" y="74"/>
                  </a:lnTo>
                  <a:lnTo>
                    <a:pt x="13" y="64"/>
                  </a:lnTo>
                  <a:lnTo>
                    <a:pt x="11" y="55"/>
                  </a:lnTo>
                  <a:lnTo>
                    <a:pt x="9" y="45"/>
                  </a:lnTo>
                  <a:lnTo>
                    <a:pt x="8" y="35"/>
                  </a:lnTo>
                  <a:lnTo>
                    <a:pt x="6" y="26"/>
                  </a:lnTo>
                  <a:lnTo>
                    <a:pt x="3" y="18"/>
                  </a:lnTo>
                  <a:lnTo>
                    <a:pt x="2" y="9"/>
                  </a:lnTo>
                  <a:lnTo>
                    <a:pt x="0" y="0"/>
                  </a:lnTo>
                  <a:lnTo>
                    <a:pt x="533" y="2"/>
                  </a:lnTo>
                  <a:close/>
                </a:path>
              </a:pathLst>
            </a:custGeom>
            <a:solidFill>
              <a:srgbClr val="f71966"/>
            </a:solidFill>
            <a:ln>
              <a:noFill/>
            </a:ln>
          </p:spPr>
          <p:style>
            <a:lnRef idx="0"/>
            <a:fillRef idx="0"/>
            <a:effectRef idx="0"/>
            <a:fontRef idx="minor"/>
          </p:style>
        </p:sp>
        <p:sp>
          <p:nvSpPr>
            <p:cNvPr id="860" name="CustomShape 766"/>
            <p:cNvSpPr/>
            <p:nvPr/>
          </p:nvSpPr>
          <p:spPr>
            <a:xfrm>
              <a:off x="3516480" y="5246640"/>
              <a:ext cx="415800" cy="57240"/>
            </a:xfrm>
            <a:custGeom>
              <a:avLst/>
              <a:gdLst/>
              <a:ahLst/>
              <a:rect l="l" t="t" r="r" b="b"/>
              <a:pathLst>
                <a:path w="525" h="74">
                  <a:moveTo>
                    <a:pt x="525" y="1"/>
                  </a:moveTo>
                  <a:lnTo>
                    <a:pt x="525" y="10"/>
                  </a:lnTo>
                  <a:lnTo>
                    <a:pt x="525" y="18"/>
                  </a:lnTo>
                  <a:lnTo>
                    <a:pt x="525" y="28"/>
                  </a:lnTo>
                  <a:lnTo>
                    <a:pt x="525" y="37"/>
                  </a:lnTo>
                  <a:lnTo>
                    <a:pt x="525" y="46"/>
                  </a:lnTo>
                  <a:lnTo>
                    <a:pt x="525" y="56"/>
                  </a:lnTo>
                  <a:lnTo>
                    <a:pt x="524" y="65"/>
                  </a:lnTo>
                  <a:lnTo>
                    <a:pt x="524" y="74"/>
                  </a:lnTo>
                  <a:lnTo>
                    <a:pt x="11" y="74"/>
                  </a:lnTo>
                  <a:lnTo>
                    <a:pt x="10" y="65"/>
                  </a:lnTo>
                  <a:lnTo>
                    <a:pt x="9" y="56"/>
                  </a:lnTo>
                  <a:lnTo>
                    <a:pt x="7" y="46"/>
                  </a:lnTo>
                  <a:lnTo>
                    <a:pt x="6" y="37"/>
                  </a:lnTo>
                  <a:lnTo>
                    <a:pt x="5" y="28"/>
                  </a:lnTo>
                  <a:lnTo>
                    <a:pt x="2" y="18"/>
                  </a:lnTo>
                  <a:lnTo>
                    <a:pt x="1" y="9"/>
                  </a:lnTo>
                  <a:lnTo>
                    <a:pt x="0" y="0"/>
                  </a:lnTo>
                  <a:lnTo>
                    <a:pt x="525" y="1"/>
                  </a:lnTo>
                  <a:close/>
                </a:path>
              </a:pathLst>
            </a:custGeom>
            <a:solidFill>
              <a:srgbClr val="f31966"/>
            </a:solidFill>
            <a:ln>
              <a:noFill/>
            </a:ln>
          </p:spPr>
          <p:style>
            <a:lnRef idx="0"/>
            <a:fillRef idx="0"/>
            <a:effectRef idx="0"/>
            <a:fontRef idx="minor"/>
          </p:style>
        </p:sp>
        <p:sp>
          <p:nvSpPr>
            <p:cNvPr id="861" name="CustomShape 767"/>
            <p:cNvSpPr/>
            <p:nvPr/>
          </p:nvSpPr>
          <p:spPr>
            <a:xfrm>
              <a:off x="3525840" y="5305320"/>
              <a:ext cx="404640" cy="57240"/>
            </a:xfrm>
            <a:custGeom>
              <a:avLst/>
              <a:gdLst/>
              <a:ahLst/>
              <a:rect l="l" t="t" r="r" b="b"/>
              <a:pathLst>
                <a:path w="513" h="73">
                  <a:moveTo>
                    <a:pt x="513" y="0"/>
                  </a:moveTo>
                  <a:lnTo>
                    <a:pt x="513" y="9"/>
                  </a:lnTo>
                  <a:lnTo>
                    <a:pt x="512" y="18"/>
                  </a:lnTo>
                  <a:lnTo>
                    <a:pt x="512" y="27"/>
                  </a:lnTo>
                  <a:lnTo>
                    <a:pt x="510" y="36"/>
                  </a:lnTo>
                  <a:lnTo>
                    <a:pt x="509" y="45"/>
                  </a:lnTo>
                  <a:lnTo>
                    <a:pt x="508" y="55"/>
                  </a:lnTo>
                  <a:lnTo>
                    <a:pt x="508" y="64"/>
                  </a:lnTo>
                  <a:lnTo>
                    <a:pt x="507" y="73"/>
                  </a:lnTo>
                  <a:lnTo>
                    <a:pt x="7" y="73"/>
                  </a:lnTo>
                  <a:lnTo>
                    <a:pt x="7" y="64"/>
                  </a:lnTo>
                  <a:lnTo>
                    <a:pt x="6" y="55"/>
                  </a:lnTo>
                  <a:lnTo>
                    <a:pt x="5" y="45"/>
                  </a:lnTo>
                  <a:lnTo>
                    <a:pt x="4" y="36"/>
                  </a:lnTo>
                  <a:lnTo>
                    <a:pt x="4" y="28"/>
                  </a:lnTo>
                  <a:lnTo>
                    <a:pt x="3" y="19"/>
                  </a:lnTo>
                  <a:lnTo>
                    <a:pt x="2" y="9"/>
                  </a:lnTo>
                  <a:lnTo>
                    <a:pt x="0" y="0"/>
                  </a:lnTo>
                  <a:lnTo>
                    <a:pt x="513" y="0"/>
                  </a:lnTo>
                  <a:close/>
                </a:path>
              </a:pathLst>
            </a:custGeom>
            <a:solidFill>
              <a:srgbClr val="ef1966"/>
            </a:solidFill>
            <a:ln>
              <a:noFill/>
            </a:ln>
          </p:spPr>
          <p:style>
            <a:lnRef idx="0"/>
            <a:fillRef idx="0"/>
            <a:effectRef idx="0"/>
            <a:fontRef idx="minor"/>
          </p:style>
        </p:sp>
        <p:sp>
          <p:nvSpPr>
            <p:cNvPr id="862" name="CustomShape 768"/>
            <p:cNvSpPr/>
            <p:nvPr/>
          </p:nvSpPr>
          <p:spPr>
            <a:xfrm>
              <a:off x="3532320" y="5364000"/>
              <a:ext cx="393480" cy="57240"/>
            </a:xfrm>
            <a:custGeom>
              <a:avLst/>
              <a:gdLst/>
              <a:ahLst/>
              <a:rect l="l" t="t" r="r" b="b"/>
              <a:pathLst>
                <a:path w="500" h="75">
                  <a:moveTo>
                    <a:pt x="500" y="0"/>
                  </a:moveTo>
                  <a:lnTo>
                    <a:pt x="499" y="10"/>
                  </a:lnTo>
                  <a:lnTo>
                    <a:pt x="498" y="19"/>
                  </a:lnTo>
                  <a:lnTo>
                    <a:pt x="496" y="28"/>
                  </a:lnTo>
                  <a:lnTo>
                    <a:pt x="495" y="38"/>
                  </a:lnTo>
                  <a:lnTo>
                    <a:pt x="493" y="47"/>
                  </a:lnTo>
                  <a:lnTo>
                    <a:pt x="492" y="56"/>
                  </a:lnTo>
                  <a:lnTo>
                    <a:pt x="491" y="65"/>
                  </a:lnTo>
                  <a:lnTo>
                    <a:pt x="490" y="75"/>
                  </a:lnTo>
                  <a:lnTo>
                    <a:pt x="3" y="75"/>
                  </a:lnTo>
                  <a:lnTo>
                    <a:pt x="3" y="65"/>
                  </a:lnTo>
                  <a:lnTo>
                    <a:pt x="3" y="56"/>
                  </a:lnTo>
                  <a:lnTo>
                    <a:pt x="3" y="47"/>
                  </a:lnTo>
                  <a:lnTo>
                    <a:pt x="3" y="38"/>
                  </a:lnTo>
                  <a:lnTo>
                    <a:pt x="3" y="28"/>
                  </a:lnTo>
                  <a:lnTo>
                    <a:pt x="2" y="19"/>
                  </a:lnTo>
                  <a:lnTo>
                    <a:pt x="2" y="10"/>
                  </a:lnTo>
                  <a:lnTo>
                    <a:pt x="0" y="0"/>
                  </a:lnTo>
                  <a:lnTo>
                    <a:pt x="500" y="0"/>
                  </a:lnTo>
                  <a:close/>
                </a:path>
              </a:pathLst>
            </a:custGeom>
            <a:solidFill>
              <a:srgbClr val="eb1966"/>
            </a:solidFill>
            <a:ln>
              <a:noFill/>
            </a:ln>
          </p:spPr>
          <p:style>
            <a:lnRef idx="0"/>
            <a:fillRef idx="0"/>
            <a:effectRef idx="0"/>
            <a:fontRef idx="minor"/>
          </p:style>
        </p:sp>
        <p:sp>
          <p:nvSpPr>
            <p:cNvPr id="863" name="CustomShape 769"/>
            <p:cNvSpPr/>
            <p:nvPr/>
          </p:nvSpPr>
          <p:spPr>
            <a:xfrm>
              <a:off x="3532320" y="5423040"/>
              <a:ext cx="385560" cy="56880"/>
            </a:xfrm>
            <a:custGeom>
              <a:avLst/>
              <a:gdLst/>
              <a:ahLst/>
              <a:rect l="l" t="t" r="r" b="b"/>
              <a:pathLst>
                <a:path w="490" h="73">
                  <a:moveTo>
                    <a:pt x="490" y="0"/>
                  </a:moveTo>
                  <a:lnTo>
                    <a:pt x="488" y="9"/>
                  </a:lnTo>
                  <a:lnTo>
                    <a:pt x="487" y="18"/>
                  </a:lnTo>
                  <a:lnTo>
                    <a:pt x="485" y="28"/>
                  </a:lnTo>
                  <a:lnTo>
                    <a:pt x="484" y="36"/>
                  </a:lnTo>
                  <a:lnTo>
                    <a:pt x="481" y="45"/>
                  </a:lnTo>
                  <a:lnTo>
                    <a:pt x="480" y="54"/>
                  </a:lnTo>
                  <a:lnTo>
                    <a:pt x="478" y="64"/>
                  </a:lnTo>
                  <a:lnTo>
                    <a:pt x="477" y="73"/>
                  </a:lnTo>
                  <a:lnTo>
                    <a:pt x="0" y="73"/>
                  </a:lnTo>
                  <a:lnTo>
                    <a:pt x="2" y="64"/>
                  </a:lnTo>
                  <a:lnTo>
                    <a:pt x="2" y="56"/>
                  </a:lnTo>
                  <a:lnTo>
                    <a:pt x="3" y="46"/>
                  </a:lnTo>
                  <a:lnTo>
                    <a:pt x="3" y="38"/>
                  </a:lnTo>
                  <a:lnTo>
                    <a:pt x="3" y="29"/>
                  </a:lnTo>
                  <a:lnTo>
                    <a:pt x="3" y="21"/>
                  </a:lnTo>
                  <a:lnTo>
                    <a:pt x="3" y="11"/>
                  </a:lnTo>
                  <a:lnTo>
                    <a:pt x="3" y="3"/>
                  </a:lnTo>
                  <a:lnTo>
                    <a:pt x="3" y="2"/>
                  </a:lnTo>
                  <a:lnTo>
                    <a:pt x="3" y="1"/>
                  </a:lnTo>
                  <a:lnTo>
                    <a:pt x="3" y="1"/>
                  </a:lnTo>
                  <a:lnTo>
                    <a:pt x="3" y="0"/>
                  </a:lnTo>
                  <a:lnTo>
                    <a:pt x="490" y="0"/>
                  </a:lnTo>
                  <a:close/>
                </a:path>
              </a:pathLst>
            </a:custGeom>
            <a:solidFill>
              <a:srgbClr val="e71966"/>
            </a:solidFill>
            <a:ln>
              <a:noFill/>
            </a:ln>
          </p:spPr>
          <p:style>
            <a:lnRef idx="0"/>
            <a:fillRef idx="0"/>
            <a:effectRef idx="0"/>
            <a:fontRef idx="minor"/>
          </p:style>
        </p:sp>
        <p:sp>
          <p:nvSpPr>
            <p:cNvPr id="864" name="CustomShape 770"/>
            <p:cNvSpPr/>
            <p:nvPr/>
          </p:nvSpPr>
          <p:spPr>
            <a:xfrm>
              <a:off x="3524400" y="5481720"/>
              <a:ext cx="384120" cy="55440"/>
            </a:xfrm>
            <a:custGeom>
              <a:avLst/>
              <a:gdLst/>
              <a:ahLst/>
              <a:rect l="l" t="t" r="r" b="b"/>
              <a:pathLst>
                <a:path w="487" h="73">
                  <a:moveTo>
                    <a:pt x="487" y="0"/>
                  </a:moveTo>
                  <a:lnTo>
                    <a:pt x="486" y="9"/>
                  </a:lnTo>
                  <a:lnTo>
                    <a:pt x="483" y="19"/>
                  </a:lnTo>
                  <a:lnTo>
                    <a:pt x="482" y="28"/>
                  </a:lnTo>
                  <a:lnTo>
                    <a:pt x="480" y="36"/>
                  </a:lnTo>
                  <a:lnTo>
                    <a:pt x="479" y="45"/>
                  </a:lnTo>
                  <a:lnTo>
                    <a:pt x="476" y="55"/>
                  </a:lnTo>
                  <a:lnTo>
                    <a:pt x="475" y="64"/>
                  </a:lnTo>
                  <a:lnTo>
                    <a:pt x="473" y="73"/>
                  </a:lnTo>
                  <a:lnTo>
                    <a:pt x="0" y="73"/>
                  </a:lnTo>
                  <a:lnTo>
                    <a:pt x="1" y="64"/>
                  </a:lnTo>
                  <a:lnTo>
                    <a:pt x="3" y="55"/>
                  </a:lnTo>
                  <a:lnTo>
                    <a:pt x="5" y="45"/>
                  </a:lnTo>
                  <a:lnTo>
                    <a:pt x="6" y="36"/>
                  </a:lnTo>
                  <a:lnTo>
                    <a:pt x="7" y="28"/>
                  </a:lnTo>
                  <a:lnTo>
                    <a:pt x="8" y="19"/>
                  </a:lnTo>
                  <a:lnTo>
                    <a:pt x="9" y="9"/>
                  </a:lnTo>
                  <a:lnTo>
                    <a:pt x="10" y="0"/>
                  </a:lnTo>
                  <a:lnTo>
                    <a:pt x="487" y="0"/>
                  </a:lnTo>
                  <a:close/>
                </a:path>
              </a:pathLst>
            </a:custGeom>
            <a:solidFill>
              <a:srgbClr val="e31966"/>
            </a:solidFill>
            <a:ln>
              <a:noFill/>
            </a:ln>
          </p:spPr>
          <p:style>
            <a:lnRef idx="0"/>
            <a:fillRef idx="0"/>
            <a:effectRef idx="0"/>
            <a:fontRef idx="minor"/>
          </p:style>
        </p:sp>
        <p:sp>
          <p:nvSpPr>
            <p:cNvPr id="865" name="CustomShape 771"/>
            <p:cNvSpPr/>
            <p:nvPr/>
          </p:nvSpPr>
          <p:spPr>
            <a:xfrm>
              <a:off x="3510000" y="5538960"/>
              <a:ext cx="387360" cy="56880"/>
            </a:xfrm>
            <a:custGeom>
              <a:avLst/>
              <a:gdLst/>
              <a:ahLst/>
              <a:rect l="l" t="t" r="r" b="b"/>
              <a:pathLst>
                <a:path w="489" h="74">
                  <a:moveTo>
                    <a:pt x="489" y="0"/>
                  </a:moveTo>
                  <a:lnTo>
                    <a:pt x="487" y="10"/>
                  </a:lnTo>
                  <a:lnTo>
                    <a:pt x="485" y="19"/>
                  </a:lnTo>
                  <a:lnTo>
                    <a:pt x="483" y="28"/>
                  </a:lnTo>
                  <a:lnTo>
                    <a:pt x="482" y="36"/>
                  </a:lnTo>
                  <a:lnTo>
                    <a:pt x="480" y="46"/>
                  </a:lnTo>
                  <a:lnTo>
                    <a:pt x="477" y="55"/>
                  </a:lnTo>
                  <a:lnTo>
                    <a:pt x="476" y="64"/>
                  </a:lnTo>
                  <a:lnTo>
                    <a:pt x="474" y="74"/>
                  </a:lnTo>
                  <a:lnTo>
                    <a:pt x="0" y="74"/>
                  </a:lnTo>
                  <a:lnTo>
                    <a:pt x="2" y="64"/>
                  </a:lnTo>
                  <a:lnTo>
                    <a:pt x="4" y="55"/>
                  </a:lnTo>
                  <a:lnTo>
                    <a:pt x="7" y="46"/>
                  </a:lnTo>
                  <a:lnTo>
                    <a:pt x="8" y="36"/>
                  </a:lnTo>
                  <a:lnTo>
                    <a:pt x="10" y="28"/>
                  </a:lnTo>
                  <a:lnTo>
                    <a:pt x="13" y="19"/>
                  </a:lnTo>
                  <a:lnTo>
                    <a:pt x="14" y="10"/>
                  </a:lnTo>
                  <a:lnTo>
                    <a:pt x="16" y="0"/>
                  </a:lnTo>
                  <a:lnTo>
                    <a:pt x="489" y="0"/>
                  </a:lnTo>
                  <a:close/>
                </a:path>
              </a:pathLst>
            </a:custGeom>
            <a:solidFill>
              <a:srgbClr val="df1966"/>
            </a:solidFill>
            <a:ln>
              <a:noFill/>
            </a:ln>
          </p:spPr>
          <p:style>
            <a:lnRef idx="0"/>
            <a:fillRef idx="0"/>
            <a:effectRef idx="0"/>
            <a:fontRef idx="minor"/>
          </p:style>
        </p:sp>
        <p:sp>
          <p:nvSpPr>
            <p:cNvPr id="866" name="CustomShape 772"/>
            <p:cNvSpPr/>
            <p:nvPr/>
          </p:nvSpPr>
          <p:spPr>
            <a:xfrm>
              <a:off x="3492360" y="5597640"/>
              <a:ext cx="392400" cy="56880"/>
            </a:xfrm>
            <a:custGeom>
              <a:avLst/>
              <a:gdLst/>
              <a:ahLst/>
              <a:rect l="l" t="t" r="r" b="b"/>
              <a:pathLst>
                <a:path w="496" h="74">
                  <a:moveTo>
                    <a:pt x="496" y="0"/>
                  </a:moveTo>
                  <a:lnTo>
                    <a:pt x="493" y="9"/>
                  </a:lnTo>
                  <a:lnTo>
                    <a:pt x="491" y="18"/>
                  </a:lnTo>
                  <a:lnTo>
                    <a:pt x="490" y="27"/>
                  </a:lnTo>
                  <a:lnTo>
                    <a:pt x="488" y="37"/>
                  </a:lnTo>
                  <a:lnTo>
                    <a:pt x="485" y="46"/>
                  </a:lnTo>
                  <a:lnTo>
                    <a:pt x="484" y="55"/>
                  </a:lnTo>
                  <a:lnTo>
                    <a:pt x="482" y="65"/>
                  </a:lnTo>
                  <a:lnTo>
                    <a:pt x="480" y="74"/>
                  </a:lnTo>
                  <a:lnTo>
                    <a:pt x="0" y="74"/>
                  </a:lnTo>
                  <a:lnTo>
                    <a:pt x="3" y="65"/>
                  </a:lnTo>
                  <a:lnTo>
                    <a:pt x="6" y="55"/>
                  </a:lnTo>
                  <a:lnTo>
                    <a:pt x="9" y="46"/>
                  </a:lnTo>
                  <a:lnTo>
                    <a:pt x="11" y="37"/>
                  </a:lnTo>
                  <a:lnTo>
                    <a:pt x="14" y="27"/>
                  </a:lnTo>
                  <a:lnTo>
                    <a:pt x="16" y="18"/>
                  </a:lnTo>
                  <a:lnTo>
                    <a:pt x="19" y="9"/>
                  </a:lnTo>
                  <a:lnTo>
                    <a:pt x="22" y="0"/>
                  </a:lnTo>
                  <a:lnTo>
                    <a:pt x="496" y="0"/>
                  </a:lnTo>
                  <a:close/>
                </a:path>
              </a:pathLst>
            </a:custGeom>
            <a:solidFill>
              <a:srgbClr val="db1966"/>
            </a:solidFill>
            <a:ln>
              <a:noFill/>
            </a:ln>
          </p:spPr>
          <p:style>
            <a:lnRef idx="0"/>
            <a:fillRef idx="0"/>
            <a:effectRef idx="0"/>
            <a:fontRef idx="minor"/>
          </p:style>
        </p:sp>
        <p:sp>
          <p:nvSpPr>
            <p:cNvPr id="867" name="CustomShape 773"/>
            <p:cNvSpPr/>
            <p:nvPr/>
          </p:nvSpPr>
          <p:spPr>
            <a:xfrm>
              <a:off x="3475080" y="5656320"/>
              <a:ext cx="396720" cy="57240"/>
            </a:xfrm>
            <a:custGeom>
              <a:avLst/>
              <a:gdLst/>
              <a:ahLst/>
              <a:rect l="l" t="t" r="r" b="b"/>
              <a:pathLst>
                <a:path w="502" h="73">
                  <a:moveTo>
                    <a:pt x="502" y="0"/>
                  </a:moveTo>
                  <a:lnTo>
                    <a:pt x="499" y="9"/>
                  </a:lnTo>
                  <a:lnTo>
                    <a:pt x="497" y="19"/>
                  </a:lnTo>
                  <a:lnTo>
                    <a:pt x="496" y="28"/>
                  </a:lnTo>
                  <a:lnTo>
                    <a:pt x="493" y="36"/>
                  </a:lnTo>
                  <a:lnTo>
                    <a:pt x="491" y="45"/>
                  </a:lnTo>
                  <a:lnTo>
                    <a:pt x="490" y="55"/>
                  </a:lnTo>
                  <a:lnTo>
                    <a:pt x="488" y="64"/>
                  </a:lnTo>
                  <a:lnTo>
                    <a:pt x="485" y="73"/>
                  </a:lnTo>
                  <a:lnTo>
                    <a:pt x="0" y="73"/>
                  </a:lnTo>
                  <a:lnTo>
                    <a:pt x="3" y="64"/>
                  </a:lnTo>
                  <a:lnTo>
                    <a:pt x="6" y="55"/>
                  </a:lnTo>
                  <a:lnTo>
                    <a:pt x="9" y="45"/>
                  </a:lnTo>
                  <a:lnTo>
                    <a:pt x="11" y="36"/>
                  </a:lnTo>
                  <a:lnTo>
                    <a:pt x="14" y="27"/>
                  </a:lnTo>
                  <a:lnTo>
                    <a:pt x="16" y="19"/>
                  </a:lnTo>
                  <a:lnTo>
                    <a:pt x="19" y="9"/>
                  </a:lnTo>
                  <a:lnTo>
                    <a:pt x="22" y="0"/>
                  </a:lnTo>
                  <a:lnTo>
                    <a:pt x="502" y="0"/>
                  </a:lnTo>
                  <a:close/>
                </a:path>
              </a:pathLst>
            </a:custGeom>
            <a:solidFill>
              <a:srgbClr val="d71966"/>
            </a:solidFill>
            <a:ln>
              <a:noFill/>
            </a:ln>
          </p:spPr>
          <p:style>
            <a:lnRef idx="0"/>
            <a:fillRef idx="0"/>
            <a:effectRef idx="0"/>
            <a:fontRef idx="minor"/>
          </p:style>
        </p:sp>
        <p:sp>
          <p:nvSpPr>
            <p:cNvPr id="868" name="CustomShape 774"/>
            <p:cNvSpPr/>
            <p:nvPr/>
          </p:nvSpPr>
          <p:spPr>
            <a:xfrm>
              <a:off x="3457440" y="5715000"/>
              <a:ext cx="401760" cy="55440"/>
            </a:xfrm>
            <a:custGeom>
              <a:avLst/>
              <a:gdLst/>
              <a:ahLst/>
              <a:rect l="l" t="t" r="r" b="b"/>
              <a:pathLst>
                <a:path w="507" h="73">
                  <a:moveTo>
                    <a:pt x="507" y="0"/>
                  </a:moveTo>
                  <a:lnTo>
                    <a:pt x="506" y="10"/>
                  </a:lnTo>
                  <a:lnTo>
                    <a:pt x="504" y="19"/>
                  </a:lnTo>
                  <a:lnTo>
                    <a:pt x="503" y="28"/>
                  </a:lnTo>
                  <a:lnTo>
                    <a:pt x="500" y="36"/>
                  </a:lnTo>
                  <a:lnTo>
                    <a:pt x="499" y="46"/>
                  </a:lnTo>
                  <a:lnTo>
                    <a:pt x="497" y="55"/>
                  </a:lnTo>
                  <a:lnTo>
                    <a:pt x="496" y="64"/>
                  </a:lnTo>
                  <a:lnTo>
                    <a:pt x="493" y="73"/>
                  </a:lnTo>
                  <a:lnTo>
                    <a:pt x="0" y="73"/>
                  </a:lnTo>
                  <a:lnTo>
                    <a:pt x="2" y="64"/>
                  </a:lnTo>
                  <a:lnTo>
                    <a:pt x="6" y="55"/>
                  </a:lnTo>
                  <a:lnTo>
                    <a:pt x="8" y="46"/>
                  </a:lnTo>
                  <a:lnTo>
                    <a:pt x="11" y="36"/>
                  </a:lnTo>
                  <a:lnTo>
                    <a:pt x="14" y="27"/>
                  </a:lnTo>
                  <a:lnTo>
                    <a:pt x="16" y="18"/>
                  </a:lnTo>
                  <a:lnTo>
                    <a:pt x="19" y="10"/>
                  </a:lnTo>
                  <a:lnTo>
                    <a:pt x="22" y="0"/>
                  </a:lnTo>
                  <a:lnTo>
                    <a:pt x="507" y="0"/>
                  </a:lnTo>
                  <a:close/>
                </a:path>
              </a:pathLst>
            </a:custGeom>
            <a:solidFill>
              <a:srgbClr val="d31966"/>
            </a:solidFill>
            <a:ln>
              <a:noFill/>
            </a:ln>
          </p:spPr>
          <p:style>
            <a:lnRef idx="0"/>
            <a:fillRef idx="0"/>
            <a:effectRef idx="0"/>
            <a:fontRef idx="minor"/>
          </p:style>
        </p:sp>
        <p:sp>
          <p:nvSpPr>
            <p:cNvPr id="869" name="CustomShape 775"/>
            <p:cNvSpPr/>
            <p:nvPr/>
          </p:nvSpPr>
          <p:spPr>
            <a:xfrm>
              <a:off x="3441600" y="5772240"/>
              <a:ext cx="406440" cy="57240"/>
            </a:xfrm>
            <a:custGeom>
              <a:avLst/>
              <a:gdLst/>
              <a:ahLst/>
              <a:rect l="l" t="t" r="r" b="b"/>
              <a:pathLst>
                <a:path w="514" h="74">
                  <a:moveTo>
                    <a:pt x="514" y="0"/>
                  </a:moveTo>
                  <a:lnTo>
                    <a:pt x="512" y="10"/>
                  </a:lnTo>
                  <a:lnTo>
                    <a:pt x="510" y="19"/>
                  </a:lnTo>
                  <a:lnTo>
                    <a:pt x="509" y="28"/>
                  </a:lnTo>
                  <a:lnTo>
                    <a:pt x="506" y="37"/>
                  </a:lnTo>
                  <a:lnTo>
                    <a:pt x="505" y="46"/>
                  </a:lnTo>
                  <a:lnTo>
                    <a:pt x="503" y="55"/>
                  </a:lnTo>
                  <a:lnTo>
                    <a:pt x="502" y="64"/>
                  </a:lnTo>
                  <a:lnTo>
                    <a:pt x="501" y="74"/>
                  </a:lnTo>
                  <a:lnTo>
                    <a:pt x="0" y="74"/>
                  </a:lnTo>
                  <a:lnTo>
                    <a:pt x="2" y="64"/>
                  </a:lnTo>
                  <a:lnTo>
                    <a:pt x="6" y="55"/>
                  </a:lnTo>
                  <a:lnTo>
                    <a:pt x="8" y="46"/>
                  </a:lnTo>
                  <a:lnTo>
                    <a:pt x="10" y="37"/>
                  </a:lnTo>
                  <a:lnTo>
                    <a:pt x="13" y="27"/>
                  </a:lnTo>
                  <a:lnTo>
                    <a:pt x="16" y="18"/>
                  </a:lnTo>
                  <a:lnTo>
                    <a:pt x="18" y="10"/>
                  </a:lnTo>
                  <a:lnTo>
                    <a:pt x="21" y="0"/>
                  </a:lnTo>
                  <a:lnTo>
                    <a:pt x="514" y="0"/>
                  </a:lnTo>
                  <a:close/>
                </a:path>
              </a:pathLst>
            </a:custGeom>
            <a:solidFill>
              <a:srgbClr val="cf1966"/>
            </a:solidFill>
            <a:ln>
              <a:noFill/>
            </a:ln>
          </p:spPr>
          <p:style>
            <a:lnRef idx="0"/>
            <a:fillRef idx="0"/>
            <a:effectRef idx="0"/>
            <a:fontRef idx="minor"/>
          </p:style>
        </p:sp>
        <p:sp>
          <p:nvSpPr>
            <p:cNvPr id="870" name="CustomShape 776"/>
            <p:cNvSpPr/>
            <p:nvPr/>
          </p:nvSpPr>
          <p:spPr>
            <a:xfrm>
              <a:off x="3427560" y="5830920"/>
              <a:ext cx="409320" cy="57240"/>
            </a:xfrm>
            <a:custGeom>
              <a:avLst/>
              <a:gdLst/>
              <a:ahLst/>
              <a:rect l="l" t="t" r="r" b="b"/>
              <a:pathLst>
                <a:path w="519" h="73">
                  <a:moveTo>
                    <a:pt x="519" y="0"/>
                  </a:moveTo>
                  <a:lnTo>
                    <a:pt x="517" y="9"/>
                  </a:lnTo>
                  <a:lnTo>
                    <a:pt x="515" y="18"/>
                  </a:lnTo>
                  <a:lnTo>
                    <a:pt x="514" y="28"/>
                  </a:lnTo>
                  <a:lnTo>
                    <a:pt x="513" y="36"/>
                  </a:lnTo>
                  <a:lnTo>
                    <a:pt x="510" y="45"/>
                  </a:lnTo>
                  <a:lnTo>
                    <a:pt x="509" y="54"/>
                  </a:lnTo>
                  <a:lnTo>
                    <a:pt x="508" y="64"/>
                  </a:lnTo>
                  <a:lnTo>
                    <a:pt x="507" y="73"/>
                  </a:lnTo>
                  <a:lnTo>
                    <a:pt x="0" y="72"/>
                  </a:lnTo>
                  <a:lnTo>
                    <a:pt x="3" y="63"/>
                  </a:lnTo>
                  <a:lnTo>
                    <a:pt x="5" y="53"/>
                  </a:lnTo>
                  <a:lnTo>
                    <a:pt x="7" y="44"/>
                  </a:lnTo>
                  <a:lnTo>
                    <a:pt x="10" y="36"/>
                  </a:lnTo>
                  <a:lnTo>
                    <a:pt x="11" y="26"/>
                  </a:lnTo>
                  <a:lnTo>
                    <a:pt x="13" y="17"/>
                  </a:lnTo>
                  <a:lnTo>
                    <a:pt x="16" y="9"/>
                  </a:lnTo>
                  <a:lnTo>
                    <a:pt x="18" y="0"/>
                  </a:lnTo>
                  <a:lnTo>
                    <a:pt x="519" y="0"/>
                  </a:lnTo>
                  <a:close/>
                </a:path>
              </a:pathLst>
            </a:custGeom>
            <a:solidFill>
              <a:srgbClr val="cb1966"/>
            </a:solidFill>
            <a:ln>
              <a:noFill/>
            </a:ln>
          </p:spPr>
          <p:style>
            <a:lnRef idx="0"/>
            <a:fillRef idx="0"/>
            <a:effectRef idx="0"/>
            <a:fontRef idx="minor"/>
          </p:style>
        </p:sp>
        <p:sp>
          <p:nvSpPr>
            <p:cNvPr id="871" name="CustomShape 777"/>
            <p:cNvSpPr/>
            <p:nvPr/>
          </p:nvSpPr>
          <p:spPr>
            <a:xfrm>
              <a:off x="3416400" y="5888160"/>
              <a:ext cx="411120" cy="58680"/>
            </a:xfrm>
            <a:custGeom>
              <a:avLst/>
              <a:gdLst/>
              <a:ahLst/>
              <a:rect l="l" t="t" r="r" b="b"/>
              <a:pathLst>
                <a:path w="520" h="75">
                  <a:moveTo>
                    <a:pt x="520" y="1"/>
                  </a:moveTo>
                  <a:lnTo>
                    <a:pt x="519" y="10"/>
                  </a:lnTo>
                  <a:lnTo>
                    <a:pt x="516" y="20"/>
                  </a:lnTo>
                  <a:lnTo>
                    <a:pt x="515" y="29"/>
                  </a:lnTo>
                  <a:lnTo>
                    <a:pt x="514" y="38"/>
                  </a:lnTo>
                  <a:lnTo>
                    <a:pt x="513" y="48"/>
                  </a:lnTo>
                  <a:lnTo>
                    <a:pt x="513" y="57"/>
                  </a:lnTo>
                  <a:lnTo>
                    <a:pt x="512" y="66"/>
                  </a:lnTo>
                  <a:lnTo>
                    <a:pt x="511" y="75"/>
                  </a:lnTo>
                  <a:lnTo>
                    <a:pt x="314" y="75"/>
                  </a:lnTo>
                  <a:lnTo>
                    <a:pt x="277" y="18"/>
                  </a:lnTo>
                  <a:lnTo>
                    <a:pt x="237" y="75"/>
                  </a:lnTo>
                  <a:lnTo>
                    <a:pt x="0" y="74"/>
                  </a:lnTo>
                  <a:lnTo>
                    <a:pt x="2" y="65"/>
                  </a:lnTo>
                  <a:lnTo>
                    <a:pt x="3" y="56"/>
                  </a:lnTo>
                  <a:lnTo>
                    <a:pt x="5" y="46"/>
                  </a:lnTo>
                  <a:lnTo>
                    <a:pt x="7" y="37"/>
                  </a:lnTo>
                  <a:lnTo>
                    <a:pt x="9" y="28"/>
                  </a:lnTo>
                  <a:lnTo>
                    <a:pt x="10" y="18"/>
                  </a:lnTo>
                  <a:lnTo>
                    <a:pt x="12" y="9"/>
                  </a:lnTo>
                  <a:lnTo>
                    <a:pt x="13" y="0"/>
                  </a:lnTo>
                  <a:lnTo>
                    <a:pt x="520" y="1"/>
                  </a:lnTo>
                  <a:close/>
                </a:path>
              </a:pathLst>
            </a:custGeom>
            <a:solidFill>
              <a:srgbClr val="c71966"/>
            </a:solidFill>
            <a:ln>
              <a:noFill/>
            </a:ln>
          </p:spPr>
          <p:style>
            <a:lnRef idx="0"/>
            <a:fillRef idx="0"/>
            <a:effectRef idx="0"/>
            <a:fontRef idx="minor"/>
          </p:style>
        </p:sp>
        <p:sp>
          <p:nvSpPr>
            <p:cNvPr id="872" name="CustomShape 778"/>
            <p:cNvSpPr/>
            <p:nvPr/>
          </p:nvSpPr>
          <p:spPr>
            <a:xfrm>
              <a:off x="3408480" y="5946840"/>
              <a:ext cx="412560" cy="58680"/>
            </a:xfrm>
            <a:custGeom>
              <a:avLst/>
              <a:gdLst/>
              <a:ahLst/>
              <a:rect l="l" t="t" r="r" b="b"/>
              <a:pathLst>
                <a:path w="522" h="76">
                  <a:moveTo>
                    <a:pt x="522" y="1"/>
                  </a:moveTo>
                  <a:lnTo>
                    <a:pt x="521" y="11"/>
                  </a:lnTo>
                  <a:lnTo>
                    <a:pt x="519" y="20"/>
                  </a:lnTo>
                  <a:lnTo>
                    <a:pt x="518" y="29"/>
                  </a:lnTo>
                  <a:lnTo>
                    <a:pt x="518" y="39"/>
                  </a:lnTo>
                  <a:lnTo>
                    <a:pt x="517" y="48"/>
                  </a:lnTo>
                  <a:lnTo>
                    <a:pt x="517" y="57"/>
                  </a:lnTo>
                  <a:lnTo>
                    <a:pt x="516" y="67"/>
                  </a:lnTo>
                  <a:lnTo>
                    <a:pt x="516" y="76"/>
                  </a:lnTo>
                  <a:lnTo>
                    <a:pt x="372" y="75"/>
                  </a:lnTo>
                  <a:lnTo>
                    <a:pt x="325" y="1"/>
                  </a:lnTo>
                  <a:lnTo>
                    <a:pt x="522" y="1"/>
                  </a:lnTo>
                  <a:close/>
                  <a:moveTo>
                    <a:pt x="248" y="1"/>
                  </a:moveTo>
                  <a:lnTo>
                    <a:pt x="198" y="75"/>
                  </a:lnTo>
                  <a:lnTo>
                    <a:pt x="0" y="75"/>
                  </a:lnTo>
                  <a:lnTo>
                    <a:pt x="1" y="65"/>
                  </a:lnTo>
                  <a:lnTo>
                    <a:pt x="2" y="56"/>
                  </a:lnTo>
                  <a:lnTo>
                    <a:pt x="4" y="47"/>
                  </a:lnTo>
                  <a:lnTo>
                    <a:pt x="5" y="37"/>
                  </a:lnTo>
                  <a:lnTo>
                    <a:pt x="6" y="28"/>
                  </a:lnTo>
                  <a:lnTo>
                    <a:pt x="7" y="19"/>
                  </a:lnTo>
                  <a:lnTo>
                    <a:pt x="9" y="10"/>
                  </a:lnTo>
                  <a:lnTo>
                    <a:pt x="11" y="0"/>
                  </a:lnTo>
                  <a:lnTo>
                    <a:pt x="248" y="1"/>
                  </a:lnTo>
                  <a:close/>
                </a:path>
              </a:pathLst>
            </a:custGeom>
            <a:solidFill>
              <a:srgbClr val="c31966"/>
            </a:solidFill>
            <a:ln>
              <a:noFill/>
            </a:ln>
          </p:spPr>
          <p:style>
            <a:lnRef idx="0"/>
            <a:fillRef idx="0"/>
            <a:effectRef idx="0"/>
            <a:fontRef idx="minor"/>
          </p:style>
        </p:sp>
        <p:sp>
          <p:nvSpPr>
            <p:cNvPr id="873" name="CustomShape 779"/>
            <p:cNvSpPr/>
            <p:nvPr/>
          </p:nvSpPr>
          <p:spPr>
            <a:xfrm>
              <a:off x="3403440" y="6005520"/>
              <a:ext cx="412920" cy="58680"/>
            </a:xfrm>
            <a:custGeom>
              <a:avLst/>
              <a:gdLst/>
              <a:ahLst/>
              <a:rect l="l" t="t" r="r" b="b"/>
              <a:pathLst>
                <a:path w="523" h="74">
                  <a:moveTo>
                    <a:pt x="523" y="1"/>
                  </a:moveTo>
                  <a:lnTo>
                    <a:pt x="523" y="10"/>
                  </a:lnTo>
                  <a:lnTo>
                    <a:pt x="522" y="19"/>
                  </a:lnTo>
                  <a:lnTo>
                    <a:pt x="522" y="29"/>
                  </a:lnTo>
                  <a:lnTo>
                    <a:pt x="522" y="37"/>
                  </a:lnTo>
                  <a:lnTo>
                    <a:pt x="522" y="46"/>
                  </a:lnTo>
                  <a:lnTo>
                    <a:pt x="522" y="56"/>
                  </a:lnTo>
                  <a:lnTo>
                    <a:pt x="522" y="65"/>
                  </a:lnTo>
                  <a:lnTo>
                    <a:pt x="522" y="74"/>
                  </a:lnTo>
                  <a:lnTo>
                    <a:pt x="428" y="73"/>
                  </a:lnTo>
                  <a:lnTo>
                    <a:pt x="379" y="0"/>
                  </a:lnTo>
                  <a:lnTo>
                    <a:pt x="523" y="1"/>
                  </a:lnTo>
                  <a:close/>
                  <a:moveTo>
                    <a:pt x="205" y="0"/>
                  </a:moveTo>
                  <a:lnTo>
                    <a:pt x="155" y="73"/>
                  </a:lnTo>
                  <a:lnTo>
                    <a:pt x="0" y="73"/>
                  </a:lnTo>
                  <a:lnTo>
                    <a:pt x="1" y="64"/>
                  </a:lnTo>
                  <a:lnTo>
                    <a:pt x="3" y="54"/>
                  </a:lnTo>
                  <a:lnTo>
                    <a:pt x="3" y="45"/>
                  </a:lnTo>
                  <a:lnTo>
                    <a:pt x="4" y="36"/>
                  </a:lnTo>
                  <a:lnTo>
                    <a:pt x="5" y="26"/>
                  </a:lnTo>
                  <a:lnTo>
                    <a:pt x="6" y="17"/>
                  </a:lnTo>
                  <a:lnTo>
                    <a:pt x="6" y="9"/>
                  </a:lnTo>
                  <a:lnTo>
                    <a:pt x="7" y="0"/>
                  </a:lnTo>
                  <a:lnTo>
                    <a:pt x="205" y="0"/>
                  </a:lnTo>
                  <a:close/>
                </a:path>
              </a:pathLst>
            </a:custGeom>
            <a:solidFill>
              <a:srgbClr val="bf1966"/>
            </a:solidFill>
            <a:ln>
              <a:noFill/>
            </a:ln>
          </p:spPr>
          <p:style>
            <a:lnRef idx="0"/>
            <a:fillRef idx="0"/>
            <a:effectRef idx="0"/>
            <a:fontRef idx="minor"/>
          </p:style>
        </p:sp>
        <p:sp>
          <p:nvSpPr>
            <p:cNvPr id="874" name="CustomShape 780"/>
            <p:cNvSpPr/>
            <p:nvPr/>
          </p:nvSpPr>
          <p:spPr>
            <a:xfrm>
              <a:off x="3400560" y="6064200"/>
              <a:ext cx="419040" cy="57240"/>
            </a:xfrm>
            <a:custGeom>
              <a:avLst/>
              <a:gdLst/>
              <a:ahLst/>
              <a:rect l="l" t="t" r="r" b="b"/>
              <a:pathLst>
                <a:path w="530" h="73">
                  <a:moveTo>
                    <a:pt x="524" y="1"/>
                  </a:moveTo>
                  <a:lnTo>
                    <a:pt x="524" y="10"/>
                  </a:lnTo>
                  <a:lnTo>
                    <a:pt x="525" y="20"/>
                  </a:lnTo>
                  <a:lnTo>
                    <a:pt x="525" y="29"/>
                  </a:lnTo>
                  <a:lnTo>
                    <a:pt x="526" y="37"/>
                  </a:lnTo>
                  <a:lnTo>
                    <a:pt x="527" y="46"/>
                  </a:lnTo>
                  <a:lnTo>
                    <a:pt x="528" y="56"/>
                  </a:lnTo>
                  <a:lnTo>
                    <a:pt x="528" y="64"/>
                  </a:lnTo>
                  <a:lnTo>
                    <a:pt x="530" y="73"/>
                  </a:lnTo>
                  <a:lnTo>
                    <a:pt x="477" y="73"/>
                  </a:lnTo>
                  <a:lnTo>
                    <a:pt x="430" y="0"/>
                  </a:lnTo>
                  <a:lnTo>
                    <a:pt x="524" y="1"/>
                  </a:lnTo>
                  <a:close/>
                  <a:moveTo>
                    <a:pt x="157" y="0"/>
                  </a:moveTo>
                  <a:lnTo>
                    <a:pt x="108" y="73"/>
                  </a:lnTo>
                  <a:lnTo>
                    <a:pt x="0" y="72"/>
                  </a:lnTo>
                  <a:lnTo>
                    <a:pt x="0" y="63"/>
                  </a:lnTo>
                  <a:lnTo>
                    <a:pt x="0" y="53"/>
                  </a:lnTo>
                  <a:lnTo>
                    <a:pt x="0" y="44"/>
                  </a:lnTo>
                  <a:lnTo>
                    <a:pt x="1" y="36"/>
                  </a:lnTo>
                  <a:lnTo>
                    <a:pt x="1" y="27"/>
                  </a:lnTo>
                  <a:lnTo>
                    <a:pt x="1" y="17"/>
                  </a:lnTo>
                  <a:lnTo>
                    <a:pt x="2" y="9"/>
                  </a:lnTo>
                  <a:lnTo>
                    <a:pt x="2" y="0"/>
                  </a:lnTo>
                  <a:lnTo>
                    <a:pt x="157" y="0"/>
                  </a:lnTo>
                  <a:close/>
                </a:path>
              </a:pathLst>
            </a:custGeom>
            <a:solidFill>
              <a:srgbClr val="bb1966"/>
            </a:solidFill>
            <a:ln>
              <a:noFill/>
            </a:ln>
          </p:spPr>
          <p:style>
            <a:lnRef idx="0"/>
            <a:fillRef idx="0"/>
            <a:effectRef idx="0"/>
            <a:fontRef idx="minor"/>
          </p:style>
        </p:sp>
        <p:sp>
          <p:nvSpPr>
            <p:cNvPr id="875" name="CustomShape 781"/>
            <p:cNvSpPr/>
            <p:nvPr/>
          </p:nvSpPr>
          <p:spPr>
            <a:xfrm>
              <a:off x="3400560" y="6121440"/>
              <a:ext cx="431640" cy="58680"/>
            </a:xfrm>
            <a:custGeom>
              <a:avLst/>
              <a:gdLst/>
              <a:ahLst/>
              <a:rect l="l" t="t" r="r" b="b"/>
              <a:pathLst>
                <a:path w="545" h="76">
                  <a:moveTo>
                    <a:pt x="530" y="1"/>
                  </a:moveTo>
                  <a:lnTo>
                    <a:pt x="531" y="11"/>
                  </a:lnTo>
                  <a:lnTo>
                    <a:pt x="533" y="20"/>
                  </a:lnTo>
                  <a:lnTo>
                    <a:pt x="534" y="30"/>
                  </a:lnTo>
                  <a:lnTo>
                    <a:pt x="536" y="40"/>
                  </a:lnTo>
                  <a:lnTo>
                    <a:pt x="538" y="49"/>
                  </a:lnTo>
                  <a:lnTo>
                    <a:pt x="540" y="58"/>
                  </a:lnTo>
                  <a:lnTo>
                    <a:pt x="542" y="66"/>
                  </a:lnTo>
                  <a:lnTo>
                    <a:pt x="545" y="76"/>
                  </a:lnTo>
                  <a:lnTo>
                    <a:pt x="526" y="76"/>
                  </a:lnTo>
                  <a:lnTo>
                    <a:pt x="477" y="1"/>
                  </a:lnTo>
                  <a:lnTo>
                    <a:pt x="530" y="1"/>
                  </a:lnTo>
                  <a:close/>
                  <a:moveTo>
                    <a:pt x="108" y="1"/>
                  </a:moveTo>
                  <a:lnTo>
                    <a:pt x="57" y="76"/>
                  </a:lnTo>
                  <a:lnTo>
                    <a:pt x="2" y="76"/>
                  </a:lnTo>
                  <a:lnTo>
                    <a:pt x="2" y="66"/>
                  </a:lnTo>
                  <a:lnTo>
                    <a:pt x="1" y="57"/>
                  </a:lnTo>
                  <a:lnTo>
                    <a:pt x="1" y="47"/>
                  </a:lnTo>
                  <a:lnTo>
                    <a:pt x="1" y="37"/>
                  </a:lnTo>
                  <a:lnTo>
                    <a:pt x="0" y="28"/>
                  </a:lnTo>
                  <a:lnTo>
                    <a:pt x="0" y="19"/>
                  </a:lnTo>
                  <a:lnTo>
                    <a:pt x="0" y="9"/>
                  </a:lnTo>
                  <a:lnTo>
                    <a:pt x="0" y="0"/>
                  </a:lnTo>
                  <a:lnTo>
                    <a:pt x="108" y="1"/>
                  </a:lnTo>
                  <a:close/>
                </a:path>
              </a:pathLst>
            </a:custGeom>
            <a:solidFill>
              <a:srgbClr val="b71966"/>
            </a:solidFill>
            <a:ln>
              <a:noFill/>
            </a:ln>
          </p:spPr>
          <p:style>
            <a:lnRef idx="0"/>
            <a:fillRef idx="0"/>
            <a:effectRef idx="0"/>
            <a:fontRef idx="minor"/>
          </p:style>
        </p:sp>
        <p:sp>
          <p:nvSpPr>
            <p:cNvPr id="876" name="CustomShape 782"/>
            <p:cNvSpPr/>
            <p:nvPr/>
          </p:nvSpPr>
          <p:spPr>
            <a:xfrm>
              <a:off x="3403440" y="6181560"/>
              <a:ext cx="451080" cy="55800"/>
            </a:xfrm>
            <a:custGeom>
              <a:avLst/>
              <a:gdLst/>
              <a:ahLst/>
              <a:rect l="l" t="t" r="r" b="b"/>
              <a:pathLst>
                <a:path w="572" h="73">
                  <a:moveTo>
                    <a:pt x="543" y="0"/>
                  </a:moveTo>
                  <a:lnTo>
                    <a:pt x="546" y="9"/>
                  </a:lnTo>
                  <a:lnTo>
                    <a:pt x="548" y="18"/>
                  </a:lnTo>
                  <a:lnTo>
                    <a:pt x="552" y="28"/>
                  </a:lnTo>
                  <a:lnTo>
                    <a:pt x="555" y="37"/>
                  </a:lnTo>
                  <a:lnTo>
                    <a:pt x="560" y="46"/>
                  </a:lnTo>
                  <a:lnTo>
                    <a:pt x="563" y="55"/>
                  </a:lnTo>
                  <a:lnTo>
                    <a:pt x="567" y="64"/>
                  </a:lnTo>
                  <a:lnTo>
                    <a:pt x="572" y="73"/>
                  </a:lnTo>
                  <a:lnTo>
                    <a:pt x="524" y="0"/>
                  </a:lnTo>
                  <a:lnTo>
                    <a:pt x="543" y="0"/>
                  </a:lnTo>
                  <a:close/>
                  <a:moveTo>
                    <a:pt x="55" y="0"/>
                  </a:moveTo>
                  <a:lnTo>
                    <a:pt x="5" y="73"/>
                  </a:lnTo>
                  <a:lnTo>
                    <a:pt x="4" y="64"/>
                  </a:lnTo>
                  <a:lnTo>
                    <a:pt x="4" y="54"/>
                  </a:lnTo>
                  <a:lnTo>
                    <a:pt x="3" y="45"/>
                  </a:lnTo>
                  <a:lnTo>
                    <a:pt x="1" y="36"/>
                  </a:lnTo>
                  <a:lnTo>
                    <a:pt x="1" y="26"/>
                  </a:lnTo>
                  <a:lnTo>
                    <a:pt x="0" y="17"/>
                  </a:lnTo>
                  <a:lnTo>
                    <a:pt x="0" y="9"/>
                  </a:lnTo>
                  <a:lnTo>
                    <a:pt x="0" y="0"/>
                  </a:lnTo>
                  <a:lnTo>
                    <a:pt x="55" y="0"/>
                  </a:lnTo>
                  <a:close/>
                </a:path>
              </a:pathLst>
            </a:custGeom>
            <a:solidFill>
              <a:srgbClr val="b21966"/>
            </a:solidFill>
            <a:ln>
              <a:noFill/>
            </a:ln>
          </p:spPr>
          <p:style>
            <a:lnRef idx="0"/>
            <a:fillRef idx="0"/>
            <a:effectRef idx="0"/>
            <a:fontRef idx="minor"/>
          </p:style>
        </p:sp>
        <p:sp>
          <p:nvSpPr>
            <p:cNvPr id="877" name="CustomShape 783"/>
            <p:cNvSpPr/>
            <p:nvPr/>
          </p:nvSpPr>
          <p:spPr>
            <a:xfrm>
              <a:off x="3400560" y="5073480"/>
              <a:ext cx="531720" cy="1163880"/>
            </a:xfrm>
            <a:custGeom>
              <a:avLst/>
              <a:gdLst/>
              <a:ahLst/>
              <a:rect l="l" t="t" r="r" b="b"/>
              <a:pathLst>
                <a:path w="671" h="1470">
                  <a:moveTo>
                    <a:pt x="167" y="444"/>
                  </a:moveTo>
                  <a:lnTo>
                    <a:pt x="167" y="444"/>
                  </a:lnTo>
                  <a:lnTo>
                    <a:pt x="167" y="409"/>
                  </a:lnTo>
                  <a:lnTo>
                    <a:pt x="166" y="375"/>
                  </a:lnTo>
                  <a:lnTo>
                    <a:pt x="162" y="338"/>
                  </a:lnTo>
                  <a:lnTo>
                    <a:pt x="159" y="302"/>
                  </a:lnTo>
                  <a:lnTo>
                    <a:pt x="154" y="268"/>
                  </a:lnTo>
                  <a:lnTo>
                    <a:pt x="148" y="233"/>
                  </a:lnTo>
                  <a:lnTo>
                    <a:pt x="142" y="199"/>
                  </a:lnTo>
                  <a:lnTo>
                    <a:pt x="135" y="168"/>
                  </a:lnTo>
                  <a:lnTo>
                    <a:pt x="130" y="137"/>
                  </a:lnTo>
                  <a:lnTo>
                    <a:pt x="123" y="111"/>
                  </a:lnTo>
                  <a:lnTo>
                    <a:pt x="117" y="87"/>
                  </a:lnTo>
                  <a:lnTo>
                    <a:pt x="110" y="68"/>
                  </a:lnTo>
                  <a:lnTo>
                    <a:pt x="105" y="51"/>
                  </a:lnTo>
                  <a:lnTo>
                    <a:pt x="101" y="40"/>
                  </a:lnTo>
                  <a:lnTo>
                    <a:pt x="97" y="33"/>
                  </a:lnTo>
                  <a:lnTo>
                    <a:pt x="95" y="31"/>
                  </a:lnTo>
                  <a:lnTo>
                    <a:pt x="614" y="0"/>
                  </a:lnTo>
                  <a:lnTo>
                    <a:pt x="618" y="16"/>
                  </a:lnTo>
                  <a:lnTo>
                    <a:pt x="618" y="16"/>
                  </a:lnTo>
                  <a:lnTo>
                    <a:pt x="634" y="48"/>
                  </a:lnTo>
                  <a:lnTo>
                    <a:pt x="648" y="81"/>
                  </a:lnTo>
                  <a:lnTo>
                    <a:pt x="658" y="116"/>
                  </a:lnTo>
                  <a:lnTo>
                    <a:pt x="665" y="155"/>
                  </a:lnTo>
                  <a:lnTo>
                    <a:pt x="669" y="194"/>
                  </a:lnTo>
                  <a:lnTo>
                    <a:pt x="671" y="236"/>
                  </a:lnTo>
                  <a:lnTo>
                    <a:pt x="670" y="280"/>
                  </a:lnTo>
                  <a:lnTo>
                    <a:pt x="667" y="325"/>
                  </a:lnTo>
                  <a:lnTo>
                    <a:pt x="663" y="371"/>
                  </a:lnTo>
                  <a:lnTo>
                    <a:pt x="657" y="419"/>
                  </a:lnTo>
                  <a:lnTo>
                    <a:pt x="649" y="468"/>
                  </a:lnTo>
                  <a:lnTo>
                    <a:pt x="641" y="518"/>
                  </a:lnTo>
                  <a:lnTo>
                    <a:pt x="630" y="569"/>
                  </a:lnTo>
                  <a:lnTo>
                    <a:pt x="620" y="619"/>
                  </a:lnTo>
                  <a:lnTo>
                    <a:pt x="609" y="671"/>
                  </a:lnTo>
                  <a:lnTo>
                    <a:pt x="598" y="722"/>
                  </a:lnTo>
                  <a:lnTo>
                    <a:pt x="587" y="775"/>
                  </a:lnTo>
                  <a:lnTo>
                    <a:pt x="576" y="827"/>
                  </a:lnTo>
                  <a:lnTo>
                    <a:pt x="565" y="878"/>
                  </a:lnTo>
                  <a:lnTo>
                    <a:pt x="556" y="930"/>
                  </a:lnTo>
                  <a:lnTo>
                    <a:pt x="547" y="981"/>
                  </a:lnTo>
                  <a:lnTo>
                    <a:pt x="539" y="1032"/>
                  </a:lnTo>
                  <a:lnTo>
                    <a:pt x="533" y="1082"/>
                  </a:lnTo>
                  <a:lnTo>
                    <a:pt x="527" y="1130"/>
                  </a:lnTo>
                  <a:lnTo>
                    <a:pt x="525" y="1178"/>
                  </a:lnTo>
                  <a:lnTo>
                    <a:pt x="524" y="1225"/>
                  </a:lnTo>
                  <a:lnTo>
                    <a:pt x="525" y="1270"/>
                  </a:lnTo>
                  <a:lnTo>
                    <a:pt x="528" y="1314"/>
                  </a:lnTo>
                  <a:lnTo>
                    <a:pt x="535" y="1356"/>
                  </a:lnTo>
                  <a:lnTo>
                    <a:pt x="545" y="1395"/>
                  </a:lnTo>
                  <a:lnTo>
                    <a:pt x="557" y="1434"/>
                  </a:lnTo>
                  <a:lnTo>
                    <a:pt x="574" y="1470"/>
                  </a:lnTo>
                  <a:lnTo>
                    <a:pt x="297" y="1045"/>
                  </a:lnTo>
                  <a:lnTo>
                    <a:pt x="7" y="1470"/>
                  </a:lnTo>
                  <a:lnTo>
                    <a:pt x="7" y="1470"/>
                  </a:lnTo>
                  <a:lnTo>
                    <a:pt x="3" y="1425"/>
                  </a:lnTo>
                  <a:lnTo>
                    <a:pt x="1" y="1380"/>
                  </a:lnTo>
                  <a:lnTo>
                    <a:pt x="0" y="1337"/>
                  </a:lnTo>
                  <a:lnTo>
                    <a:pt x="1" y="1297"/>
                  </a:lnTo>
                  <a:lnTo>
                    <a:pt x="2" y="1256"/>
                  </a:lnTo>
                  <a:lnTo>
                    <a:pt x="5" y="1216"/>
                  </a:lnTo>
                  <a:lnTo>
                    <a:pt x="9" y="1179"/>
                  </a:lnTo>
                  <a:lnTo>
                    <a:pt x="14" y="1142"/>
                  </a:lnTo>
                  <a:lnTo>
                    <a:pt x="18" y="1106"/>
                  </a:lnTo>
                  <a:lnTo>
                    <a:pt x="24" y="1072"/>
                  </a:lnTo>
                  <a:lnTo>
                    <a:pt x="31" y="1037"/>
                  </a:lnTo>
                  <a:lnTo>
                    <a:pt x="39" y="1005"/>
                  </a:lnTo>
                  <a:lnTo>
                    <a:pt x="46" y="972"/>
                  </a:lnTo>
                  <a:lnTo>
                    <a:pt x="54" y="941"/>
                  </a:lnTo>
                  <a:lnTo>
                    <a:pt x="64" y="911"/>
                  </a:lnTo>
                  <a:lnTo>
                    <a:pt x="72" y="880"/>
                  </a:lnTo>
                  <a:lnTo>
                    <a:pt x="81" y="851"/>
                  </a:lnTo>
                  <a:lnTo>
                    <a:pt x="89" y="822"/>
                  </a:lnTo>
                  <a:lnTo>
                    <a:pt x="98" y="793"/>
                  </a:lnTo>
                  <a:lnTo>
                    <a:pt x="106" y="765"/>
                  </a:lnTo>
                  <a:lnTo>
                    <a:pt x="116" y="738"/>
                  </a:lnTo>
                  <a:lnTo>
                    <a:pt x="124" y="711"/>
                  </a:lnTo>
                  <a:lnTo>
                    <a:pt x="131" y="684"/>
                  </a:lnTo>
                  <a:lnTo>
                    <a:pt x="138" y="657"/>
                  </a:lnTo>
                  <a:lnTo>
                    <a:pt x="145" y="630"/>
                  </a:lnTo>
                  <a:lnTo>
                    <a:pt x="151" y="604"/>
                  </a:lnTo>
                  <a:lnTo>
                    <a:pt x="155" y="577"/>
                  </a:lnTo>
                  <a:lnTo>
                    <a:pt x="160" y="551"/>
                  </a:lnTo>
                  <a:lnTo>
                    <a:pt x="163" y="525"/>
                  </a:lnTo>
                  <a:lnTo>
                    <a:pt x="166" y="498"/>
                  </a:lnTo>
                  <a:lnTo>
                    <a:pt x="167" y="471"/>
                  </a:lnTo>
                  <a:lnTo>
                    <a:pt x="167" y="444"/>
                  </a:lnTo>
                </a:path>
              </a:pathLst>
            </a:custGeom>
            <a:noFill/>
            <a:ln w="9360">
              <a:solidFill>
                <a:srgbClr val="000000"/>
              </a:solidFill>
              <a:round/>
            </a:ln>
          </p:spPr>
          <p:style>
            <a:lnRef idx="0"/>
            <a:fillRef idx="0"/>
            <a:effectRef idx="0"/>
            <a:fontRef idx="minor"/>
          </p:style>
        </p:sp>
        <p:sp>
          <p:nvSpPr>
            <p:cNvPr id="878" name="CustomShape 784"/>
            <p:cNvSpPr/>
            <p:nvPr/>
          </p:nvSpPr>
          <p:spPr>
            <a:xfrm>
              <a:off x="3693960" y="4971960"/>
              <a:ext cx="306720" cy="317520"/>
            </a:xfrm>
            <a:custGeom>
              <a:avLst/>
              <a:gdLst/>
              <a:ahLst/>
              <a:rect l="l" t="t" r="r" b="b"/>
              <a:pathLst>
                <a:path w="390" h="402">
                  <a:moveTo>
                    <a:pt x="390" y="402"/>
                  </a:moveTo>
                  <a:lnTo>
                    <a:pt x="390" y="402"/>
                  </a:lnTo>
                  <a:lnTo>
                    <a:pt x="388" y="360"/>
                  </a:lnTo>
                  <a:lnTo>
                    <a:pt x="382" y="321"/>
                  </a:lnTo>
                  <a:lnTo>
                    <a:pt x="372" y="282"/>
                  </a:lnTo>
                  <a:lnTo>
                    <a:pt x="360" y="245"/>
                  </a:lnTo>
                  <a:lnTo>
                    <a:pt x="343" y="211"/>
                  </a:lnTo>
                  <a:lnTo>
                    <a:pt x="324" y="177"/>
                  </a:lnTo>
                  <a:lnTo>
                    <a:pt x="302" y="146"/>
                  </a:lnTo>
                  <a:lnTo>
                    <a:pt x="275" y="118"/>
                  </a:lnTo>
                  <a:lnTo>
                    <a:pt x="248" y="91"/>
                  </a:lnTo>
                  <a:lnTo>
                    <a:pt x="218" y="69"/>
                  </a:lnTo>
                  <a:lnTo>
                    <a:pt x="187" y="48"/>
                  </a:lnTo>
                  <a:lnTo>
                    <a:pt x="152" y="32"/>
                  </a:lnTo>
                  <a:lnTo>
                    <a:pt x="116" y="18"/>
                  </a:lnTo>
                  <a:lnTo>
                    <a:pt x="78" y="8"/>
                  </a:lnTo>
                  <a:lnTo>
                    <a:pt x="41" y="3"/>
                  </a:lnTo>
                  <a:lnTo>
                    <a:pt x="0" y="0"/>
                  </a:lnTo>
                  <a:lnTo>
                    <a:pt x="0" y="17"/>
                  </a:lnTo>
                  <a:lnTo>
                    <a:pt x="39" y="19"/>
                  </a:lnTo>
                  <a:lnTo>
                    <a:pt x="76" y="25"/>
                  </a:lnTo>
                  <a:lnTo>
                    <a:pt x="112" y="34"/>
                  </a:lnTo>
                  <a:lnTo>
                    <a:pt x="145" y="48"/>
                  </a:lnTo>
                  <a:lnTo>
                    <a:pt x="178" y="64"/>
                  </a:lnTo>
                  <a:lnTo>
                    <a:pt x="209" y="83"/>
                  </a:lnTo>
                  <a:lnTo>
                    <a:pt x="237" y="105"/>
                  </a:lnTo>
                  <a:lnTo>
                    <a:pt x="264" y="129"/>
                  </a:lnTo>
                  <a:lnTo>
                    <a:pt x="288" y="157"/>
                  </a:lnTo>
                  <a:lnTo>
                    <a:pt x="310" y="186"/>
                  </a:lnTo>
                  <a:lnTo>
                    <a:pt x="327" y="218"/>
                  </a:lnTo>
                  <a:lnTo>
                    <a:pt x="343" y="252"/>
                  </a:lnTo>
                  <a:lnTo>
                    <a:pt x="356" y="286"/>
                  </a:lnTo>
                  <a:lnTo>
                    <a:pt x="365" y="324"/>
                  </a:lnTo>
                  <a:lnTo>
                    <a:pt x="371" y="362"/>
                  </a:lnTo>
                  <a:lnTo>
                    <a:pt x="374" y="402"/>
                  </a:lnTo>
                  <a:lnTo>
                    <a:pt x="374" y="402"/>
                  </a:lnTo>
                  <a:lnTo>
                    <a:pt x="390" y="402"/>
                  </a:lnTo>
                  <a:close/>
                </a:path>
              </a:pathLst>
            </a:custGeom>
            <a:solidFill>
              <a:srgbClr val="ff99cc"/>
            </a:solidFill>
            <a:ln>
              <a:noFill/>
            </a:ln>
          </p:spPr>
          <p:style>
            <a:lnRef idx="0"/>
            <a:fillRef idx="0"/>
            <a:effectRef idx="0"/>
            <a:fontRef idx="minor"/>
          </p:style>
        </p:sp>
        <p:sp>
          <p:nvSpPr>
            <p:cNvPr id="879" name="CustomShape 785"/>
            <p:cNvSpPr/>
            <p:nvPr/>
          </p:nvSpPr>
          <p:spPr>
            <a:xfrm>
              <a:off x="3693960" y="5291280"/>
              <a:ext cx="306720" cy="315720"/>
            </a:xfrm>
            <a:custGeom>
              <a:avLst/>
              <a:gdLst/>
              <a:ahLst/>
              <a:rect l="l" t="t" r="r" b="b"/>
              <a:pathLst>
                <a:path w="390" h="400">
                  <a:moveTo>
                    <a:pt x="0" y="400"/>
                  </a:moveTo>
                  <a:lnTo>
                    <a:pt x="0" y="400"/>
                  </a:lnTo>
                  <a:lnTo>
                    <a:pt x="41" y="396"/>
                  </a:lnTo>
                  <a:lnTo>
                    <a:pt x="78" y="390"/>
                  </a:lnTo>
                  <a:lnTo>
                    <a:pt x="116" y="381"/>
                  </a:lnTo>
                  <a:lnTo>
                    <a:pt x="152" y="367"/>
                  </a:lnTo>
                  <a:lnTo>
                    <a:pt x="187" y="351"/>
                  </a:lnTo>
                  <a:lnTo>
                    <a:pt x="218" y="330"/>
                  </a:lnTo>
                  <a:lnTo>
                    <a:pt x="248" y="308"/>
                  </a:lnTo>
                  <a:lnTo>
                    <a:pt x="275" y="281"/>
                  </a:lnTo>
                  <a:lnTo>
                    <a:pt x="302" y="253"/>
                  </a:lnTo>
                  <a:lnTo>
                    <a:pt x="324" y="222"/>
                  </a:lnTo>
                  <a:lnTo>
                    <a:pt x="343" y="188"/>
                  </a:lnTo>
                  <a:lnTo>
                    <a:pt x="360" y="154"/>
                  </a:lnTo>
                  <a:lnTo>
                    <a:pt x="372" y="117"/>
                  </a:lnTo>
                  <a:lnTo>
                    <a:pt x="382" y="79"/>
                  </a:lnTo>
                  <a:lnTo>
                    <a:pt x="388" y="40"/>
                  </a:lnTo>
                  <a:lnTo>
                    <a:pt x="390" y="0"/>
                  </a:lnTo>
                  <a:lnTo>
                    <a:pt x="374" y="0"/>
                  </a:lnTo>
                  <a:lnTo>
                    <a:pt x="371" y="38"/>
                  </a:lnTo>
                  <a:lnTo>
                    <a:pt x="365" y="76"/>
                  </a:lnTo>
                  <a:lnTo>
                    <a:pt x="356" y="112"/>
                  </a:lnTo>
                  <a:lnTo>
                    <a:pt x="343" y="147"/>
                  </a:lnTo>
                  <a:lnTo>
                    <a:pt x="327" y="181"/>
                  </a:lnTo>
                  <a:lnTo>
                    <a:pt x="310" y="212"/>
                  </a:lnTo>
                  <a:lnTo>
                    <a:pt x="288" y="241"/>
                  </a:lnTo>
                  <a:lnTo>
                    <a:pt x="264" y="269"/>
                  </a:lnTo>
                  <a:lnTo>
                    <a:pt x="237" y="294"/>
                  </a:lnTo>
                  <a:lnTo>
                    <a:pt x="209" y="316"/>
                  </a:lnTo>
                  <a:lnTo>
                    <a:pt x="178" y="334"/>
                  </a:lnTo>
                  <a:lnTo>
                    <a:pt x="145" y="351"/>
                  </a:lnTo>
                  <a:lnTo>
                    <a:pt x="112" y="365"/>
                  </a:lnTo>
                  <a:lnTo>
                    <a:pt x="76" y="374"/>
                  </a:lnTo>
                  <a:lnTo>
                    <a:pt x="39" y="380"/>
                  </a:lnTo>
                  <a:lnTo>
                    <a:pt x="0" y="381"/>
                  </a:lnTo>
                  <a:lnTo>
                    <a:pt x="0" y="381"/>
                  </a:lnTo>
                  <a:lnTo>
                    <a:pt x="0" y="400"/>
                  </a:lnTo>
                  <a:close/>
                </a:path>
              </a:pathLst>
            </a:custGeom>
            <a:solidFill>
              <a:srgbClr val="ff99cc"/>
            </a:solidFill>
            <a:ln>
              <a:noFill/>
            </a:ln>
          </p:spPr>
          <p:style>
            <a:lnRef idx="0"/>
            <a:fillRef idx="0"/>
            <a:effectRef idx="0"/>
            <a:fontRef idx="minor"/>
          </p:style>
        </p:sp>
        <p:sp>
          <p:nvSpPr>
            <p:cNvPr id="880" name="CustomShape 786"/>
            <p:cNvSpPr/>
            <p:nvPr/>
          </p:nvSpPr>
          <p:spPr>
            <a:xfrm>
              <a:off x="3382920" y="5291280"/>
              <a:ext cx="309600" cy="315720"/>
            </a:xfrm>
            <a:custGeom>
              <a:avLst/>
              <a:gdLst/>
              <a:ahLst/>
              <a:rect l="l" t="t" r="r" b="b"/>
              <a:pathLst>
                <a:path w="390" h="400">
                  <a:moveTo>
                    <a:pt x="0" y="0"/>
                  </a:moveTo>
                  <a:lnTo>
                    <a:pt x="0" y="0"/>
                  </a:lnTo>
                  <a:lnTo>
                    <a:pt x="3" y="40"/>
                  </a:lnTo>
                  <a:lnTo>
                    <a:pt x="9" y="79"/>
                  </a:lnTo>
                  <a:lnTo>
                    <a:pt x="18" y="117"/>
                  </a:lnTo>
                  <a:lnTo>
                    <a:pt x="31" y="154"/>
                  </a:lnTo>
                  <a:lnTo>
                    <a:pt x="47" y="188"/>
                  </a:lnTo>
                  <a:lnTo>
                    <a:pt x="67" y="222"/>
                  </a:lnTo>
                  <a:lnTo>
                    <a:pt x="89" y="253"/>
                  </a:lnTo>
                  <a:lnTo>
                    <a:pt x="115" y="281"/>
                  </a:lnTo>
                  <a:lnTo>
                    <a:pt x="142" y="308"/>
                  </a:lnTo>
                  <a:lnTo>
                    <a:pt x="173" y="330"/>
                  </a:lnTo>
                  <a:lnTo>
                    <a:pt x="204" y="351"/>
                  </a:lnTo>
                  <a:lnTo>
                    <a:pt x="239" y="367"/>
                  </a:lnTo>
                  <a:lnTo>
                    <a:pt x="275" y="381"/>
                  </a:lnTo>
                  <a:lnTo>
                    <a:pt x="313" y="390"/>
                  </a:lnTo>
                  <a:lnTo>
                    <a:pt x="350" y="396"/>
                  </a:lnTo>
                  <a:lnTo>
                    <a:pt x="390" y="400"/>
                  </a:lnTo>
                  <a:lnTo>
                    <a:pt x="390" y="381"/>
                  </a:lnTo>
                  <a:lnTo>
                    <a:pt x="352" y="380"/>
                  </a:lnTo>
                  <a:lnTo>
                    <a:pt x="315" y="374"/>
                  </a:lnTo>
                  <a:lnTo>
                    <a:pt x="279" y="365"/>
                  </a:lnTo>
                  <a:lnTo>
                    <a:pt x="246" y="351"/>
                  </a:lnTo>
                  <a:lnTo>
                    <a:pt x="213" y="334"/>
                  </a:lnTo>
                  <a:lnTo>
                    <a:pt x="182" y="316"/>
                  </a:lnTo>
                  <a:lnTo>
                    <a:pt x="154" y="294"/>
                  </a:lnTo>
                  <a:lnTo>
                    <a:pt x="126" y="269"/>
                  </a:lnTo>
                  <a:lnTo>
                    <a:pt x="103" y="241"/>
                  </a:lnTo>
                  <a:lnTo>
                    <a:pt x="81" y="212"/>
                  </a:lnTo>
                  <a:lnTo>
                    <a:pt x="64" y="181"/>
                  </a:lnTo>
                  <a:lnTo>
                    <a:pt x="47" y="147"/>
                  </a:lnTo>
                  <a:lnTo>
                    <a:pt x="35" y="112"/>
                  </a:lnTo>
                  <a:lnTo>
                    <a:pt x="25" y="76"/>
                  </a:lnTo>
                  <a:lnTo>
                    <a:pt x="20" y="38"/>
                  </a:lnTo>
                  <a:lnTo>
                    <a:pt x="18" y="0"/>
                  </a:lnTo>
                  <a:lnTo>
                    <a:pt x="18" y="0"/>
                  </a:lnTo>
                  <a:lnTo>
                    <a:pt x="0" y="0"/>
                  </a:lnTo>
                  <a:close/>
                </a:path>
              </a:pathLst>
            </a:custGeom>
            <a:solidFill>
              <a:srgbClr val="ff99cc"/>
            </a:solidFill>
            <a:ln>
              <a:noFill/>
            </a:ln>
          </p:spPr>
          <p:style>
            <a:lnRef idx="0"/>
            <a:fillRef idx="0"/>
            <a:effectRef idx="0"/>
            <a:fontRef idx="minor"/>
          </p:style>
        </p:sp>
        <p:sp>
          <p:nvSpPr>
            <p:cNvPr id="881" name="CustomShape 787"/>
            <p:cNvSpPr/>
            <p:nvPr/>
          </p:nvSpPr>
          <p:spPr>
            <a:xfrm>
              <a:off x="3382920" y="4971960"/>
              <a:ext cx="309600" cy="317520"/>
            </a:xfrm>
            <a:custGeom>
              <a:avLst/>
              <a:gdLst/>
              <a:ahLst/>
              <a:rect l="l" t="t" r="r" b="b"/>
              <a:pathLst>
                <a:path w="390" h="402">
                  <a:moveTo>
                    <a:pt x="390" y="0"/>
                  </a:moveTo>
                  <a:lnTo>
                    <a:pt x="390" y="0"/>
                  </a:lnTo>
                  <a:lnTo>
                    <a:pt x="350" y="3"/>
                  </a:lnTo>
                  <a:lnTo>
                    <a:pt x="313" y="8"/>
                  </a:lnTo>
                  <a:lnTo>
                    <a:pt x="275" y="18"/>
                  </a:lnTo>
                  <a:lnTo>
                    <a:pt x="239" y="32"/>
                  </a:lnTo>
                  <a:lnTo>
                    <a:pt x="204" y="48"/>
                  </a:lnTo>
                  <a:lnTo>
                    <a:pt x="173" y="69"/>
                  </a:lnTo>
                  <a:lnTo>
                    <a:pt x="142" y="91"/>
                  </a:lnTo>
                  <a:lnTo>
                    <a:pt x="115" y="118"/>
                  </a:lnTo>
                  <a:lnTo>
                    <a:pt x="89" y="146"/>
                  </a:lnTo>
                  <a:lnTo>
                    <a:pt x="67" y="177"/>
                  </a:lnTo>
                  <a:lnTo>
                    <a:pt x="47" y="211"/>
                  </a:lnTo>
                  <a:lnTo>
                    <a:pt x="31" y="245"/>
                  </a:lnTo>
                  <a:lnTo>
                    <a:pt x="18" y="282"/>
                  </a:lnTo>
                  <a:lnTo>
                    <a:pt x="9" y="321"/>
                  </a:lnTo>
                  <a:lnTo>
                    <a:pt x="3" y="360"/>
                  </a:lnTo>
                  <a:lnTo>
                    <a:pt x="0" y="402"/>
                  </a:lnTo>
                  <a:lnTo>
                    <a:pt x="18" y="402"/>
                  </a:lnTo>
                  <a:lnTo>
                    <a:pt x="20" y="362"/>
                  </a:lnTo>
                  <a:lnTo>
                    <a:pt x="25" y="324"/>
                  </a:lnTo>
                  <a:lnTo>
                    <a:pt x="35" y="286"/>
                  </a:lnTo>
                  <a:lnTo>
                    <a:pt x="47" y="252"/>
                  </a:lnTo>
                  <a:lnTo>
                    <a:pt x="64" y="218"/>
                  </a:lnTo>
                  <a:lnTo>
                    <a:pt x="81" y="186"/>
                  </a:lnTo>
                  <a:lnTo>
                    <a:pt x="103" y="157"/>
                  </a:lnTo>
                  <a:lnTo>
                    <a:pt x="126" y="129"/>
                  </a:lnTo>
                  <a:lnTo>
                    <a:pt x="154" y="105"/>
                  </a:lnTo>
                  <a:lnTo>
                    <a:pt x="182" y="83"/>
                  </a:lnTo>
                  <a:lnTo>
                    <a:pt x="213" y="64"/>
                  </a:lnTo>
                  <a:lnTo>
                    <a:pt x="246" y="48"/>
                  </a:lnTo>
                  <a:lnTo>
                    <a:pt x="279" y="34"/>
                  </a:lnTo>
                  <a:lnTo>
                    <a:pt x="315" y="25"/>
                  </a:lnTo>
                  <a:lnTo>
                    <a:pt x="352" y="19"/>
                  </a:lnTo>
                  <a:lnTo>
                    <a:pt x="390" y="17"/>
                  </a:lnTo>
                  <a:lnTo>
                    <a:pt x="390" y="17"/>
                  </a:lnTo>
                  <a:lnTo>
                    <a:pt x="390" y="0"/>
                  </a:lnTo>
                  <a:close/>
                </a:path>
              </a:pathLst>
            </a:custGeom>
            <a:solidFill>
              <a:srgbClr val="ff99cc"/>
            </a:solidFill>
            <a:ln>
              <a:noFill/>
            </a:ln>
          </p:spPr>
          <p:style>
            <a:lnRef idx="0"/>
            <a:fillRef idx="0"/>
            <a:effectRef idx="0"/>
            <a:fontRef idx="minor"/>
          </p:style>
        </p:sp>
        <p:sp>
          <p:nvSpPr>
            <p:cNvPr id="882" name="CustomShape 788"/>
            <p:cNvSpPr/>
            <p:nvPr/>
          </p:nvSpPr>
          <p:spPr>
            <a:xfrm>
              <a:off x="3559320" y="4976640"/>
              <a:ext cx="255600" cy="28800"/>
            </a:xfrm>
            <a:custGeom>
              <a:avLst/>
              <a:gdLst/>
              <a:ahLst/>
              <a:rect l="l" t="t" r="r" b="b"/>
              <a:pathLst>
                <a:path w="325" h="37">
                  <a:moveTo>
                    <a:pt x="325" y="37"/>
                  </a:moveTo>
                  <a:lnTo>
                    <a:pt x="306" y="29"/>
                  </a:lnTo>
                  <a:lnTo>
                    <a:pt x="286" y="22"/>
                  </a:lnTo>
                  <a:lnTo>
                    <a:pt x="267" y="15"/>
                  </a:lnTo>
                  <a:lnTo>
                    <a:pt x="247" y="9"/>
                  </a:lnTo>
                  <a:lnTo>
                    <a:pt x="226" y="6"/>
                  </a:lnTo>
                  <a:lnTo>
                    <a:pt x="205" y="2"/>
                  </a:lnTo>
                  <a:lnTo>
                    <a:pt x="184" y="1"/>
                  </a:lnTo>
                  <a:lnTo>
                    <a:pt x="162" y="0"/>
                  </a:lnTo>
                  <a:lnTo>
                    <a:pt x="140" y="1"/>
                  </a:lnTo>
                  <a:lnTo>
                    <a:pt x="120" y="2"/>
                  </a:lnTo>
                  <a:lnTo>
                    <a:pt x="99" y="6"/>
                  </a:lnTo>
                  <a:lnTo>
                    <a:pt x="78" y="9"/>
                  </a:lnTo>
                  <a:lnTo>
                    <a:pt x="58" y="15"/>
                  </a:lnTo>
                  <a:lnTo>
                    <a:pt x="38" y="22"/>
                  </a:lnTo>
                  <a:lnTo>
                    <a:pt x="19" y="29"/>
                  </a:lnTo>
                  <a:lnTo>
                    <a:pt x="0" y="37"/>
                  </a:lnTo>
                  <a:lnTo>
                    <a:pt x="325" y="37"/>
                  </a:lnTo>
                  <a:close/>
                </a:path>
              </a:pathLst>
            </a:custGeom>
            <a:solidFill>
              <a:srgbClr val="ff1966"/>
            </a:solidFill>
            <a:ln>
              <a:noFill/>
            </a:ln>
          </p:spPr>
          <p:style>
            <a:lnRef idx="0"/>
            <a:fillRef idx="0"/>
            <a:effectRef idx="0"/>
            <a:fontRef idx="minor"/>
          </p:style>
        </p:sp>
        <p:sp>
          <p:nvSpPr>
            <p:cNvPr id="883" name="CustomShape 789"/>
            <p:cNvSpPr/>
            <p:nvPr/>
          </p:nvSpPr>
          <p:spPr>
            <a:xfrm>
              <a:off x="3508200" y="5006880"/>
              <a:ext cx="357480" cy="28800"/>
            </a:xfrm>
            <a:custGeom>
              <a:avLst/>
              <a:gdLst/>
              <a:ahLst/>
              <a:rect l="l" t="t" r="r" b="b"/>
              <a:pathLst>
                <a:path w="451" h="40">
                  <a:moveTo>
                    <a:pt x="389" y="0"/>
                  </a:moveTo>
                  <a:lnTo>
                    <a:pt x="397" y="5"/>
                  </a:lnTo>
                  <a:lnTo>
                    <a:pt x="405" y="10"/>
                  </a:lnTo>
                  <a:lnTo>
                    <a:pt x="413" y="14"/>
                  </a:lnTo>
                  <a:lnTo>
                    <a:pt x="421" y="19"/>
                  </a:lnTo>
                  <a:lnTo>
                    <a:pt x="428" y="24"/>
                  </a:lnTo>
                  <a:lnTo>
                    <a:pt x="436" y="29"/>
                  </a:lnTo>
                  <a:lnTo>
                    <a:pt x="444" y="34"/>
                  </a:lnTo>
                  <a:lnTo>
                    <a:pt x="451" y="40"/>
                  </a:lnTo>
                  <a:lnTo>
                    <a:pt x="0" y="40"/>
                  </a:lnTo>
                  <a:lnTo>
                    <a:pt x="7" y="34"/>
                  </a:lnTo>
                  <a:lnTo>
                    <a:pt x="16" y="29"/>
                  </a:lnTo>
                  <a:lnTo>
                    <a:pt x="24" y="24"/>
                  </a:lnTo>
                  <a:lnTo>
                    <a:pt x="31" y="19"/>
                  </a:lnTo>
                  <a:lnTo>
                    <a:pt x="39" y="14"/>
                  </a:lnTo>
                  <a:lnTo>
                    <a:pt x="47" y="10"/>
                  </a:lnTo>
                  <a:lnTo>
                    <a:pt x="56" y="5"/>
                  </a:lnTo>
                  <a:lnTo>
                    <a:pt x="64" y="0"/>
                  </a:lnTo>
                  <a:lnTo>
                    <a:pt x="389" y="0"/>
                  </a:lnTo>
                  <a:close/>
                </a:path>
              </a:pathLst>
            </a:custGeom>
            <a:solidFill>
              <a:srgbClr val="fb1966"/>
            </a:solidFill>
            <a:ln>
              <a:noFill/>
            </a:ln>
          </p:spPr>
          <p:style>
            <a:lnRef idx="0"/>
            <a:fillRef idx="0"/>
            <a:effectRef idx="0"/>
            <a:fontRef idx="minor"/>
          </p:style>
        </p:sp>
        <p:sp>
          <p:nvSpPr>
            <p:cNvPr id="884" name="CustomShape 790"/>
            <p:cNvSpPr/>
            <p:nvPr/>
          </p:nvSpPr>
          <p:spPr>
            <a:xfrm>
              <a:off x="3473280" y="5037120"/>
              <a:ext cx="427320" cy="30240"/>
            </a:xfrm>
            <a:custGeom>
              <a:avLst/>
              <a:gdLst/>
              <a:ahLst/>
              <a:rect l="l" t="t" r="r" b="b"/>
              <a:pathLst>
                <a:path w="542" h="39">
                  <a:moveTo>
                    <a:pt x="496" y="0"/>
                  </a:moveTo>
                  <a:lnTo>
                    <a:pt x="502" y="5"/>
                  </a:lnTo>
                  <a:lnTo>
                    <a:pt x="508" y="9"/>
                  </a:lnTo>
                  <a:lnTo>
                    <a:pt x="514" y="14"/>
                  </a:lnTo>
                  <a:lnTo>
                    <a:pt x="519" y="18"/>
                  </a:lnTo>
                  <a:lnTo>
                    <a:pt x="525" y="24"/>
                  </a:lnTo>
                  <a:lnTo>
                    <a:pt x="531" y="29"/>
                  </a:lnTo>
                  <a:lnTo>
                    <a:pt x="536" y="35"/>
                  </a:lnTo>
                  <a:lnTo>
                    <a:pt x="542" y="39"/>
                  </a:lnTo>
                  <a:lnTo>
                    <a:pt x="0" y="39"/>
                  </a:lnTo>
                  <a:lnTo>
                    <a:pt x="6" y="35"/>
                  </a:lnTo>
                  <a:lnTo>
                    <a:pt x="11" y="29"/>
                  </a:lnTo>
                  <a:lnTo>
                    <a:pt x="16" y="24"/>
                  </a:lnTo>
                  <a:lnTo>
                    <a:pt x="22" y="18"/>
                  </a:lnTo>
                  <a:lnTo>
                    <a:pt x="28" y="14"/>
                  </a:lnTo>
                  <a:lnTo>
                    <a:pt x="34" y="9"/>
                  </a:lnTo>
                  <a:lnTo>
                    <a:pt x="40" y="5"/>
                  </a:lnTo>
                  <a:lnTo>
                    <a:pt x="45" y="0"/>
                  </a:lnTo>
                  <a:lnTo>
                    <a:pt x="496" y="0"/>
                  </a:lnTo>
                  <a:close/>
                </a:path>
              </a:pathLst>
            </a:custGeom>
            <a:solidFill>
              <a:srgbClr val="f71966"/>
            </a:solidFill>
            <a:ln>
              <a:noFill/>
            </a:ln>
          </p:spPr>
          <p:style>
            <a:lnRef idx="0"/>
            <a:fillRef idx="0"/>
            <a:effectRef idx="0"/>
            <a:fontRef idx="minor"/>
          </p:style>
        </p:sp>
        <p:sp>
          <p:nvSpPr>
            <p:cNvPr id="885" name="CustomShape 791"/>
            <p:cNvSpPr/>
            <p:nvPr/>
          </p:nvSpPr>
          <p:spPr>
            <a:xfrm>
              <a:off x="3446640" y="5068800"/>
              <a:ext cx="479160" cy="30240"/>
            </a:xfrm>
            <a:custGeom>
              <a:avLst/>
              <a:gdLst/>
              <a:ahLst/>
              <a:rect l="l" t="t" r="r" b="b"/>
              <a:pathLst>
                <a:path w="607" h="40">
                  <a:moveTo>
                    <a:pt x="575" y="0"/>
                  </a:moveTo>
                  <a:lnTo>
                    <a:pt x="579" y="5"/>
                  </a:lnTo>
                  <a:lnTo>
                    <a:pt x="583" y="10"/>
                  </a:lnTo>
                  <a:lnTo>
                    <a:pt x="587" y="14"/>
                  </a:lnTo>
                  <a:lnTo>
                    <a:pt x="592" y="20"/>
                  </a:lnTo>
                  <a:lnTo>
                    <a:pt x="595" y="25"/>
                  </a:lnTo>
                  <a:lnTo>
                    <a:pt x="600" y="30"/>
                  </a:lnTo>
                  <a:lnTo>
                    <a:pt x="603" y="35"/>
                  </a:lnTo>
                  <a:lnTo>
                    <a:pt x="607" y="40"/>
                  </a:lnTo>
                  <a:lnTo>
                    <a:pt x="0" y="40"/>
                  </a:lnTo>
                  <a:lnTo>
                    <a:pt x="3" y="35"/>
                  </a:lnTo>
                  <a:lnTo>
                    <a:pt x="8" y="30"/>
                  </a:lnTo>
                  <a:lnTo>
                    <a:pt x="11" y="25"/>
                  </a:lnTo>
                  <a:lnTo>
                    <a:pt x="16" y="20"/>
                  </a:lnTo>
                  <a:lnTo>
                    <a:pt x="21" y="14"/>
                  </a:lnTo>
                  <a:lnTo>
                    <a:pt x="25" y="10"/>
                  </a:lnTo>
                  <a:lnTo>
                    <a:pt x="29" y="5"/>
                  </a:lnTo>
                  <a:lnTo>
                    <a:pt x="33" y="0"/>
                  </a:lnTo>
                  <a:lnTo>
                    <a:pt x="575" y="0"/>
                  </a:lnTo>
                  <a:close/>
                </a:path>
              </a:pathLst>
            </a:custGeom>
            <a:solidFill>
              <a:srgbClr val="f31966"/>
            </a:solidFill>
            <a:ln>
              <a:noFill/>
            </a:ln>
          </p:spPr>
          <p:style>
            <a:lnRef idx="0"/>
            <a:fillRef idx="0"/>
            <a:effectRef idx="0"/>
            <a:fontRef idx="minor"/>
          </p:style>
        </p:sp>
        <p:sp>
          <p:nvSpPr>
            <p:cNvPr id="886" name="CustomShape 792"/>
            <p:cNvSpPr/>
            <p:nvPr/>
          </p:nvSpPr>
          <p:spPr>
            <a:xfrm>
              <a:off x="3425760" y="5100480"/>
              <a:ext cx="520920" cy="30240"/>
            </a:xfrm>
            <a:custGeom>
              <a:avLst/>
              <a:gdLst/>
              <a:ahLst/>
              <a:rect l="l" t="t" r="r" b="b"/>
              <a:pathLst>
                <a:path w="658" h="40">
                  <a:moveTo>
                    <a:pt x="633" y="0"/>
                  </a:moveTo>
                  <a:lnTo>
                    <a:pt x="636" y="5"/>
                  </a:lnTo>
                  <a:lnTo>
                    <a:pt x="640" y="9"/>
                  </a:lnTo>
                  <a:lnTo>
                    <a:pt x="643" y="14"/>
                  </a:lnTo>
                  <a:lnTo>
                    <a:pt x="647" y="20"/>
                  </a:lnTo>
                  <a:lnTo>
                    <a:pt x="650" y="24"/>
                  </a:lnTo>
                  <a:lnTo>
                    <a:pt x="653" y="29"/>
                  </a:lnTo>
                  <a:lnTo>
                    <a:pt x="656" y="35"/>
                  </a:lnTo>
                  <a:lnTo>
                    <a:pt x="658" y="40"/>
                  </a:lnTo>
                  <a:lnTo>
                    <a:pt x="0" y="40"/>
                  </a:lnTo>
                  <a:lnTo>
                    <a:pt x="4" y="35"/>
                  </a:lnTo>
                  <a:lnTo>
                    <a:pt x="6" y="29"/>
                  </a:lnTo>
                  <a:lnTo>
                    <a:pt x="9" y="24"/>
                  </a:lnTo>
                  <a:lnTo>
                    <a:pt x="13" y="20"/>
                  </a:lnTo>
                  <a:lnTo>
                    <a:pt x="15" y="14"/>
                  </a:lnTo>
                  <a:lnTo>
                    <a:pt x="19" y="9"/>
                  </a:lnTo>
                  <a:lnTo>
                    <a:pt x="22" y="5"/>
                  </a:lnTo>
                  <a:lnTo>
                    <a:pt x="26" y="0"/>
                  </a:lnTo>
                  <a:lnTo>
                    <a:pt x="633" y="0"/>
                  </a:lnTo>
                  <a:close/>
                </a:path>
              </a:pathLst>
            </a:custGeom>
            <a:solidFill>
              <a:srgbClr val="ef1966"/>
            </a:solidFill>
            <a:ln>
              <a:noFill/>
            </a:ln>
          </p:spPr>
          <p:style>
            <a:lnRef idx="0"/>
            <a:fillRef idx="0"/>
            <a:effectRef idx="0"/>
            <a:fontRef idx="minor"/>
          </p:style>
        </p:sp>
        <p:sp>
          <p:nvSpPr>
            <p:cNvPr id="887" name="CustomShape 793"/>
            <p:cNvSpPr/>
            <p:nvPr/>
          </p:nvSpPr>
          <p:spPr>
            <a:xfrm>
              <a:off x="3411360" y="5132520"/>
              <a:ext cx="551160" cy="28440"/>
            </a:xfrm>
            <a:custGeom>
              <a:avLst/>
              <a:gdLst/>
              <a:ahLst/>
              <a:rect l="l" t="t" r="r" b="b"/>
              <a:pathLst>
                <a:path w="696" h="38">
                  <a:moveTo>
                    <a:pt x="676" y="0"/>
                  </a:moveTo>
                  <a:lnTo>
                    <a:pt x="679" y="4"/>
                  </a:lnTo>
                  <a:lnTo>
                    <a:pt x="681" y="9"/>
                  </a:lnTo>
                  <a:lnTo>
                    <a:pt x="685" y="13"/>
                  </a:lnTo>
                  <a:lnTo>
                    <a:pt x="687" y="18"/>
                  </a:lnTo>
                  <a:lnTo>
                    <a:pt x="689" y="23"/>
                  </a:lnTo>
                  <a:lnTo>
                    <a:pt x="692" y="27"/>
                  </a:lnTo>
                  <a:lnTo>
                    <a:pt x="694" y="33"/>
                  </a:lnTo>
                  <a:lnTo>
                    <a:pt x="696" y="38"/>
                  </a:lnTo>
                  <a:lnTo>
                    <a:pt x="0" y="38"/>
                  </a:lnTo>
                  <a:lnTo>
                    <a:pt x="2" y="33"/>
                  </a:lnTo>
                  <a:lnTo>
                    <a:pt x="4" y="27"/>
                  </a:lnTo>
                  <a:lnTo>
                    <a:pt x="7" y="23"/>
                  </a:lnTo>
                  <a:lnTo>
                    <a:pt x="9" y="18"/>
                  </a:lnTo>
                  <a:lnTo>
                    <a:pt x="11" y="13"/>
                  </a:lnTo>
                  <a:lnTo>
                    <a:pt x="14" y="9"/>
                  </a:lnTo>
                  <a:lnTo>
                    <a:pt x="16" y="4"/>
                  </a:lnTo>
                  <a:lnTo>
                    <a:pt x="18" y="0"/>
                  </a:lnTo>
                  <a:lnTo>
                    <a:pt x="676" y="0"/>
                  </a:lnTo>
                  <a:close/>
                </a:path>
              </a:pathLst>
            </a:custGeom>
            <a:solidFill>
              <a:srgbClr val="eb1966"/>
            </a:solidFill>
            <a:ln>
              <a:noFill/>
            </a:ln>
          </p:spPr>
          <p:style>
            <a:lnRef idx="0"/>
            <a:fillRef idx="0"/>
            <a:effectRef idx="0"/>
            <a:fontRef idx="minor"/>
          </p:style>
        </p:sp>
        <p:sp>
          <p:nvSpPr>
            <p:cNvPr id="888" name="CustomShape 794"/>
            <p:cNvSpPr/>
            <p:nvPr/>
          </p:nvSpPr>
          <p:spPr>
            <a:xfrm>
              <a:off x="3398760" y="5162400"/>
              <a:ext cx="574920" cy="30240"/>
            </a:xfrm>
            <a:custGeom>
              <a:avLst/>
              <a:gdLst/>
              <a:ahLst/>
              <a:rect l="l" t="t" r="r" b="b"/>
              <a:pathLst>
                <a:path w="725" h="39">
                  <a:moveTo>
                    <a:pt x="711" y="0"/>
                  </a:moveTo>
                  <a:lnTo>
                    <a:pt x="713" y="5"/>
                  </a:lnTo>
                  <a:lnTo>
                    <a:pt x="715" y="9"/>
                  </a:lnTo>
                  <a:lnTo>
                    <a:pt x="717" y="14"/>
                  </a:lnTo>
                  <a:lnTo>
                    <a:pt x="718" y="20"/>
                  </a:lnTo>
                  <a:lnTo>
                    <a:pt x="720" y="24"/>
                  </a:lnTo>
                  <a:lnTo>
                    <a:pt x="722" y="29"/>
                  </a:lnTo>
                  <a:lnTo>
                    <a:pt x="724" y="35"/>
                  </a:lnTo>
                  <a:lnTo>
                    <a:pt x="725" y="39"/>
                  </a:lnTo>
                  <a:lnTo>
                    <a:pt x="0" y="39"/>
                  </a:lnTo>
                  <a:lnTo>
                    <a:pt x="2" y="35"/>
                  </a:lnTo>
                  <a:lnTo>
                    <a:pt x="3" y="29"/>
                  </a:lnTo>
                  <a:lnTo>
                    <a:pt x="5" y="24"/>
                  </a:lnTo>
                  <a:lnTo>
                    <a:pt x="7" y="20"/>
                  </a:lnTo>
                  <a:lnTo>
                    <a:pt x="9" y="14"/>
                  </a:lnTo>
                  <a:lnTo>
                    <a:pt x="10" y="9"/>
                  </a:lnTo>
                  <a:lnTo>
                    <a:pt x="12" y="5"/>
                  </a:lnTo>
                  <a:lnTo>
                    <a:pt x="15" y="0"/>
                  </a:lnTo>
                  <a:lnTo>
                    <a:pt x="711" y="0"/>
                  </a:lnTo>
                  <a:close/>
                </a:path>
              </a:pathLst>
            </a:custGeom>
            <a:solidFill>
              <a:srgbClr val="e71966"/>
            </a:solidFill>
            <a:ln>
              <a:noFill/>
            </a:ln>
          </p:spPr>
          <p:style>
            <a:lnRef idx="0"/>
            <a:fillRef idx="0"/>
            <a:effectRef idx="0"/>
            <a:fontRef idx="minor"/>
          </p:style>
        </p:sp>
        <p:sp>
          <p:nvSpPr>
            <p:cNvPr id="889" name="CustomShape 795"/>
            <p:cNvSpPr/>
            <p:nvPr/>
          </p:nvSpPr>
          <p:spPr>
            <a:xfrm>
              <a:off x="3390840" y="5194440"/>
              <a:ext cx="590760" cy="28440"/>
            </a:xfrm>
            <a:custGeom>
              <a:avLst/>
              <a:gdLst/>
              <a:ahLst/>
              <a:rect l="l" t="t" r="r" b="b"/>
              <a:pathLst>
                <a:path w="746" h="40">
                  <a:moveTo>
                    <a:pt x="736" y="0"/>
                  </a:moveTo>
                  <a:lnTo>
                    <a:pt x="737" y="5"/>
                  </a:lnTo>
                  <a:lnTo>
                    <a:pt x="740" y="10"/>
                  </a:lnTo>
                  <a:lnTo>
                    <a:pt x="741" y="14"/>
                  </a:lnTo>
                  <a:lnTo>
                    <a:pt x="742" y="20"/>
                  </a:lnTo>
                  <a:lnTo>
                    <a:pt x="743" y="25"/>
                  </a:lnTo>
                  <a:lnTo>
                    <a:pt x="744" y="29"/>
                  </a:lnTo>
                  <a:lnTo>
                    <a:pt x="745" y="35"/>
                  </a:lnTo>
                  <a:lnTo>
                    <a:pt x="746" y="40"/>
                  </a:lnTo>
                  <a:lnTo>
                    <a:pt x="0" y="40"/>
                  </a:lnTo>
                  <a:lnTo>
                    <a:pt x="1" y="35"/>
                  </a:lnTo>
                  <a:lnTo>
                    <a:pt x="2" y="29"/>
                  </a:lnTo>
                  <a:lnTo>
                    <a:pt x="4" y="25"/>
                  </a:lnTo>
                  <a:lnTo>
                    <a:pt x="5" y="20"/>
                  </a:lnTo>
                  <a:lnTo>
                    <a:pt x="6" y="14"/>
                  </a:lnTo>
                  <a:lnTo>
                    <a:pt x="7" y="10"/>
                  </a:lnTo>
                  <a:lnTo>
                    <a:pt x="9" y="5"/>
                  </a:lnTo>
                  <a:lnTo>
                    <a:pt x="11" y="0"/>
                  </a:lnTo>
                  <a:lnTo>
                    <a:pt x="736" y="0"/>
                  </a:lnTo>
                  <a:close/>
                </a:path>
              </a:pathLst>
            </a:custGeom>
            <a:solidFill>
              <a:srgbClr val="e31966"/>
            </a:solidFill>
            <a:ln>
              <a:noFill/>
            </a:ln>
          </p:spPr>
          <p:style>
            <a:lnRef idx="0"/>
            <a:fillRef idx="0"/>
            <a:effectRef idx="0"/>
            <a:fontRef idx="minor"/>
          </p:style>
        </p:sp>
        <p:sp>
          <p:nvSpPr>
            <p:cNvPr id="890" name="CustomShape 796"/>
            <p:cNvSpPr/>
            <p:nvPr/>
          </p:nvSpPr>
          <p:spPr>
            <a:xfrm>
              <a:off x="3386160" y="5224320"/>
              <a:ext cx="600120" cy="30240"/>
            </a:xfrm>
            <a:custGeom>
              <a:avLst/>
              <a:gdLst/>
              <a:ahLst/>
              <a:rect l="l" t="t" r="r" b="b"/>
              <a:pathLst>
                <a:path w="758" h="39">
                  <a:moveTo>
                    <a:pt x="752" y="0"/>
                  </a:moveTo>
                  <a:lnTo>
                    <a:pt x="754" y="5"/>
                  </a:lnTo>
                  <a:lnTo>
                    <a:pt x="754" y="9"/>
                  </a:lnTo>
                  <a:lnTo>
                    <a:pt x="755" y="14"/>
                  </a:lnTo>
                  <a:lnTo>
                    <a:pt x="756" y="20"/>
                  </a:lnTo>
                  <a:lnTo>
                    <a:pt x="757" y="24"/>
                  </a:lnTo>
                  <a:lnTo>
                    <a:pt x="757" y="29"/>
                  </a:lnTo>
                  <a:lnTo>
                    <a:pt x="758" y="35"/>
                  </a:lnTo>
                  <a:lnTo>
                    <a:pt x="758" y="39"/>
                  </a:lnTo>
                  <a:lnTo>
                    <a:pt x="0" y="39"/>
                  </a:lnTo>
                  <a:lnTo>
                    <a:pt x="0" y="35"/>
                  </a:lnTo>
                  <a:lnTo>
                    <a:pt x="1" y="29"/>
                  </a:lnTo>
                  <a:lnTo>
                    <a:pt x="1" y="24"/>
                  </a:lnTo>
                  <a:lnTo>
                    <a:pt x="3" y="20"/>
                  </a:lnTo>
                  <a:lnTo>
                    <a:pt x="4" y="14"/>
                  </a:lnTo>
                  <a:lnTo>
                    <a:pt x="5" y="9"/>
                  </a:lnTo>
                  <a:lnTo>
                    <a:pt x="5" y="5"/>
                  </a:lnTo>
                  <a:lnTo>
                    <a:pt x="6" y="0"/>
                  </a:lnTo>
                  <a:lnTo>
                    <a:pt x="752" y="0"/>
                  </a:lnTo>
                  <a:close/>
                </a:path>
              </a:pathLst>
            </a:custGeom>
            <a:solidFill>
              <a:srgbClr val="df1966"/>
            </a:solidFill>
            <a:ln>
              <a:noFill/>
            </a:ln>
          </p:spPr>
          <p:style>
            <a:lnRef idx="0"/>
            <a:fillRef idx="0"/>
            <a:effectRef idx="0"/>
            <a:fontRef idx="minor"/>
          </p:style>
        </p:sp>
        <p:sp>
          <p:nvSpPr>
            <p:cNvPr id="891" name="CustomShape 797"/>
            <p:cNvSpPr/>
            <p:nvPr/>
          </p:nvSpPr>
          <p:spPr>
            <a:xfrm>
              <a:off x="3384720" y="5256360"/>
              <a:ext cx="603000" cy="29880"/>
            </a:xfrm>
            <a:custGeom>
              <a:avLst/>
              <a:gdLst/>
              <a:ahLst/>
              <a:rect l="l" t="t" r="r" b="b"/>
              <a:pathLst>
                <a:path w="763" h="40">
                  <a:moveTo>
                    <a:pt x="760" y="0"/>
                  </a:moveTo>
                  <a:lnTo>
                    <a:pt x="760" y="5"/>
                  </a:lnTo>
                  <a:lnTo>
                    <a:pt x="761" y="10"/>
                  </a:lnTo>
                  <a:lnTo>
                    <a:pt x="761" y="14"/>
                  </a:lnTo>
                  <a:lnTo>
                    <a:pt x="761" y="20"/>
                  </a:lnTo>
                  <a:lnTo>
                    <a:pt x="763" y="25"/>
                  </a:lnTo>
                  <a:lnTo>
                    <a:pt x="763" y="30"/>
                  </a:lnTo>
                  <a:lnTo>
                    <a:pt x="763" y="35"/>
                  </a:lnTo>
                  <a:lnTo>
                    <a:pt x="763" y="40"/>
                  </a:lnTo>
                  <a:lnTo>
                    <a:pt x="0" y="40"/>
                  </a:lnTo>
                  <a:lnTo>
                    <a:pt x="0" y="35"/>
                  </a:lnTo>
                  <a:lnTo>
                    <a:pt x="0" y="30"/>
                  </a:lnTo>
                  <a:lnTo>
                    <a:pt x="0" y="25"/>
                  </a:lnTo>
                  <a:lnTo>
                    <a:pt x="1" y="20"/>
                  </a:lnTo>
                  <a:lnTo>
                    <a:pt x="1" y="14"/>
                  </a:lnTo>
                  <a:lnTo>
                    <a:pt x="1" y="10"/>
                  </a:lnTo>
                  <a:lnTo>
                    <a:pt x="2" y="5"/>
                  </a:lnTo>
                  <a:lnTo>
                    <a:pt x="2" y="0"/>
                  </a:lnTo>
                  <a:lnTo>
                    <a:pt x="760" y="0"/>
                  </a:lnTo>
                  <a:close/>
                </a:path>
              </a:pathLst>
            </a:custGeom>
            <a:solidFill>
              <a:srgbClr val="db1966"/>
            </a:solidFill>
            <a:ln>
              <a:noFill/>
            </a:ln>
          </p:spPr>
          <p:style>
            <a:lnRef idx="0"/>
            <a:fillRef idx="0"/>
            <a:effectRef idx="0"/>
            <a:fontRef idx="minor"/>
          </p:style>
        </p:sp>
        <p:sp>
          <p:nvSpPr>
            <p:cNvPr id="892" name="CustomShape 798"/>
            <p:cNvSpPr/>
            <p:nvPr/>
          </p:nvSpPr>
          <p:spPr>
            <a:xfrm>
              <a:off x="3384720" y="5288040"/>
              <a:ext cx="603000" cy="28440"/>
            </a:xfrm>
            <a:custGeom>
              <a:avLst/>
              <a:gdLst/>
              <a:ahLst/>
              <a:rect l="l" t="t" r="r" b="b"/>
              <a:pathLst>
                <a:path w="763" h="38">
                  <a:moveTo>
                    <a:pt x="763" y="0"/>
                  </a:moveTo>
                  <a:lnTo>
                    <a:pt x="763" y="0"/>
                  </a:lnTo>
                  <a:lnTo>
                    <a:pt x="763" y="0"/>
                  </a:lnTo>
                  <a:lnTo>
                    <a:pt x="763" y="1"/>
                  </a:lnTo>
                  <a:lnTo>
                    <a:pt x="763" y="1"/>
                  </a:lnTo>
                  <a:lnTo>
                    <a:pt x="763" y="6"/>
                  </a:lnTo>
                  <a:lnTo>
                    <a:pt x="763" y="10"/>
                  </a:lnTo>
                  <a:lnTo>
                    <a:pt x="763" y="15"/>
                  </a:lnTo>
                  <a:lnTo>
                    <a:pt x="761" y="20"/>
                  </a:lnTo>
                  <a:lnTo>
                    <a:pt x="761" y="24"/>
                  </a:lnTo>
                  <a:lnTo>
                    <a:pt x="761" y="29"/>
                  </a:lnTo>
                  <a:lnTo>
                    <a:pt x="760" y="34"/>
                  </a:lnTo>
                  <a:lnTo>
                    <a:pt x="760" y="38"/>
                  </a:lnTo>
                  <a:lnTo>
                    <a:pt x="2" y="38"/>
                  </a:lnTo>
                  <a:lnTo>
                    <a:pt x="2" y="34"/>
                  </a:lnTo>
                  <a:lnTo>
                    <a:pt x="1" y="29"/>
                  </a:lnTo>
                  <a:lnTo>
                    <a:pt x="1" y="24"/>
                  </a:lnTo>
                  <a:lnTo>
                    <a:pt x="1" y="20"/>
                  </a:lnTo>
                  <a:lnTo>
                    <a:pt x="0" y="15"/>
                  </a:lnTo>
                  <a:lnTo>
                    <a:pt x="0" y="10"/>
                  </a:lnTo>
                  <a:lnTo>
                    <a:pt x="0" y="6"/>
                  </a:lnTo>
                  <a:lnTo>
                    <a:pt x="0" y="1"/>
                  </a:lnTo>
                  <a:lnTo>
                    <a:pt x="0" y="1"/>
                  </a:lnTo>
                  <a:lnTo>
                    <a:pt x="0" y="0"/>
                  </a:lnTo>
                  <a:lnTo>
                    <a:pt x="0" y="0"/>
                  </a:lnTo>
                  <a:lnTo>
                    <a:pt x="0" y="0"/>
                  </a:lnTo>
                  <a:lnTo>
                    <a:pt x="763" y="0"/>
                  </a:lnTo>
                  <a:close/>
                </a:path>
              </a:pathLst>
            </a:custGeom>
            <a:solidFill>
              <a:srgbClr val="d71966"/>
            </a:solidFill>
            <a:ln>
              <a:noFill/>
            </a:ln>
          </p:spPr>
          <p:style>
            <a:lnRef idx="0"/>
            <a:fillRef idx="0"/>
            <a:effectRef idx="0"/>
            <a:fontRef idx="minor"/>
          </p:style>
        </p:sp>
        <p:sp>
          <p:nvSpPr>
            <p:cNvPr id="893" name="CustomShape 799"/>
            <p:cNvSpPr/>
            <p:nvPr/>
          </p:nvSpPr>
          <p:spPr>
            <a:xfrm>
              <a:off x="3386160" y="5318280"/>
              <a:ext cx="600120" cy="29880"/>
            </a:xfrm>
            <a:custGeom>
              <a:avLst/>
              <a:gdLst/>
              <a:ahLst/>
              <a:rect l="l" t="t" r="r" b="b"/>
              <a:pathLst>
                <a:path w="758" h="40">
                  <a:moveTo>
                    <a:pt x="758" y="0"/>
                  </a:moveTo>
                  <a:lnTo>
                    <a:pt x="758" y="5"/>
                  </a:lnTo>
                  <a:lnTo>
                    <a:pt x="757" y="11"/>
                  </a:lnTo>
                  <a:lnTo>
                    <a:pt x="757" y="16"/>
                  </a:lnTo>
                  <a:lnTo>
                    <a:pt x="756" y="20"/>
                  </a:lnTo>
                  <a:lnTo>
                    <a:pt x="756" y="26"/>
                  </a:lnTo>
                  <a:lnTo>
                    <a:pt x="755" y="31"/>
                  </a:lnTo>
                  <a:lnTo>
                    <a:pt x="755" y="35"/>
                  </a:lnTo>
                  <a:lnTo>
                    <a:pt x="754" y="40"/>
                  </a:lnTo>
                  <a:lnTo>
                    <a:pt x="5" y="40"/>
                  </a:lnTo>
                  <a:lnTo>
                    <a:pt x="4" y="35"/>
                  </a:lnTo>
                  <a:lnTo>
                    <a:pt x="4" y="31"/>
                  </a:lnTo>
                  <a:lnTo>
                    <a:pt x="3" y="26"/>
                  </a:lnTo>
                  <a:lnTo>
                    <a:pt x="3" y="20"/>
                  </a:lnTo>
                  <a:lnTo>
                    <a:pt x="1" y="16"/>
                  </a:lnTo>
                  <a:lnTo>
                    <a:pt x="1" y="11"/>
                  </a:lnTo>
                  <a:lnTo>
                    <a:pt x="0" y="5"/>
                  </a:lnTo>
                  <a:lnTo>
                    <a:pt x="0" y="0"/>
                  </a:lnTo>
                  <a:lnTo>
                    <a:pt x="758" y="0"/>
                  </a:lnTo>
                  <a:close/>
                </a:path>
              </a:pathLst>
            </a:custGeom>
            <a:solidFill>
              <a:srgbClr val="d31966"/>
            </a:solidFill>
            <a:ln>
              <a:noFill/>
            </a:ln>
          </p:spPr>
          <p:style>
            <a:lnRef idx="0"/>
            <a:fillRef idx="0"/>
            <a:effectRef idx="0"/>
            <a:fontRef idx="minor"/>
          </p:style>
        </p:sp>
        <p:sp>
          <p:nvSpPr>
            <p:cNvPr id="894" name="CustomShape 800"/>
            <p:cNvSpPr/>
            <p:nvPr/>
          </p:nvSpPr>
          <p:spPr>
            <a:xfrm>
              <a:off x="3389400" y="5349960"/>
              <a:ext cx="593640" cy="30240"/>
            </a:xfrm>
            <a:custGeom>
              <a:avLst/>
              <a:gdLst/>
              <a:ahLst/>
              <a:rect l="l" t="t" r="r" b="b"/>
              <a:pathLst>
                <a:path w="749" h="39">
                  <a:moveTo>
                    <a:pt x="749" y="0"/>
                  </a:moveTo>
                  <a:lnTo>
                    <a:pt x="747" y="5"/>
                  </a:lnTo>
                  <a:lnTo>
                    <a:pt x="746" y="9"/>
                  </a:lnTo>
                  <a:lnTo>
                    <a:pt x="745" y="15"/>
                  </a:lnTo>
                  <a:lnTo>
                    <a:pt x="744" y="20"/>
                  </a:lnTo>
                  <a:lnTo>
                    <a:pt x="743" y="24"/>
                  </a:lnTo>
                  <a:lnTo>
                    <a:pt x="742" y="30"/>
                  </a:lnTo>
                  <a:lnTo>
                    <a:pt x="739" y="35"/>
                  </a:lnTo>
                  <a:lnTo>
                    <a:pt x="738" y="39"/>
                  </a:lnTo>
                  <a:lnTo>
                    <a:pt x="10" y="39"/>
                  </a:lnTo>
                  <a:lnTo>
                    <a:pt x="9" y="35"/>
                  </a:lnTo>
                  <a:lnTo>
                    <a:pt x="8" y="30"/>
                  </a:lnTo>
                  <a:lnTo>
                    <a:pt x="7" y="24"/>
                  </a:lnTo>
                  <a:lnTo>
                    <a:pt x="6" y="20"/>
                  </a:lnTo>
                  <a:lnTo>
                    <a:pt x="3" y="15"/>
                  </a:lnTo>
                  <a:lnTo>
                    <a:pt x="2" y="9"/>
                  </a:lnTo>
                  <a:lnTo>
                    <a:pt x="1" y="5"/>
                  </a:lnTo>
                  <a:lnTo>
                    <a:pt x="0" y="0"/>
                  </a:lnTo>
                  <a:lnTo>
                    <a:pt x="749" y="0"/>
                  </a:lnTo>
                  <a:close/>
                </a:path>
              </a:pathLst>
            </a:custGeom>
            <a:solidFill>
              <a:srgbClr val="cf1966"/>
            </a:solidFill>
            <a:ln>
              <a:noFill/>
            </a:ln>
          </p:spPr>
          <p:style>
            <a:lnRef idx="0"/>
            <a:fillRef idx="0"/>
            <a:effectRef idx="0"/>
            <a:fontRef idx="minor"/>
          </p:style>
        </p:sp>
        <p:sp>
          <p:nvSpPr>
            <p:cNvPr id="895" name="CustomShape 801"/>
            <p:cNvSpPr/>
            <p:nvPr/>
          </p:nvSpPr>
          <p:spPr>
            <a:xfrm>
              <a:off x="3398760" y="5381640"/>
              <a:ext cx="576360" cy="28440"/>
            </a:xfrm>
            <a:custGeom>
              <a:avLst/>
              <a:gdLst/>
              <a:ahLst/>
              <a:rect l="l" t="t" r="r" b="b"/>
              <a:pathLst>
                <a:path w="728" h="40">
                  <a:moveTo>
                    <a:pt x="728" y="0"/>
                  </a:moveTo>
                  <a:lnTo>
                    <a:pt x="727" y="5"/>
                  </a:lnTo>
                  <a:lnTo>
                    <a:pt x="726" y="10"/>
                  </a:lnTo>
                  <a:lnTo>
                    <a:pt x="724" y="16"/>
                  </a:lnTo>
                  <a:lnTo>
                    <a:pt x="722" y="20"/>
                  </a:lnTo>
                  <a:lnTo>
                    <a:pt x="720" y="25"/>
                  </a:lnTo>
                  <a:lnTo>
                    <a:pt x="719" y="31"/>
                  </a:lnTo>
                  <a:lnTo>
                    <a:pt x="717" y="35"/>
                  </a:lnTo>
                  <a:lnTo>
                    <a:pt x="714" y="40"/>
                  </a:lnTo>
                  <a:lnTo>
                    <a:pt x="14" y="40"/>
                  </a:lnTo>
                  <a:lnTo>
                    <a:pt x="13" y="35"/>
                  </a:lnTo>
                  <a:lnTo>
                    <a:pt x="11" y="31"/>
                  </a:lnTo>
                  <a:lnTo>
                    <a:pt x="10" y="25"/>
                  </a:lnTo>
                  <a:lnTo>
                    <a:pt x="7" y="20"/>
                  </a:lnTo>
                  <a:lnTo>
                    <a:pt x="6" y="16"/>
                  </a:lnTo>
                  <a:lnTo>
                    <a:pt x="4" y="10"/>
                  </a:lnTo>
                  <a:lnTo>
                    <a:pt x="3" y="5"/>
                  </a:lnTo>
                  <a:lnTo>
                    <a:pt x="0" y="0"/>
                  </a:lnTo>
                  <a:lnTo>
                    <a:pt x="728" y="0"/>
                  </a:lnTo>
                  <a:close/>
                </a:path>
              </a:pathLst>
            </a:custGeom>
            <a:solidFill>
              <a:srgbClr val="cb1966"/>
            </a:solidFill>
            <a:ln>
              <a:noFill/>
            </a:ln>
          </p:spPr>
          <p:style>
            <a:lnRef idx="0"/>
            <a:fillRef idx="0"/>
            <a:effectRef idx="0"/>
            <a:fontRef idx="minor"/>
          </p:style>
        </p:sp>
        <p:sp>
          <p:nvSpPr>
            <p:cNvPr id="896" name="CustomShape 802"/>
            <p:cNvSpPr/>
            <p:nvPr/>
          </p:nvSpPr>
          <p:spPr>
            <a:xfrm>
              <a:off x="3409920" y="5411880"/>
              <a:ext cx="554040" cy="30240"/>
            </a:xfrm>
            <a:custGeom>
              <a:avLst/>
              <a:gdLst/>
              <a:ahLst/>
              <a:rect l="l" t="t" r="r" b="b"/>
              <a:pathLst>
                <a:path w="700" h="38">
                  <a:moveTo>
                    <a:pt x="700" y="0"/>
                  </a:moveTo>
                  <a:lnTo>
                    <a:pt x="698" y="5"/>
                  </a:lnTo>
                  <a:lnTo>
                    <a:pt x="696" y="9"/>
                  </a:lnTo>
                  <a:lnTo>
                    <a:pt x="693" y="14"/>
                  </a:lnTo>
                  <a:lnTo>
                    <a:pt x="691" y="19"/>
                  </a:lnTo>
                  <a:lnTo>
                    <a:pt x="689" y="24"/>
                  </a:lnTo>
                  <a:lnTo>
                    <a:pt x="686" y="29"/>
                  </a:lnTo>
                  <a:lnTo>
                    <a:pt x="684" y="34"/>
                  </a:lnTo>
                  <a:lnTo>
                    <a:pt x="682" y="38"/>
                  </a:lnTo>
                  <a:lnTo>
                    <a:pt x="20" y="38"/>
                  </a:lnTo>
                  <a:lnTo>
                    <a:pt x="18" y="34"/>
                  </a:lnTo>
                  <a:lnTo>
                    <a:pt x="15" y="29"/>
                  </a:lnTo>
                  <a:lnTo>
                    <a:pt x="12" y="24"/>
                  </a:lnTo>
                  <a:lnTo>
                    <a:pt x="10" y="19"/>
                  </a:lnTo>
                  <a:lnTo>
                    <a:pt x="7" y="14"/>
                  </a:lnTo>
                  <a:lnTo>
                    <a:pt x="5" y="9"/>
                  </a:lnTo>
                  <a:lnTo>
                    <a:pt x="3" y="5"/>
                  </a:lnTo>
                  <a:lnTo>
                    <a:pt x="0" y="0"/>
                  </a:lnTo>
                  <a:lnTo>
                    <a:pt x="700" y="0"/>
                  </a:lnTo>
                  <a:close/>
                </a:path>
              </a:pathLst>
            </a:custGeom>
            <a:solidFill>
              <a:srgbClr val="c71966"/>
            </a:solidFill>
            <a:ln>
              <a:noFill/>
            </a:ln>
          </p:spPr>
          <p:style>
            <a:lnRef idx="0"/>
            <a:fillRef idx="0"/>
            <a:effectRef idx="0"/>
            <a:fontRef idx="minor"/>
          </p:style>
        </p:sp>
        <p:sp>
          <p:nvSpPr>
            <p:cNvPr id="897" name="CustomShape 803"/>
            <p:cNvSpPr/>
            <p:nvPr/>
          </p:nvSpPr>
          <p:spPr>
            <a:xfrm>
              <a:off x="3424320" y="5443560"/>
              <a:ext cx="523800" cy="28440"/>
            </a:xfrm>
            <a:custGeom>
              <a:avLst/>
              <a:gdLst/>
              <a:ahLst/>
              <a:rect l="l" t="t" r="r" b="b"/>
              <a:pathLst>
                <a:path w="662" h="40">
                  <a:moveTo>
                    <a:pt x="662" y="0"/>
                  </a:moveTo>
                  <a:lnTo>
                    <a:pt x="658" y="5"/>
                  </a:lnTo>
                  <a:lnTo>
                    <a:pt x="656" y="11"/>
                  </a:lnTo>
                  <a:lnTo>
                    <a:pt x="652" y="15"/>
                  </a:lnTo>
                  <a:lnTo>
                    <a:pt x="649" y="20"/>
                  </a:lnTo>
                  <a:lnTo>
                    <a:pt x="646" y="26"/>
                  </a:lnTo>
                  <a:lnTo>
                    <a:pt x="642" y="31"/>
                  </a:lnTo>
                  <a:lnTo>
                    <a:pt x="639" y="35"/>
                  </a:lnTo>
                  <a:lnTo>
                    <a:pt x="635" y="40"/>
                  </a:lnTo>
                  <a:lnTo>
                    <a:pt x="25" y="40"/>
                  </a:lnTo>
                  <a:lnTo>
                    <a:pt x="22" y="35"/>
                  </a:lnTo>
                  <a:lnTo>
                    <a:pt x="19" y="31"/>
                  </a:lnTo>
                  <a:lnTo>
                    <a:pt x="15" y="26"/>
                  </a:lnTo>
                  <a:lnTo>
                    <a:pt x="13" y="20"/>
                  </a:lnTo>
                  <a:lnTo>
                    <a:pt x="9" y="15"/>
                  </a:lnTo>
                  <a:lnTo>
                    <a:pt x="6" y="11"/>
                  </a:lnTo>
                  <a:lnTo>
                    <a:pt x="3" y="5"/>
                  </a:lnTo>
                  <a:lnTo>
                    <a:pt x="0" y="0"/>
                  </a:lnTo>
                  <a:lnTo>
                    <a:pt x="662" y="0"/>
                  </a:lnTo>
                  <a:close/>
                </a:path>
              </a:pathLst>
            </a:custGeom>
            <a:solidFill>
              <a:srgbClr val="c31966"/>
            </a:solidFill>
            <a:ln>
              <a:noFill/>
            </a:ln>
          </p:spPr>
          <p:style>
            <a:lnRef idx="0"/>
            <a:fillRef idx="0"/>
            <a:effectRef idx="0"/>
            <a:fontRef idx="minor"/>
          </p:style>
        </p:sp>
        <p:sp>
          <p:nvSpPr>
            <p:cNvPr id="898" name="CustomShape 804"/>
            <p:cNvSpPr/>
            <p:nvPr/>
          </p:nvSpPr>
          <p:spPr>
            <a:xfrm>
              <a:off x="3444840" y="5473800"/>
              <a:ext cx="482760" cy="30240"/>
            </a:xfrm>
            <a:custGeom>
              <a:avLst/>
              <a:gdLst/>
              <a:ahLst/>
              <a:rect l="l" t="t" r="r" b="b"/>
              <a:pathLst>
                <a:path w="610" h="39">
                  <a:moveTo>
                    <a:pt x="610" y="0"/>
                  </a:moveTo>
                  <a:lnTo>
                    <a:pt x="607" y="5"/>
                  </a:lnTo>
                  <a:lnTo>
                    <a:pt x="603" y="10"/>
                  </a:lnTo>
                  <a:lnTo>
                    <a:pt x="599" y="15"/>
                  </a:lnTo>
                  <a:lnTo>
                    <a:pt x="595" y="21"/>
                  </a:lnTo>
                  <a:lnTo>
                    <a:pt x="590" y="25"/>
                  </a:lnTo>
                  <a:lnTo>
                    <a:pt x="586" y="30"/>
                  </a:lnTo>
                  <a:lnTo>
                    <a:pt x="582" y="35"/>
                  </a:lnTo>
                  <a:lnTo>
                    <a:pt x="578" y="39"/>
                  </a:lnTo>
                  <a:lnTo>
                    <a:pt x="34" y="39"/>
                  </a:lnTo>
                  <a:lnTo>
                    <a:pt x="29" y="35"/>
                  </a:lnTo>
                  <a:lnTo>
                    <a:pt x="26" y="30"/>
                  </a:lnTo>
                  <a:lnTo>
                    <a:pt x="21" y="25"/>
                  </a:lnTo>
                  <a:lnTo>
                    <a:pt x="17" y="21"/>
                  </a:lnTo>
                  <a:lnTo>
                    <a:pt x="12" y="15"/>
                  </a:lnTo>
                  <a:lnTo>
                    <a:pt x="9" y="10"/>
                  </a:lnTo>
                  <a:lnTo>
                    <a:pt x="4" y="5"/>
                  </a:lnTo>
                  <a:lnTo>
                    <a:pt x="0" y="0"/>
                  </a:lnTo>
                  <a:lnTo>
                    <a:pt x="610" y="0"/>
                  </a:lnTo>
                  <a:close/>
                </a:path>
              </a:pathLst>
            </a:custGeom>
            <a:solidFill>
              <a:srgbClr val="bf1966"/>
            </a:solidFill>
            <a:ln>
              <a:noFill/>
            </a:ln>
          </p:spPr>
          <p:style>
            <a:lnRef idx="0"/>
            <a:fillRef idx="0"/>
            <a:effectRef idx="0"/>
            <a:fontRef idx="minor"/>
          </p:style>
        </p:sp>
        <p:sp>
          <p:nvSpPr>
            <p:cNvPr id="899" name="CustomShape 805"/>
            <p:cNvSpPr/>
            <p:nvPr/>
          </p:nvSpPr>
          <p:spPr>
            <a:xfrm>
              <a:off x="3471840" y="5505480"/>
              <a:ext cx="430200" cy="31680"/>
            </a:xfrm>
            <a:custGeom>
              <a:avLst/>
              <a:gdLst/>
              <a:ahLst/>
              <a:rect l="l" t="t" r="r" b="b"/>
              <a:pathLst>
                <a:path w="544" h="41">
                  <a:moveTo>
                    <a:pt x="544" y="0"/>
                  </a:moveTo>
                  <a:lnTo>
                    <a:pt x="538" y="6"/>
                  </a:lnTo>
                  <a:lnTo>
                    <a:pt x="533" y="11"/>
                  </a:lnTo>
                  <a:lnTo>
                    <a:pt x="527" y="17"/>
                  </a:lnTo>
                  <a:lnTo>
                    <a:pt x="522" y="21"/>
                  </a:lnTo>
                  <a:lnTo>
                    <a:pt x="517" y="27"/>
                  </a:lnTo>
                  <a:lnTo>
                    <a:pt x="511" y="32"/>
                  </a:lnTo>
                  <a:lnTo>
                    <a:pt x="505" y="36"/>
                  </a:lnTo>
                  <a:lnTo>
                    <a:pt x="500" y="41"/>
                  </a:lnTo>
                  <a:lnTo>
                    <a:pt x="45" y="41"/>
                  </a:lnTo>
                  <a:lnTo>
                    <a:pt x="40" y="36"/>
                  </a:lnTo>
                  <a:lnTo>
                    <a:pt x="34" y="32"/>
                  </a:lnTo>
                  <a:lnTo>
                    <a:pt x="28" y="27"/>
                  </a:lnTo>
                  <a:lnTo>
                    <a:pt x="22" y="21"/>
                  </a:lnTo>
                  <a:lnTo>
                    <a:pt x="16" y="17"/>
                  </a:lnTo>
                  <a:lnTo>
                    <a:pt x="11" y="11"/>
                  </a:lnTo>
                  <a:lnTo>
                    <a:pt x="6" y="6"/>
                  </a:lnTo>
                  <a:lnTo>
                    <a:pt x="0" y="0"/>
                  </a:lnTo>
                  <a:lnTo>
                    <a:pt x="544" y="0"/>
                  </a:lnTo>
                  <a:close/>
                </a:path>
              </a:pathLst>
            </a:custGeom>
            <a:solidFill>
              <a:srgbClr val="bb1966"/>
            </a:solidFill>
            <a:ln>
              <a:noFill/>
            </a:ln>
          </p:spPr>
          <p:style>
            <a:lnRef idx="0"/>
            <a:fillRef idx="0"/>
            <a:effectRef idx="0"/>
            <a:fontRef idx="minor"/>
          </p:style>
        </p:sp>
        <p:sp>
          <p:nvSpPr>
            <p:cNvPr id="900" name="CustomShape 806"/>
            <p:cNvSpPr/>
            <p:nvPr/>
          </p:nvSpPr>
          <p:spPr>
            <a:xfrm>
              <a:off x="3508200" y="5538960"/>
              <a:ext cx="358920" cy="28440"/>
            </a:xfrm>
            <a:custGeom>
              <a:avLst/>
              <a:gdLst/>
              <a:ahLst/>
              <a:rect l="l" t="t" r="r" b="b"/>
              <a:pathLst>
                <a:path w="455" h="39">
                  <a:moveTo>
                    <a:pt x="455" y="0"/>
                  </a:moveTo>
                  <a:lnTo>
                    <a:pt x="448" y="6"/>
                  </a:lnTo>
                  <a:lnTo>
                    <a:pt x="440" y="11"/>
                  </a:lnTo>
                  <a:lnTo>
                    <a:pt x="431" y="16"/>
                  </a:lnTo>
                  <a:lnTo>
                    <a:pt x="423" y="21"/>
                  </a:lnTo>
                  <a:lnTo>
                    <a:pt x="415" y="26"/>
                  </a:lnTo>
                  <a:lnTo>
                    <a:pt x="407" y="30"/>
                  </a:lnTo>
                  <a:lnTo>
                    <a:pt x="399" y="35"/>
                  </a:lnTo>
                  <a:lnTo>
                    <a:pt x="391" y="39"/>
                  </a:lnTo>
                  <a:lnTo>
                    <a:pt x="63" y="39"/>
                  </a:lnTo>
                  <a:lnTo>
                    <a:pt x="55" y="35"/>
                  </a:lnTo>
                  <a:lnTo>
                    <a:pt x="47" y="30"/>
                  </a:lnTo>
                  <a:lnTo>
                    <a:pt x="39" y="26"/>
                  </a:lnTo>
                  <a:lnTo>
                    <a:pt x="30" y="21"/>
                  </a:lnTo>
                  <a:lnTo>
                    <a:pt x="23" y="16"/>
                  </a:lnTo>
                  <a:lnTo>
                    <a:pt x="15" y="11"/>
                  </a:lnTo>
                  <a:lnTo>
                    <a:pt x="7" y="6"/>
                  </a:lnTo>
                  <a:lnTo>
                    <a:pt x="0" y="0"/>
                  </a:lnTo>
                  <a:lnTo>
                    <a:pt x="455" y="0"/>
                  </a:lnTo>
                  <a:close/>
                </a:path>
              </a:pathLst>
            </a:custGeom>
            <a:solidFill>
              <a:srgbClr val="b71966"/>
            </a:solidFill>
            <a:ln>
              <a:noFill/>
            </a:ln>
          </p:spPr>
          <p:style>
            <a:lnRef idx="0"/>
            <a:fillRef idx="0"/>
            <a:effectRef idx="0"/>
            <a:fontRef idx="minor"/>
          </p:style>
        </p:sp>
        <p:sp>
          <p:nvSpPr>
            <p:cNvPr id="901" name="CustomShape 807"/>
            <p:cNvSpPr/>
            <p:nvPr/>
          </p:nvSpPr>
          <p:spPr>
            <a:xfrm>
              <a:off x="3557520" y="5568840"/>
              <a:ext cx="258840" cy="28800"/>
            </a:xfrm>
            <a:custGeom>
              <a:avLst/>
              <a:gdLst/>
              <a:ahLst/>
              <a:rect l="l" t="t" r="r" b="b"/>
              <a:pathLst>
                <a:path w="328" h="38">
                  <a:moveTo>
                    <a:pt x="328" y="0"/>
                  </a:moveTo>
                  <a:lnTo>
                    <a:pt x="309" y="8"/>
                  </a:lnTo>
                  <a:lnTo>
                    <a:pt x="290" y="16"/>
                  </a:lnTo>
                  <a:lnTo>
                    <a:pt x="270" y="23"/>
                  </a:lnTo>
                  <a:lnTo>
                    <a:pt x="250" y="27"/>
                  </a:lnTo>
                  <a:lnTo>
                    <a:pt x="229" y="32"/>
                  </a:lnTo>
                  <a:lnTo>
                    <a:pt x="209" y="36"/>
                  </a:lnTo>
                  <a:lnTo>
                    <a:pt x="186" y="37"/>
                  </a:lnTo>
                  <a:lnTo>
                    <a:pt x="164" y="38"/>
                  </a:lnTo>
                  <a:lnTo>
                    <a:pt x="142" y="37"/>
                  </a:lnTo>
                  <a:lnTo>
                    <a:pt x="120" y="36"/>
                  </a:lnTo>
                  <a:lnTo>
                    <a:pt x="100" y="32"/>
                  </a:lnTo>
                  <a:lnTo>
                    <a:pt x="79" y="27"/>
                  </a:lnTo>
                  <a:lnTo>
                    <a:pt x="58" y="23"/>
                  </a:lnTo>
                  <a:lnTo>
                    <a:pt x="38" y="16"/>
                  </a:lnTo>
                  <a:lnTo>
                    <a:pt x="18" y="8"/>
                  </a:lnTo>
                  <a:lnTo>
                    <a:pt x="0" y="0"/>
                  </a:lnTo>
                  <a:lnTo>
                    <a:pt x="328" y="0"/>
                  </a:lnTo>
                  <a:close/>
                </a:path>
              </a:pathLst>
            </a:custGeom>
            <a:solidFill>
              <a:srgbClr val="b21966"/>
            </a:solidFill>
            <a:ln>
              <a:noFill/>
            </a:ln>
          </p:spPr>
          <p:style>
            <a:lnRef idx="0"/>
            <a:fillRef idx="0"/>
            <a:effectRef idx="0"/>
            <a:fontRef idx="minor"/>
          </p:style>
        </p:sp>
        <p:sp>
          <p:nvSpPr>
            <p:cNvPr id="902" name="CustomShape 808"/>
            <p:cNvSpPr/>
            <p:nvPr/>
          </p:nvSpPr>
          <p:spPr>
            <a:xfrm>
              <a:off x="3384720" y="4976640"/>
              <a:ext cx="603000" cy="621000"/>
            </a:xfrm>
            <a:custGeom>
              <a:avLst/>
              <a:gdLst/>
              <a:ahLst/>
              <a:rect l="l" t="t" r="r" b="b"/>
              <a:pathLst>
                <a:path w="763" h="784">
                  <a:moveTo>
                    <a:pt x="382" y="0"/>
                  </a:moveTo>
                  <a:lnTo>
                    <a:pt x="382" y="0"/>
                  </a:lnTo>
                  <a:lnTo>
                    <a:pt x="422" y="2"/>
                  </a:lnTo>
                  <a:lnTo>
                    <a:pt x="459" y="8"/>
                  </a:lnTo>
                  <a:lnTo>
                    <a:pt x="495" y="18"/>
                  </a:lnTo>
                  <a:lnTo>
                    <a:pt x="531" y="32"/>
                  </a:lnTo>
                  <a:lnTo>
                    <a:pt x="563" y="48"/>
                  </a:lnTo>
                  <a:lnTo>
                    <a:pt x="595" y="68"/>
                  </a:lnTo>
                  <a:lnTo>
                    <a:pt x="625" y="90"/>
                  </a:lnTo>
                  <a:lnTo>
                    <a:pt x="651" y="115"/>
                  </a:lnTo>
                  <a:lnTo>
                    <a:pt x="676" y="143"/>
                  </a:lnTo>
                  <a:lnTo>
                    <a:pt x="698" y="173"/>
                  </a:lnTo>
                  <a:lnTo>
                    <a:pt x="716" y="206"/>
                  </a:lnTo>
                  <a:lnTo>
                    <a:pt x="732" y="241"/>
                  </a:lnTo>
                  <a:lnTo>
                    <a:pt x="745" y="277"/>
                  </a:lnTo>
                  <a:lnTo>
                    <a:pt x="754" y="314"/>
                  </a:lnTo>
                  <a:lnTo>
                    <a:pt x="760" y="354"/>
                  </a:lnTo>
                  <a:lnTo>
                    <a:pt x="763" y="393"/>
                  </a:lnTo>
                  <a:lnTo>
                    <a:pt x="763" y="393"/>
                  </a:lnTo>
                  <a:lnTo>
                    <a:pt x="760" y="433"/>
                  </a:lnTo>
                  <a:lnTo>
                    <a:pt x="754" y="472"/>
                  </a:lnTo>
                  <a:lnTo>
                    <a:pt x="745" y="509"/>
                  </a:lnTo>
                  <a:lnTo>
                    <a:pt x="732" y="546"/>
                  </a:lnTo>
                  <a:lnTo>
                    <a:pt x="716" y="579"/>
                  </a:lnTo>
                  <a:lnTo>
                    <a:pt x="698" y="612"/>
                  </a:lnTo>
                  <a:lnTo>
                    <a:pt x="676" y="641"/>
                  </a:lnTo>
                  <a:lnTo>
                    <a:pt x="651" y="669"/>
                  </a:lnTo>
                  <a:lnTo>
                    <a:pt x="625" y="694"/>
                  </a:lnTo>
                  <a:lnTo>
                    <a:pt x="595" y="716"/>
                  </a:lnTo>
                  <a:lnTo>
                    <a:pt x="563" y="736"/>
                  </a:lnTo>
                  <a:lnTo>
                    <a:pt x="531" y="754"/>
                  </a:lnTo>
                  <a:lnTo>
                    <a:pt x="495" y="766"/>
                  </a:lnTo>
                  <a:lnTo>
                    <a:pt x="459" y="776"/>
                  </a:lnTo>
                  <a:lnTo>
                    <a:pt x="422" y="782"/>
                  </a:lnTo>
                  <a:lnTo>
                    <a:pt x="382" y="784"/>
                  </a:lnTo>
                  <a:lnTo>
                    <a:pt x="382" y="784"/>
                  </a:lnTo>
                  <a:lnTo>
                    <a:pt x="343" y="782"/>
                  </a:lnTo>
                  <a:lnTo>
                    <a:pt x="306" y="776"/>
                  </a:lnTo>
                  <a:lnTo>
                    <a:pt x="269" y="766"/>
                  </a:lnTo>
                  <a:lnTo>
                    <a:pt x="234" y="754"/>
                  </a:lnTo>
                  <a:lnTo>
                    <a:pt x="201" y="736"/>
                  </a:lnTo>
                  <a:lnTo>
                    <a:pt x="169" y="716"/>
                  </a:lnTo>
                  <a:lnTo>
                    <a:pt x="140" y="694"/>
                  </a:lnTo>
                  <a:lnTo>
                    <a:pt x="112" y="669"/>
                  </a:lnTo>
                  <a:lnTo>
                    <a:pt x="88" y="641"/>
                  </a:lnTo>
                  <a:lnTo>
                    <a:pt x="66" y="612"/>
                  </a:lnTo>
                  <a:lnTo>
                    <a:pt x="46" y="579"/>
                  </a:lnTo>
                  <a:lnTo>
                    <a:pt x="30" y="546"/>
                  </a:lnTo>
                  <a:lnTo>
                    <a:pt x="17" y="509"/>
                  </a:lnTo>
                  <a:lnTo>
                    <a:pt x="8" y="472"/>
                  </a:lnTo>
                  <a:lnTo>
                    <a:pt x="2" y="433"/>
                  </a:lnTo>
                  <a:lnTo>
                    <a:pt x="0" y="393"/>
                  </a:lnTo>
                  <a:lnTo>
                    <a:pt x="0" y="393"/>
                  </a:lnTo>
                  <a:lnTo>
                    <a:pt x="2" y="354"/>
                  </a:lnTo>
                  <a:lnTo>
                    <a:pt x="8" y="314"/>
                  </a:lnTo>
                  <a:lnTo>
                    <a:pt x="17" y="277"/>
                  </a:lnTo>
                  <a:lnTo>
                    <a:pt x="30" y="241"/>
                  </a:lnTo>
                  <a:lnTo>
                    <a:pt x="46" y="206"/>
                  </a:lnTo>
                  <a:lnTo>
                    <a:pt x="66" y="173"/>
                  </a:lnTo>
                  <a:lnTo>
                    <a:pt x="88" y="143"/>
                  </a:lnTo>
                  <a:lnTo>
                    <a:pt x="112" y="115"/>
                  </a:lnTo>
                  <a:lnTo>
                    <a:pt x="140" y="90"/>
                  </a:lnTo>
                  <a:lnTo>
                    <a:pt x="169" y="68"/>
                  </a:lnTo>
                  <a:lnTo>
                    <a:pt x="201" y="48"/>
                  </a:lnTo>
                  <a:lnTo>
                    <a:pt x="234" y="32"/>
                  </a:lnTo>
                  <a:lnTo>
                    <a:pt x="269" y="18"/>
                  </a:lnTo>
                  <a:lnTo>
                    <a:pt x="306" y="8"/>
                  </a:lnTo>
                  <a:lnTo>
                    <a:pt x="343" y="2"/>
                  </a:lnTo>
                  <a:lnTo>
                    <a:pt x="382" y="0"/>
                  </a:lnTo>
                </a:path>
              </a:pathLst>
            </a:custGeom>
            <a:noFill/>
            <a:ln w="9360">
              <a:solidFill>
                <a:srgbClr val="000000"/>
              </a:solidFill>
              <a:round/>
            </a:ln>
          </p:spPr>
          <p:style>
            <a:lnRef idx="0"/>
            <a:fillRef idx="0"/>
            <a:effectRef idx="0"/>
            <a:fontRef idx="minor"/>
          </p:style>
        </p:sp>
        <p:sp>
          <p:nvSpPr>
            <p:cNvPr id="903" name="CustomShape 809"/>
            <p:cNvSpPr/>
            <p:nvPr/>
          </p:nvSpPr>
          <p:spPr>
            <a:xfrm>
              <a:off x="3699000" y="4976640"/>
              <a:ext cx="306360" cy="317520"/>
            </a:xfrm>
            <a:custGeom>
              <a:avLst/>
              <a:gdLst/>
              <a:ahLst/>
              <a:rect l="l" t="t" r="r" b="b"/>
              <a:pathLst>
                <a:path w="390" h="401">
                  <a:moveTo>
                    <a:pt x="390" y="401"/>
                  </a:moveTo>
                  <a:lnTo>
                    <a:pt x="390" y="401"/>
                  </a:lnTo>
                  <a:lnTo>
                    <a:pt x="387" y="361"/>
                  </a:lnTo>
                  <a:lnTo>
                    <a:pt x="382" y="321"/>
                  </a:lnTo>
                  <a:lnTo>
                    <a:pt x="372" y="283"/>
                  </a:lnTo>
                  <a:lnTo>
                    <a:pt x="359" y="246"/>
                  </a:lnTo>
                  <a:lnTo>
                    <a:pt x="343" y="211"/>
                  </a:lnTo>
                  <a:lnTo>
                    <a:pt x="324" y="177"/>
                  </a:lnTo>
                  <a:lnTo>
                    <a:pt x="302" y="146"/>
                  </a:lnTo>
                  <a:lnTo>
                    <a:pt x="275" y="118"/>
                  </a:lnTo>
                  <a:lnTo>
                    <a:pt x="248" y="91"/>
                  </a:lnTo>
                  <a:lnTo>
                    <a:pt x="218" y="69"/>
                  </a:lnTo>
                  <a:lnTo>
                    <a:pt x="187" y="48"/>
                  </a:lnTo>
                  <a:lnTo>
                    <a:pt x="152" y="32"/>
                  </a:lnTo>
                  <a:lnTo>
                    <a:pt x="116" y="18"/>
                  </a:lnTo>
                  <a:lnTo>
                    <a:pt x="78" y="8"/>
                  </a:lnTo>
                  <a:lnTo>
                    <a:pt x="41" y="2"/>
                  </a:lnTo>
                  <a:lnTo>
                    <a:pt x="0" y="0"/>
                  </a:lnTo>
                  <a:lnTo>
                    <a:pt x="0" y="16"/>
                  </a:lnTo>
                  <a:lnTo>
                    <a:pt x="38" y="19"/>
                  </a:lnTo>
                  <a:lnTo>
                    <a:pt x="76" y="25"/>
                  </a:lnTo>
                  <a:lnTo>
                    <a:pt x="111" y="34"/>
                  </a:lnTo>
                  <a:lnTo>
                    <a:pt x="145" y="48"/>
                  </a:lnTo>
                  <a:lnTo>
                    <a:pt x="178" y="64"/>
                  </a:lnTo>
                  <a:lnTo>
                    <a:pt x="209" y="83"/>
                  </a:lnTo>
                  <a:lnTo>
                    <a:pt x="237" y="105"/>
                  </a:lnTo>
                  <a:lnTo>
                    <a:pt x="263" y="129"/>
                  </a:lnTo>
                  <a:lnTo>
                    <a:pt x="288" y="157"/>
                  </a:lnTo>
                  <a:lnTo>
                    <a:pt x="310" y="186"/>
                  </a:lnTo>
                  <a:lnTo>
                    <a:pt x="327" y="218"/>
                  </a:lnTo>
                  <a:lnTo>
                    <a:pt x="343" y="252"/>
                  </a:lnTo>
                  <a:lnTo>
                    <a:pt x="356" y="287"/>
                  </a:lnTo>
                  <a:lnTo>
                    <a:pt x="365" y="323"/>
                  </a:lnTo>
                  <a:lnTo>
                    <a:pt x="371" y="363"/>
                  </a:lnTo>
                  <a:lnTo>
                    <a:pt x="373" y="401"/>
                  </a:lnTo>
                  <a:lnTo>
                    <a:pt x="373" y="401"/>
                  </a:lnTo>
                  <a:lnTo>
                    <a:pt x="390" y="401"/>
                  </a:lnTo>
                  <a:close/>
                </a:path>
              </a:pathLst>
            </a:custGeom>
            <a:solidFill>
              <a:srgbClr val="000000"/>
            </a:solidFill>
            <a:ln>
              <a:noFill/>
            </a:ln>
          </p:spPr>
          <p:style>
            <a:lnRef idx="0"/>
            <a:fillRef idx="0"/>
            <a:effectRef idx="0"/>
            <a:fontRef idx="minor"/>
          </p:style>
        </p:sp>
        <p:sp>
          <p:nvSpPr>
            <p:cNvPr id="904" name="CustomShape 810"/>
            <p:cNvSpPr/>
            <p:nvPr/>
          </p:nvSpPr>
          <p:spPr>
            <a:xfrm>
              <a:off x="3699000" y="5295960"/>
              <a:ext cx="306360" cy="315720"/>
            </a:xfrm>
            <a:custGeom>
              <a:avLst/>
              <a:gdLst/>
              <a:ahLst/>
              <a:rect l="l" t="t" r="r" b="b"/>
              <a:pathLst>
                <a:path w="390" h="400">
                  <a:moveTo>
                    <a:pt x="0" y="400"/>
                  </a:moveTo>
                  <a:lnTo>
                    <a:pt x="0" y="400"/>
                  </a:lnTo>
                  <a:lnTo>
                    <a:pt x="41" y="397"/>
                  </a:lnTo>
                  <a:lnTo>
                    <a:pt x="78" y="391"/>
                  </a:lnTo>
                  <a:lnTo>
                    <a:pt x="116" y="382"/>
                  </a:lnTo>
                  <a:lnTo>
                    <a:pt x="152" y="369"/>
                  </a:lnTo>
                  <a:lnTo>
                    <a:pt x="187" y="351"/>
                  </a:lnTo>
                  <a:lnTo>
                    <a:pt x="218" y="331"/>
                  </a:lnTo>
                  <a:lnTo>
                    <a:pt x="248" y="308"/>
                  </a:lnTo>
                  <a:lnTo>
                    <a:pt x="275" y="282"/>
                  </a:lnTo>
                  <a:lnTo>
                    <a:pt x="302" y="254"/>
                  </a:lnTo>
                  <a:lnTo>
                    <a:pt x="324" y="224"/>
                  </a:lnTo>
                  <a:lnTo>
                    <a:pt x="343" y="190"/>
                  </a:lnTo>
                  <a:lnTo>
                    <a:pt x="359" y="156"/>
                  </a:lnTo>
                  <a:lnTo>
                    <a:pt x="372" y="119"/>
                  </a:lnTo>
                  <a:lnTo>
                    <a:pt x="382" y="81"/>
                  </a:lnTo>
                  <a:lnTo>
                    <a:pt x="387" y="41"/>
                  </a:lnTo>
                  <a:lnTo>
                    <a:pt x="390" y="0"/>
                  </a:lnTo>
                  <a:lnTo>
                    <a:pt x="373" y="0"/>
                  </a:lnTo>
                  <a:lnTo>
                    <a:pt x="371" y="39"/>
                  </a:lnTo>
                  <a:lnTo>
                    <a:pt x="365" y="78"/>
                  </a:lnTo>
                  <a:lnTo>
                    <a:pt x="356" y="114"/>
                  </a:lnTo>
                  <a:lnTo>
                    <a:pt x="343" y="149"/>
                  </a:lnTo>
                  <a:lnTo>
                    <a:pt x="327" y="183"/>
                  </a:lnTo>
                  <a:lnTo>
                    <a:pt x="310" y="214"/>
                  </a:lnTo>
                  <a:lnTo>
                    <a:pt x="288" y="242"/>
                  </a:lnTo>
                  <a:lnTo>
                    <a:pt x="263" y="270"/>
                  </a:lnTo>
                  <a:lnTo>
                    <a:pt x="237" y="295"/>
                  </a:lnTo>
                  <a:lnTo>
                    <a:pt x="209" y="317"/>
                  </a:lnTo>
                  <a:lnTo>
                    <a:pt x="178" y="335"/>
                  </a:lnTo>
                  <a:lnTo>
                    <a:pt x="145" y="353"/>
                  </a:lnTo>
                  <a:lnTo>
                    <a:pt x="111" y="365"/>
                  </a:lnTo>
                  <a:lnTo>
                    <a:pt x="76" y="375"/>
                  </a:lnTo>
                  <a:lnTo>
                    <a:pt x="38" y="381"/>
                  </a:lnTo>
                  <a:lnTo>
                    <a:pt x="0" y="382"/>
                  </a:lnTo>
                  <a:lnTo>
                    <a:pt x="0" y="382"/>
                  </a:lnTo>
                  <a:lnTo>
                    <a:pt x="0" y="400"/>
                  </a:lnTo>
                  <a:close/>
                </a:path>
              </a:pathLst>
            </a:custGeom>
            <a:solidFill>
              <a:srgbClr val="000000"/>
            </a:solidFill>
            <a:ln>
              <a:noFill/>
            </a:ln>
          </p:spPr>
          <p:style>
            <a:lnRef idx="0"/>
            <a:fillRef idx="0"/>
            <a:effectRef idx="0"/>
            <a:fontRef idx="minor"/>
          </p:style>
        </p:sp>
        <p:sp>
          <p:nvSpPr>
            <p:cNvPr id="905" name="CustomShape 811"/>
            <p:cNvSpPr/>
            <p:nvPr/>
          </p:nvSpPr>
          <p:spPr>
            <a:xfrm>
              <a:off x="3387600" y="5295960"/>
              <a:ext cx="309600" cy="315720"/>
            </a:xfrm>
            <a:custGeom>
              <a:avLst/>
              <a:gdLst/>
              <a:ahLst/>
              <a:rect l="l" t="t" r="r" b="b"/>
              <a:pathLst>
                <a:path w="390" h="400">
                  <a:moveTo>
                    <a:pt x="0" y="0"/>
                  </a:moveTo>
                  <a:lnTo>
                    <a:pt x="0" y="0"/>
                  </a:lnTo>
                  <a:lnTo>
                    <a:pt x="3" y="41"/>
                  </a:lnTo>
                  <a:lnTo>
                    <a:pt x="9" y="81"/>
                  </a:lnTo>
                  <a:lnTo>
                    <a:pt x="18" y="119"/>
                  </a:lnTo>
                  <a:lnTo>
                    <a:pt x="31" y="156"/>
                  </a:lnTo>
                  <a:lnTo>
                    <a:pt x="47" y="191"/>
                  </a:lnTo>
                  <a:lnTo>
                    <a:pt x="68" y="224"/>
                  </a:lnTo>
                  <a:lnTo>
                    <a:pt x="90" y="254"/>
                  </a:lnTo>
                  <a:lnTo>
                    <a:pt x="116" y="282"/>
                  </a:lnTo>
                  <a:lnTo>
                    <a:pt x="142" y="308"/>
                  </a:lnTo>
                  <a:lnTo>
                    <a:pt x="173" y="331"/>
                  </a:lnTo>
                  <a:lnTo>
                    <a:pt x="205" y="351"/>
                  </a:lnTo>
                  <a:lnTo>
                    <a:pt x="240" y="369"/>
                  </a:lnTo>
                  <a:lnTo>
                    <a:pt x="275" y="382"/>
                  </a:lnTo>
                  <a:lnTo>
                    <a:pt x="313" y="391"/>
                  </a:lnTo>
                  <a:lnTo>
                    <a:pt x="351" y="397"/>
                  </a:lnTo>
                  <a:lnTo>
                    <a:pt x="390" y="400"/>
                  </a:lnTo>
                  <a:lnTo>
                    <a:pt x="390" y="382"/>
                  </a:lnTo>
                  <a:lnTo>
                    <a:pt x="353" y="381"/>
                  </a:lnTo>
                  <a:lnTo>
                    <a:pt x="315" y="375"/>
                  </a:lnTo>
                  <a:lnTo>
                    <a:pt x="280" y="365"/>
                  </a:lnTo>
                  <a:lnTo>
                    <a:pt x="247" y="353"/>
                  </a:lnTo>
                  <a:lnTo>
                    <a:pt x="214" y="335"/>
                  </a:lnTo>
                  <a:lnTo>
                    <a:pt x="183" y="317"/>
                  </a:lnTo>
                  <a:lnTo>
                    <a:pt x="154" y="295"/>
                  </a:lnTo>
                  <a:lnTo>
                    <a:pt x="127" y="270"/>
                  </a:lnTo>
                  <a:lnTo>
                    <a:pt x="104" y="242"/>
                  </a:lnTo>
                  <a:lnTo>
                    <a:pt x="82" y="214"/>
                  </a:lnTo>
                  <a:lnTo>
                    <a:pt x="63" y="182"/>
                  </a:lnTo>
                  <a:lnTo>
                    <a:pt x="47" y="149"/>
                  </a:lnTo>
                  <a:lnTo>
                    <a:pt x="34" y="114"/>
                  </a:lnTo>
                  <a:lnTo>
                    <a:pt x="25" y="78"/>
                  </a:lnTo>
                  <a:lnTo>
                    <a:pt x="19" y="39"/>
                  </a:lnTo>
                  <a:lnTo>
                    <a:pt x="18" y="0"/>
                  </a:lnTo>
                  <a:lnTo>
                    <a:pt x="18" y="0"/>
                  </a:lnTo>
                  <a:lnTo>
                    <a:pt x="0" y="0"/>
                  </a:lnTo>
                  <a:close/>
                </a:path>
              </a:pathLst>
            </a:custGeom>
            <a:solidFill>
              <a:srgbClr val="000000"/>
            </a:solidFill>
            <a:ln>
              <a:noFill/>
            </a:ln>
          </p:spPr>
          <p:style>
            <a:lnRef idx="0"/>
            <a:fillRef idx="0"/>
            <a:effectRef idx="0"/>
            <a:fontRef idx="minor"/>
          </p:style>
        </p:sp>
        <p:sp>
          <p:nvSpPr>
            <p:cNvPr id="906" name="CustomShape 812"/>
            <p:cNvSpPr/>
            <p:nvPr/>
          </p:nvSpPr>
          <p:spPr>
            <a:xfrm>
              <a:off x="3387600" y="4976640"/>
              <a:ext cx="309600" cy="317520"/>
            </a:xfrm>
            <a:custGeom>
              <a:avLst/>
              <a:gdLst/>
              <a:ahLst/>
              <a:rect l="l" t="t" r="r" b="b"/>
              <a:pathLst>
                <a:path w="390" h="401">
                  <a:moveTo>
                    <a:pt x="390" y="0"/>
                  </a:moveTo>
                  <a:lnTo>
                    <a:pt x="390" y="0"/>
                  </a:lnTo>
                  <a:lnTo>
                    <a:pt x="351" y="2"/>
                  </a:lnTo>
                  <a:lnTo>
                    <a:pt x="313" y="8"/>
                  </a:lnTo>
                  <a:lnTo>
                    <a:pt x="275" y="18"/>
                  </a:lnTo>
                  <a:lnTo>
                    <a:pt x="240" y="32"/>
                  </a:lnTo>
                  <a:lnTo>
                    <a:pt x="205" y="48"/>
                  </a:lnTo>
                  <a:lnTo>
                    <a:pt x="173" y="69"/>
                  </a:lnTo>
                  <a:lnTo>
                    <a:pt x="142" y="91"/>
                  </a:lnTo>
                  <a:lnTo>
                    <a:pt x="116" y="118"/>
                  </a:lnTo>
                  <a:lnTo>
                    <a:pt x="90" y="146"/>
                  </a:lnTo>
                  <a:lnTo>
                    <a:pt x="68" y="177"/>
                  </a:lnTo>
                  <a:lnTo>
                    <a:pt x="47" y="209"/>
                  </a:lnTo>
                  <a:lnTo>
                    <a:pt x="31" y="246"/>
                  </a:lnTo>
                  <a:lnTo>
                    <a:pt x="18" y="283"/>
                  </a:lnTo>
                  <a:lnTo>
                    <a:pt x="9" y="321"/>
                  </a:lnTo>
                  <a:lnTo>
                    <a:pt x="3" y="361"/>
                  </a:lnTo>
                  <a:lnTo>
                    <a:pt x="0" y="401"/>
                  </a:lnTo>
                  <a:lnTo>
                    <a:pt x="18" y="401"/>
                  </a:lnTo>
                  <a:lnTo>
                    <a:pt x="19" y="363"/>
                  </a:lnTo>
                  <a:lnTo>
                    <a:pt x="25" y="323"/>
                  </a:lnTo>
                  <a:lnTo>
                    <a:pt x="34" y="287"/>
                  </a:lnTo>
                  <a:lnTo>
                    <a:pt x="47" y="252"/>
                  </a:lnTo>
                  <a:lnTo>
                    <a:pt x="63" y="219"/>
                  </a:lnTo>
                  <a:lnTo>
                    <a:pt x="82" y="186"/>
                  </a:lnTo>
                  <a:lnTo>
                    <a:pt x="104" y="157"/>
                  </a:lnTo>
                  <a:lnTo>
                    <a:pt x="127" y="129"/>
                  </a:lnTo>
                  <a:lnTo>
                    <a:pt x="154" y="105"/>
                  </a:lnTo>
                  <a:lnTo>
                    <a:pt x="183" y="83"/>
                  </a:lnTo>
                  <a:lnTo>
                    <a:pt x="214" y="64"/>
                  </a:lnTo>
                  <a:lnTo>
                    <a:pt x="247" y="48"/>
                  </a:lnTo>
                  <a:lnTo>
                    <a:pt x="280" y="34"/>
                  </a:lnTo>
                  <a:lnTo>
                    <a:pt x="315" y="25"/>
                  </a:lnTo>
                  <a:lnTo>
                    <a:pt x="353" y="19"/>
                  </a:lnTo>
                  <a:lnTo>
                    <a:pt x="390" y="16"/>
                  </a:lnTo>
                  <a:lnTo>
                    <a:pt x="390" y="16"/>
                  </a:lnTo>
                  <a:lnTo>
                    <a:pt x="390" y="0"/>
                  </a:lnTo>
                  <a:close/>
                </a:path>
              </a:pathLst>
            </a:custGeom>
            <a:solidFill>
              <a:srgbClr val="000000"/>
            </a:solidFill>
            <a:ln>
              <a:noFill/>
            </a:ln>
          </p:spPr>
          <p:style>
            <a:lnRef idx="0"/>
            <a:fillRef idx="0"/>
            <a:effectRef idx="0"/>
            <a:fontRef idx="minor"/>
          </p:style>
        </p:sp>
        <p:sp>
          <p:nvSpPr>
            <p:cNvPr id="907" name="CustomShape 813"/>
            <p:cNvSpPr/>
            <p:nvPr/>
          </p:nvSpPr>
          <p:spPr>
            <a:xfrm>
              <a:off x="3465360" y="5051520"/>
              <a:ext cx="228600" cy="233280"/>
            </a:xfrm>
            <a:custGeom>
              <a:avLst/>
              <a:gdLst/>
              <a:ahLst/>
              <a:rect l="l" t="t" r="r" b="b"/>
              <a:pathLst>
                <a:path w="290" h="297">
                  <a:moveTo>
                    <a:pt x="12" y="297"/>
                  </a:moveTo>
                  <a:lnTo>
                    <a:pt x="12" y="297"/>
                  </a:lnTo>
                  <a:lnTo>
                    <a:pt x="13" y="267"/>
                  </a:lnTo>
                  <a:lnTo>
                    <a:pt x="17" y="240"/>
                  </a:lnTo>
                  <a:lnTo>
                    <a:pt x="24" y="212"/>
                  </a:lnTo>
                  <a:lnTo>
                    <a:pt x="34" y="186"/>
                  </a:lnTo>
                  <a:lnTo>
                    <a:pt x="45" y="161"/>
                  </a:lnTo>
                  <a:lnTo>
                    <a:pt x="59" y="138"/>
                  </a:lnTo>
                  <a:lnTo>
                    <a:pt x="75" y="115"/>
                  </a:lnTo>
                  <a:lnTo>
                    <a:pt x="94" y="95"/>
                  </a:lnTo>
                  <a:lnTo>
                    <a:pt x="112" y="77"/>
                  </a:lnTo>
                  <a:lnTo>
                    <a:pt x="134" y="61"/>
                  </a:lnTo>
                  <a:lnTo>
                    <a:pt x="156" y="46"/>
                  </a:lnTo>
                  <a:lnTo>
                    <a:pt x="182" y="35"/>
                  </a:lnTo>
                  <a:lnTo>
                    <a:pt x="207" y="25"/>
                  </a:lnTo>
                  <a:lnTo>
                    <a:pt x="234" y="18"/>
                  </a:lnTo>
                  <a:lnTo>
                    <a:pt x="261" y="13"/>
                  </a:lnTo>
                  <a:lnTo>
                    <a:pt x="290" y="12"/>
                  </a:lnTo>
                  <a:lnTo>
                    <a:pt x="290" y="0"/>
                  </a:lnTo>
                  <a:lnTo>
                    <a:pt x="261" y="1"/>
                  </a:lnTo>
                  <a:lnTo>
                    <a:pt x="232" y="6"/>
                  </a:lnTo>
                  <a:lnTo>
                    <a:pt x="203" y="13"/>
                  </a:lnTo>
                  <a:lnTo>
                    <a:pt x="177" y="24"/>
                  </a:lnTo>
                  <a:lnTo>
                    <a:pt x="152" y="36"/>
                  </a:lnTo>
                  <a:lnTo>
                    <a:pt x="127" y="52"/>
                  </a:lnTo>
                  <a:lnTo>
                    <a:pt x="105" y="68"/>
                  </a:lnTo>
                  <a:lnTo>
                    <a:pt x="85" y="88"/>
                  </a:lnTo>
                  <a:lnTo>
                    <a:pt x="66" y="108"/>
                  </a:lnTo>
                  <a:lnTo>
                    <a:pt x="50" y="131"/>
                  </a:lnTo>
                  <a:lnTo>
                    <a:pt x="36" y="156"/>
                  </a:lnTo>
                  <a:lnTo>
                    <a:pt x="22" y="182"/>
                  </a:lnTo>
                  <a:lnTo>
                    <a:pt x="13" y="210"/>
                  </a:lnTo>
                  <a:lnTo>
                    <a:pt x="6" y="238"/>
                  </a:lnTo>
                  <a:lnTo>
                    <a:pt x="1" y="267"/>
                  </a:lnTo>
                  <a:lnTo>
                    <a:pt x="0" y="297"/>
                  </a:lnTo>
                  <a:lnTo>
                    <a:pt x="0" y="297"/>
                  </a:lnTo>
                  <a:lnTo>
                    <a:pt x="12" y="297"/>
                  </a:lnTo>
                  <a:close/>
                </a:path>
              </a:pathLst>
            </a:custGeom>
            <a:solidFill>
              <a:srgbClr val="000000"/>
            </a:solidFill>
            <a:ln>
              <a:noFill/>
            </a:ln>
          </p:spPr>
          <p:style>
            <a:lnRef idx="0"/>
            <a:fillRef idx="0"/>
            <a:effectRef idx="0"/>
            <a:fontRef idx="minor"/>
          </p:style>
        </p:sp>
        <p:sp>
          <p:nvSpPr>
            <p:cNvPr id="908" name="CustomShape 814"/>
            <p:cNvSpPr/>
            <p:nvPr/>
          </p:nvSpPr>
          <p:spPr>
            <a:xfrm>
              <a:off x="3465360" y="5286240"/>
              <a:ext cx="228600" cy="233640"/>
            </a:xfrm>
            <a:custGeom>
              <a:avLst/>
              <a:gdLst/>
              <a:ahLst/>
              <a:rect l="l" t="t" r="r" b="b"/>
              <a:pathLst>
                <a:path w="290" h="295">
                  <a:moveTo>
                    <a:pt x="290" y="284"/>
                  </a:moveTo>
                  <a:lnTo>
                    <a:pt x="290" y="284"/>
                  </a:lnTo>
                  <a:lnTo>
                    <a:pt x="261" y="282"/>
                  </a:lnTo>
                  <a:lnTo>
                    <a:pt x="234" y="278"/>
                  </a:lnTo>
                  <a:lnTo>
                    <a:pt x="207" y="271"/>
                  </a:lnTo>
                  <a:lnTo>
                    <a:pt x="182" y="260"/>
                  </a:lnTo>
                  <a:lnTo>
                    <a:pt x="156" y="250"/>
                  </a:lnTo>
                  <a:lnTo>
                    <a:pt x="134" y="235"/>
                  </a:lnTo>
                  <a:lnTo>
                    <a:pt x="112" y="218"/>
                  </a:lnTo>
                  <a:lnTo>
                    <a:pt x="94" y="200"/>
                  </a:lnTo>
                  <a:lnTo>
                    <a:pt x="75" y="180"/>
                  </a:lnTo>
                  <a:lnTo>
                    <a:pt x="59" y="158"/>
                  </a:lnTo>
                  <a:lnTo>
                    <a:pt x="45" y="135"/>
                  </a:lnTo>
                  <a:lnTo>
                    <a:pt x="34" y="109"/>
                  </a:lnTo>
                  <a:lnTo>
                    <a:pt x="24" y="84"/>
                  </a:lnTo>
                  <a:lnTo>
                    <a:pt x="17" y="57"/>
                  </a:lnTo>
                  <a:lnTo>
                    <a:pt x="13" y="29"/>
                  </a:lnTo>
                  <a:lnTo>
                    <a:pt x="12" y="0"/>
                  </a:lnTo>
                  <a:lnTo>
                    <a:pt x="0" y="0"/>
                  </a:lnTo>
                  <a:lnTo>
                    <a:pt x="1" y="29"/>
                  </a:lnTo>
                  <a:lnTo>
                    <a:pt x="6" y="59"/>
                  </a:lnTo>
                  <a:lnTo>
                    <a:pt x="13" y="86"/>
                  </a:lnTo>
                  <a:lnTo>
                    <a:pt x="22" y="114"/>
                  </a:lnTo>
                  <a:lnTo>
                    <a:pt x="36" y="139"/>
                  </a:lnTo>
                  <a:lnTo>
                    <a:pt x="50" y="165"/>
                  </a:lnTo>
                  <a:lnTo>
                    <a:pt x="66" y="187"/>
                  </a:lnTo>
                  <a:lnTo>
                    <a:pt x="85" y="207"/>
                  </a:lnTo>
                  <a:lnTo>
                    <a:pt x="105" y="228"/>
                  </a:lnTo>
                  <a:lnTo>
                    <a:pt x="127" y="244"/>
                  </a:lnTo>
                  <a:lnTo>
                    <a:pt x="152" y="259"/>
                  </a:lnTo>
                  <a:lnTo>
                    <a:pt x="177" y="272"/>
                  </a:lnTo>
                  <a:lnTo>
                    <a:pt x="203" y="282"/>
                  </a:lnTo>
                  <a:lnTo>
                    <a:pt x="232" y="289"/>
                  </a:lnTo>
                  <a:lnTo>
                    <a:pt x="261" y="294"/>
                  </a:lnTo>
                  <a:lnTo>
                    <a:pt x="290" y="295"/>
                  </a:lnTo>
                  <a:lnTo>
                    <a:pt x="290" y="295"/>
                  </a:lnTo>
                  <a:lnTo>
                    <a:pt x="290" y="284"/>
                  </a:lnTo>
                  <a:close/>
                </a:path>
              </a:pathLst>
            </a:custGeom>
            <a:solidFill>
              <a:srgbClr val="000000"/>
            </a:solidFill>
            <a:ln>
              <a:noFill/>
            </a:ln>
          </p:spPr>
          <p:style>
            <a:lnRef idx="0"/>
            <a:fillRef idx="0"/>
            <a:effectRef idx="0"/>
            <a:fontRef idx="minor"/>
          </p:style>
        </p:sp>
        <p:sp>
          <p:nvSpPr>
            <p:cNvPr id="909" name="CustomShape 815"/>
            <p:cNvSpPr/>
            <p:nvPr/>
          </p:nvSpPr>
          <p:spPr>
            <a:xfrm>
              <a:off x="3695760" y="5286240"/>
              <a:ext cx="226800" cy="233640"/>
            </a:xfrm>
            <a:custGeom>
              <a:avLst/>
              <a:gdLst/>
              <a:ahLst/>
              <a:rect l="l" t="t" r="r" b="b"/>
              <a:pathLst>
                <a:path w="288" h="295">
                  <a:moveTo>
                    <a:pt x="277" y="0"/>
                  </a:moveTo>
                  <a:lnTo>
                    <a:pt x="277" y="0"/>
                  </a:lnTo>
                  <a:lnTo>
                    <a:pt x="276" y="29"/>
                  </a:lnTo>
                  <a:lnTo>
                    <a:pt x="271" y="57"/>
                  </a:lnTo>
                  <a:lnTo>
                    <a:pt x="264" y="84"/>
                  </a:lnTo>
                  <a:lnTo>
                    <a:pt x="255" y="109"/>
                  </a:lnTo>
                  <a:lnTo>
                    <a:pt x="243" y="135"/>
                  </a:lnTo>
                  <a:lnTo>
                    <a:pt x="229" y="158"/>
                  </a:lnTo>
                  <a:lnTo>
                    <a:pt x="213" y="180"/>
                  </a:lnTo>
                  <a:lnTo>
                    <a:pt x="194" y="200"/>
                  </a:lnTo>
                  <a:lnTo>
                    <a:pt x="176" y="218"/>
                  </a:lnTo>
                  <a:lnTo>
                    <a:pt x="154" y="235"/>
                  </a:lnTo>
                  <a:lnTo>
                    <a:pt x="132" y="250"/>
                  </a:lnTo>
                  <a:lnTo>
                    <a:pt x="108" y="260"/>
                  </a:lnTo>
                  <a:lnTo>
                    <a:pt x="81" y="271"/>
                  </a:lnTo>
                  <a:lnTo>
                    <a:pt x="55" y="278"/>
                  </a:lnTo>
                  <a:lnTo>
                    <a:pt x="29" y="282"/>
                  </a:lnTo>
                  <a:lnTo>
                    <a:pt x="0" y="284"/>
                  </a:lnTo>
                  <a:lnTo>
                    <a:pt x="0" y="295"/>
                  </a:lnTo>
                  <a:lnTo>
                    <a:pt x="29" y="294"/>
                  </a:lnTo>
                  <a:lnTo>
                    <a:pt x="58" y="289"/>
                  </a:lnTo>
                  <a:lnTo>
                    <a:pt x="86" y="282"/>
                  </a:lnTo>
                  <a:lnTo>
                    <a:pt x="112" y="272"/>
                  </a:lnTo>
                  <a:lnTo>
                    <a:pt x="136" y="259"/>
                  </a:lnTo>
                  <a:lnTo>
                    <a:pt x="161" y="244"/>
                  </a:lnTo>
                  <a:lnTo>
                    <a:pt x="183" y="228"/>
                  </a:lnTo>
                  <a:lnTo>
                    <a:pt x="204" y="207"/>
                  </a:lnTo>
                  <a:lnTo>
                    <a:pt x="222" y="187"/>
                  </a:lnTo>
                  <a:lnTo>
                    <a:pt x="238" y="165"/>
                  </a:lnTo>
                  <a:lnTo>
                    <a:pt x="252" y="139"/>
                  </a:lnTo>
                  <a:lnTo>
                    <a:pt x="266" y="114"/>
                  </a:lnTo>
                  <a:lnTo>
                    <a:pt x="276" y="86"/>
                  </a:lnTo>
                  <a:lnTo>
                    <a:pt x="283" y="59"/>
                  </a:lnTo>
                  <a:lnTo>
                    <a:pt x="287" y="29"/>
                  </a:lnTo>
                  <a:lnTo>
                    <a:pt x="288" y="0"/>
                  </a:lnTo>
                  <a:lnTo>
                    <a:pt x="288" y="0"/>
                  </a:lnTo>
                  <a:lnTo>
                    <a:pt x="277" y="0"/>
                  </a:lnTo>
                  <a:close/>
                </a:path>
              </a:pathLst>
            </a:custGeom>
            <a:solidFill>
              <a:srgbClr val="000000"/>
            </a:solidFill>
            <a:ln>
              <a:noFill/>
            </a:ln>
          </p:spPr>
          <p:style>
            <a:lnRef idx="0"/>
            <a:fillRef idx="0"/>
            <a:effectRef idx="0"/>
            <a:fontRef idx="minor"/>
          </p:style>
        </p:sp>
        <p:sp>
          <p:nvSpPr>
            <p:cNvPr id="910" name="CustomShape 816"/>
            <p:cNvSpPr/>
            <p:nvPr/>
          </p:nvSpPr>
          <p:spPr>
            <a:xfrm>
              <a:off x="3695760" y="5051520"/>
              <a:ext cx="226800" cy="233280"/>
            </a:xfrm>
            <a:custGeom>
              <a:avLst/>
              <a:gdLst/>
              <a:ahLst/>
              <a:rect l="l" t="t" r="r" b="b"/>
              <a:pathLst>
                <a:path w="288" h="297">
                  <a:moveTo>
                    <a:pt x="0" y="12"/>
                  </a:moveTo>
                  <a:lnTo>
                    <a:pt x="0" y="12"/>
                  </a:lnTo>
                  <a:lnTo>
                    <a:pt x="29" y="13"/>
                  </a:lnTo>
                  <a:lnTo>
                    <a:pt x="55" y="18"/>
                  </a:lnTo>
                  <a:lnTo>
                    <a:pt x="81" y="25"/>
                  </a:lnTo>
                  <a:lnTo>
                    <a:pt x="108" y="35"/>
                  </a:lnTo>
                  <a:lnTo>
                    <a:pt x="132" y="46"/>
                  </a:lnTo>
                  <a:lnTo>
                    <a:pt x="154" y="61"/>
                  </a:lnTo>
                  <a:lnTo>
                    <a:pt x="176" y="77"/>
                  </a:lnTo>
                  <a:lnTo>
                    <a:pt x="194" y="95"/>
                  </a:lnTo>
                  <a:lnTo>
                    <a:pt x="213" y="115"/>
                  </a:lnTo>
                  <a:lnTo>
                    <a:pt x="229" y="138"/>
                  </a:lnTo>
                  <a:lnTo>
                    <a:pt x="243" y="161"/>
                  </a:lnTo>
                  <a:lnTo>
                    <a:pt x="255" y="186"/>
                  </a:lnTo>
                  <a:lnTo>
                    <a:pt x="264" y="212"/>
                  </a:lnTo>
                  <a:lnTo>
                    <a:pt x="271" y="240"/>
                  </a:lnTo>
                  <a:lnTo>
                    <a:pt x="276" y="267"/>
                  </a:lnTo>
                  <a:lnTo>
                    <a:pt x="277" y="297"/>
                  </a:lnTo>
                  <a:lnTo>
                    <a:pt x="288" y="297"/>
                  </a:lnTo>
                  <a:lnTo>
                    <a:pt x="287" y="267"/>
                  </a:lnTo>
                  <a:lnTo>
                    <a:pt x="283" y="238"/>
                  </a:lnTo>
                  <a:lnTo>
                    <a:pt x="276" y="210"/>
                  </a:lnTo>
                  <a:lnTo>
                    <a:pt x="266" y="182"/>
                  </a:lnTo>
                  <a:lnTo>
                    <a:pt x="252" y="156"/>
                  </a:lnTo>
                  <a:lnTo>
                    <a:pt x="238" y="131"/>
                  </a:lnTo>
                  <a:lnTo>
                    <a:pt x="222" y="108"/>
                  </a:lnTo>
                  <a:lnTo>
                    <a:pt x="204" y="88"/>
                  </a:lnTo>
                  <a:lnTo>
                    <a:pt x="183" y="68"/>
                  </a:lnTo>
                  <a:lnTo>
                    <a:pt x="161" y="52"/>
                  </a:lnTo>
                  <a:lnTo>
                    <a:pt x="136" y="36"/>
                  </a:lnTo>
                  <a:lnTo>
                    <a:pt x="112" y="24"/>
                  </a:lnTo>
                  <a:lnTo>
                    <a:pt x="86" y="13"/>
                  </a:lnTo>
                  <a:lnTo>
                    <a:pt x="58" y="6"/>
                  </a:lnTo>
                  <a:lnTo>
                    <a:pt x="29" y="1"/>
                  </a:lnTo>
                  <a:lnTo>
                    <a:pt x="0" y="0"/>
                  </a:lnTo>
                  <a:lnTo>
                    <a:pt x="0" y="0"/>
                  </a:lnTo>
                  <a:lnTo>
                    <a:pt x="0" y="12"/>
                  </a:lnTo>
                  <a:close/>
                </a:path>
              </a:pathLst>
            </a:custGeom>
            <a:solidFill>
              <a:srgbClr val="000000"/>
            </a:solidFill>
            <a:ln>
              <a:noFill/>
            </a:ln>
          </p:spPr>
          <p:style>
            <a:lnRef idx="0"/>
            <a:fillRef idx="0"/>
            <a:effectRef idx="0"/>
            <a:fontRef idx="minor"/>
          </p:style>
        </p:sp>
        <p:sp>
          <p:nvSpPr>
            <p:cNvPr id="911" name="CustomShape 817"/>
            <p:cNvSpPr/>
            <p:nvPr/>
          </p:nvSpPr>
          <p:spPr>
            <a:xfrm>
              <a:off x="3451320" y="5051520"/>
              <a:ext cx="228600" cy="233280"/>
            </a:xfrm>
            <a:custGeom>
              <a:avLst/>
              <a:gdLst/>
              <a:ahLst/>
              <a:rect l="l" t="t" r="r" b="b"/>
              <a:pathLst>
                <a:path w="288" h="297">
                  <a:moveTo>
                    <a:pt x="11" y="297"/>
                  </a:moveTo>
                  <a:lnTo>
                    <a:pt x="11" y="297"/>
                  </a:lnTo>
                  <a:lnTo>
                    <a:pt x="12" y="267"/>
                  </a:lnTo>
                  <a:lnTo>
                    <a:pt x="17" y="240"/>
                  </a:lnTo>
                  <a:lnTo>
                    <a:pt x="24" y="212"/>
                  </a:lnTo>
                  <a:lnTo>
                    <a:pt x="33" y="186"/>
                  </a:lnTo>
                  <a:lnTo>
                    <a:pt x="44" y="161"/>
                  </a:lnTo>
                  <a:lnTo>
                    <a:pt x="59" y="138"/>
                  </a:lnTo>
                  <a:lnTo>
                    <a:pt x="75" y="115"/>
                  </a:lnTo>
                  <a:lnTo>
                    <a:pt x="92" y="95"/>
                  </a:lnTo>
                  <a:lnTo>
                    <a:pt x="112" y="77"/>
                  </a:lnTo>
                  <a:lnTo>
                    <a:pt x="133" y="61"/>
                  </a:lnTo>
                  <a:lnTo>
                    <a:pt x="156" y="46"/>
                  </a:lnTo>
                  <a:lnTo>
                    <a:pt x="180" y="35"/>
                  </a:lnTo>
                  <a:lnTo>
                    <a:pt x="206" y="25"/>
                  </a:lnTo>
                  <a:lnTo>
                    <a:pt x="233" y="18"/>
                  </a:lnTo>
                  <a:lnTo>
                    <a:pt x="259" y="13"/>
                  </a:lnTo>
                  <a:lnTo>
                    <a:pt x="288" y="12"/>
                  </a:lnTo>
                  <a:lnTo>
                    <a:pt x="288" y="0"/>
                  </a:lnTo>
                  <a:lnTo>
                    <a:pt x="259" y="1"/>
                  </a:lnTo>
                  <a:lnTo>
                    <a:pt x="230" y="6"/>
                  </a:lnTo>
                  <a:lnTo>
                    <a:pt x="201" y="13"/>
                  </a:lnTo>
                  <a:lnTo>
                    <a:pt x="176" y="24"/>
                  </a:lnTo>
                  <a:lnTo>
                    <a:pt x="151" y="36"/>
                  </a:lnTo>
                  <a:lnTo>
                    <a:pt x="126" y="52"/>
                  </a:lnTo>
                  <a:lnTo>
                    <a:pt x="105" y="68"/>
                  </a:lnTo>
                  <a:lnTo>
                    <a:pt x="83" y="88"/>
                  </a:lnTo>
                  <a:lnTo>
                    <a:pt x="66" y="108"/>
                  </a:lnTo>
                  <a:lnTo>
                    <a:pt x="49" y="131"/>
                  </a:lnTo>
                  <a:lnTo>
                    <a:pt x="34" y="156"/>
                  </a:lnTo>
                  <a:lnTo>
                    <a:pt x="22" y="182"/>
                  </a:lnTo>
                  <a:lnTo>
                    <a:pt x="12" y="210"/>
                  </a:lnTo>
                  <a:lnTo>
                    <a:pt x="5" y="238"/>
                  </a:lnTo>
                  <a:lnTo>
                    <a:pt x="1" y="267"/>
                  </a:lnTo>
                  <a:lnTo>
                    <a:pt x="0" y="297"/>
                  </a:lnTo>
                  <a:lnTo>
                    <a:pt x="0" y="297"/>
                  </a:lnTo>
                  <a:lnTo>
                    <a:pt x="11" y="297"/>
                  </a:lnTo>
                  <a:close/>
                </a:path>
              </a:pathLst>
            </a:custGeom>
            <a:solidFill>
              <a:srgbClr val="ffb2e5"/>
            </a:solidFill>
            <a:ln>
              <a:noFill/>
            </a:ln>
          </p:spPr>
          <p:style>
            <a:lnRef idx="0"/>
            <a:fillRef idx="0"/>
            <a:effectRef idx="0"/>
            <a:fontRef idx="minor"/>
          </p:style>
        </p:sp>
        <p:sp>
          <p:nvSpPr>
            <p:cNvPr id="912" name="CustomShape 818"/>
            <p:cNvSpPr/>
            <p:nvPr/>
          </p:nvSpPr>
          <p:spPr>
            <a:xfrm>
              <a:off x="3451320" y="5286240"/>
              <a:ext cx="228600" cy="233640"/>
            </a:xfrm>
            <a:custGeom>
              <a:avLst/>
              <a:gdLst/>
              <a:ahLst/>
              <a:rect l="l" t="t" r="r" b="b"/>
              <a:pathLst>
                <a:path w="288" h="295">
                  <a:moveTo>
                    <a:pt x="288" y="284"/>
                  </a:moveTo>
                  <a:lnTo>
                    <a:pt x="288" y="284"/>
                  </a:lnTo>
                  <a:lnTo>
                    <a:pt x="259" y="282"/>
                  </a:lnTo>
                  <a:lnTo>
                    <a:pt x="233" y="278"/>
                  </a:lnTo>
                  <a:lnTo>
                    <a:pt x="206" y="271"/>
                  </a:lnTo>
                  <a:lnTo>
                    <a:pt x="180" y="260"/>
                  </a:lnTo>
                  <a:lnTo>
                    <a:pt x="156" y="250"/>
                  </a:lnTo>
                  <a:lnTo>
                    <a:pt x="133" y="235"/>
                  </a:lnTo>
                  <a:lnTo>
                    <a:pt x="112" y="218"/>
                  </a:lnTo>
                  <a:lnTo>
                    <a:pt x="92" y="200"/>
                  </a:lnTo>
                  <a:lnTo>
                    <a:pt x="75" y="180"/>
                  </a:lnTo>
                  <a:lnTo>
                    <a:pt x="59" y="158"/>
                  </a:lnTo>
                  <a:lnTo>
                    <a:pt x="44" y="135"/>
                  </a:lnTo>
                  <a:lnTo>
                    <a:pt x="33" y="109"/>
                  </a:lnTo>
                  <a:lnTo>
                    <a:pt x="24" y="84"/>
                  </a:lnTo>
                  <a:lnTo>
                    <a:pt x="17" y="57"/>
                  </a:lnTo>
                  <a:lnTo>
                    <a:pt x="12" y="29"/>
                  </a:lnTo>
                  <a:lnTo>
                    <a:pt x="11" y="0"/>
                  </a:lnTo>
                  <a:lnTo>
                    <a:pt x="0" y="0"/>
                  </a:lnTo>
                  <a:lnTo>
                    <a:pt x="1" y="29"/>
                  </a:lnTo>
                  <a:lnTo>
                    <a:pt x="5" y="59"/>
                  </a:lnTo>
                  <a:lnTo>
                    <a:pt x="12" y="86"/>
                  </a:lnTo>
                  <a:lnTo>
                    <a:pt x="22" y="114"/>
                  </a:lnTo>
                  <a:lnTo>
                    <a:pt x="34" y="139"/>
                  </a:lnTo>
                  <a:lnTo>
                    <a:pt x="49" y="165"/>
                  </a:lnTo>
                  <a:lnTo>
                    <a:pt x="66" y="187"/>
                  </a:lnTo>
                  <a:lnTo>
                    <a:pt x="83" y="207"/>
                  </a:lnTo>
                  <a:lnTo>
                    <a:pt x="105" y="228"/>
                  </a:lnTo>
                  <a:lnTo>
                    <a:pt x="126" y="244"/>
                  </a:lnTo>
                  <a:lnTo>
                    <a:pt x="151" y="259"/>
                  </a:lnTo>
                  <a:lnTo>
                    <a:pt x="176" y="272"/>
                  </a:lnTo>
                  <a:lnTo>
                    <a:pt x="201" y="282"/>
                  </a:lnTo>
                  <a:lnTo>
                    <a:pt x="230" y="289"/>
                  </a:lnTo>
                  <a:lnTo>
                    <a:pt x="259" y="294"/>
                  </a:lnTo>
                  <a:lnTo>
                    <a:pt x="288" y="295"/>
                  </a:lnTo>
                  <a:lnTo>
                    <a:pt x="288" y="295"/>
                  </a:lnTo>
                  <a:lnTo>
                    <a:pt x="288" y="284"/>
                  </a:lnTo>
                  <a:close/>
                </a:path>
              </a:pathLst>
            </a:custGeom>
            <a:solidFill>
              <a:srgbClr val="ffb2e5"/>
            </a:solidFill>
            <a:ln>
              <a:noFill/>
            </a:ln>
          </p:spPr>
          <p:style>
            <a:lnRef idx="0"/>
            <a:fillRef idx="0"/>
            <a:effectRef idx="0"/>
            <a:fontRef idx="minor"/>
          </p:style>
        </p:sp>
        <p:sp>
          <p:nvSpPr>
            <p:cNvPr id="913" name="CustomShape 819"/>
            <p:cNvSpPr/>
            <p:nvPr/>
          </p:nvSpPr>
          <p:spPr>
            <a:xfrm>
              <a:off x="3681360" y="5286240"/>
              <a:ext cx="227160" cy="233640"/>
            </a:xfrm>
            <a:custGeom>
              <a:avLst/>
              <a:gdLst/>
              <a:ahLst/>
              <a:rect l="l" t="t" r="r" b="b"/>
              <a:pathLst>
                <a:path w="289" h="295">
                  <a:moveTo>
                    <a:pt x="277" y="0"/>
                  </a:moveTo>
                  <a:lnTo>
                    <a:pt x="277" y="0"/>
                  </a:lnTo>
                  <a:lnTo>
                    <a:pt x="276" y="29"/>
                  </a:lnTo>
                  <a:lnTo>
                    <a:pt x="271" y="57"/>
                  </a:lnTo>
                  <a:lnTo>
                    <a:pt x="264" y="84"/>
                  </a:lnTo>
                  <a:lnTo>
                    <a:pt x="255" y="109"/>
                  </a:lnTo>
                  <a:lnTo>
                    <a:pt x="244" y="135"/>
                  </a:lnTo>
                  <a:lnTo>
                    <a:pt x="230" y="158"/>
                  </a:lnTo>
                  <a:lnTo>
                    <a:pt x="213" y="180"/>
                  </a:lnTo>
                  <a:lnTo>
                    <a:pt x="195" y="200"/>
                  </a:lnTo>
                  <a:lnTo>
                    <a:pt x="176" y="218"/>
                  </a:lnTo>
                  <a:lnTo>
                    <a:pt x="154" y="235"/>
                  </a:lnTo>
                  <a:lnTo>
                    <a:pt x="132" y="250"/>
                  </a:lnTo>
                  <a:lnTo>
                    <a:pt x="108" y="260"/>
                  </a:lnTo>
                  <a:lnTo>
                    <a:pt x="81" y="271"/>
                  </a:lnTo>
                  <a:lnTo>
                    <a:pt x="56" y="278"/>
                  </a:lnTo>
                  <a:lnTo>
                    <a:pt x="29" y="282"/>
                  </a:lnTo>
                  <a:lnTo>
                    <a:pt x="0" y="284"/>
                  </a:lnTo>
                  <a:lnTo>
                    <a:pt x="0" y="295"/>
                  </a:lnTo>
                  <a:lnTo>
                    <a:pt x="29" y="294"/>
                  </a:lnTo>
                  <a:lnTo>
                    <a:pt x="58" y="289"/>
                  </a:lnTo>
                  <a:lnTo>
                    <a:pt x="86" y="282"/>
                  </a:lnTo>
                  <a:lnTo>
                    <a:pt x="113" y="272"/>
                  </a:lnTo>
                  <a:lnTo>
                    <a:pt x="137" y="259"/>
                  </a:lnTo>
                  <a:lnTo>
                    <a:pt x="161" y="244"/>
                  </a:lnTo>
                  <a:lnTo>
                    <a:pt x="183" y="228"/>
                  </a:lnTo>
                  <a:lnTo>
                    <a:pt x="204" y="207"/>
                  </a:lnTo>
                  <a:lnTo>
                    <a:pt x="223" y="187"/>
                  </a:lnTo>
                  <a:lnTo>
                    <a:pt x="239" y="165"/>
                  </a:lnTo>
                  <a:lnTo>
                    <a:pt x="253" y="139"/>
                  </a:lnTo>
                  <a:lnTo>
                    <a:pt x="267" y="114"/>
                  </a:lnTo>
                  <a:lnTo>
                    <a:pt x="276" y="86"/>
                  </a:lnTo>
                  <a:lnTo>
                    <a:pt x="283" y="59"/>
                  </a:lnTo>
                  <a:lnTo>
                    <a:pt x="288" y="29"/>
                  </a:lnTo>
                  <a:lnTo>
                    <a:pt x="289" y="0"/>
                  </a:lnTo>
                  <a:lnTo>
                    <a:pt x="289" y="0"/>
                  </a:lnTo>
                  <a:lnTo>
                    <a:pt x="277" y="0"/>
                  </a:lnTo>
                  <a:close/>
                </a:path>
              </a:pathLst>
            </a:custGeom>
            <a:solidFill>
              <a:srgbClr val="ffb2e5"/>
            </a:solidFill>
            <a:ln>
              <a:noFill/>
            </a:ln>
          </p:spPr>
          <p:style>
            <a:lnRef idx="0"/>
            <a:fillRef idx="0"/>
            <a:effectRef idx="0"/>
            <a:fontRef idx="minor"/>
          </p:style>
        </p:sp>
        <p:sp>
          <p:nvSpPr>
            <p:cNvPr id="914" name="CustomShape 820"/>
            <p:cNvSpPr/>
            <p:nvPr/>
          </p:nvSpPr>
          <p:spPr>
            <a:xfrm>
              <a:off x="3681360" y="5051520"/>
              <a:ext cx="227160" cy="233280"/>
            </a:xfrm>
            <a:custGeom>
              <a:avLst/>
              <a:gdLst/>
              <a:ahLst/>
              <a:rect l="l" t="t" r="r" b="b"/>
              <a:pathLst>
                <a:path w="289" h="297">
                  <a:moveTo>
                    <a:pt x="0" y="12"/>
                  </a:moveTo>
                  <a:lnTo>
                    <a:pt x="0" y="12"/>
                  </a:lnTo>
                  <a:lnTo>
                    <a:pt x="29" y="13"/>
                  </a:lnTo>
                  <a:lnTo>
                    <a:pt x="56" y="18"/>
                  </a:lnTo>
                  <a:lnTo>
                    <a:pt x="81" y="25"/>
                  </a:lnTo>
                  <a:lnTo>
                    <a:pt x="108" y="35"/>
                  </a:lnTo>
                  <a:lnTo>
                    <a:pt x="132" y="46"/>
                  </a:lnTo>
                  <a:lnTo>
                    <a:pt x="154" y="61"/>
                  </a:lnTo>
                  <a:lnTo>
                    <a:pt x="176" y="77"/>
                  </a:lnTo>
                  <a:lnTo>
                    <a:pt x="195" y="95"/>
                  </a:lnTo>
                  <a:lnTo>
                    <a:pt x="213" y="115"/>
                  </a:lnTo>
                  <a:lnTo>
                    <a:pt x="230" y="138"/>
                  </a:lnTo>
                  <a:lnTo>
                    <a:pt x="244" y="161"/>
                  </a:lnTo>
                  <a:lnTo>
                    <a:pt x="255" y="186"/>
                  </a:lnTo>
                  <a:lnTo>
                    <a:pt x="264" y="212"/>
                  </a:lnTo>
                  <a:lnTo>
                    <a:pt x="271" y="240"/>
                  </a:lnTo>
                  <a:lnTo>
                    <a:pt x="276" y="267"/>
                  </a:lnTo>
                  <a:lnTo>
                    <a:pt x="277" y="297"/>
                  </a:lnTo>
                  <a:lnTo>
                    <a:pt x="289" y="297"/>
                  </a:lnTo>
                  <a:lnTo>
                    <a:pt x="288" y="267"/>
                  </a:lnTo>
                  <a:lnTo>
                    <a:pt x="283" y="238"/>
                  </a:lnTo>
                  <a:lnTo>
                    <a:pt x="276" y="210"/>
                  </a:lnTo>
                  <a:lnTo>
                    <a:pt x="267" y="182"/>
                  </a:lnTo>
                  <a:lnTo>
                    <a:pt x="253" y="156"/>
                  </a:lnTo>
                  <a:lnTo>
                    <a:pt x="239" y="131"/>
                  </a:lnTo>
                  <a:lnTo>
                    <a:pt x="223" y="108"/>
                  </a:lnTo>
                  <a:lnTo>
                    <a:pt x="204" y="88"/>
                  </a:lnTo>
                  <a:lnTo>
                    <a:pt x="183" y="68"/>
                  </a:lnTo>
                  <a:lnTo>
                    <a:pt x="161" y="52"/>
                  </a:lnTo>
                  <a:lnTo>
                    <a:pt x="137" y="36"/>
                  </a:lnTo>
                  <a:lnTo>
                    <a:pt x="113" y="24"/>
                  </a:lnTo>
                  <a:lnTo>
                    <a:pt x="86" y="13"/>
                  </a:lnTo>
                  <a:lnTo>
                    <a:pt x="58" y="6"/>
                  </a:lnTo>
                  <a:lnTo>
                    <a:pt x="29" y="1"/>
                  </a:lnTo>
                  <a:lnTo>
                    <a:pt x="0" y="0"/>
                  </a:lnTo>
                  <a:lnTo>
                    <a:pt x="0" y="0"/>
                  </a:lnTo>
                  <a:lnTo>
                    <a:pt x="0" y="12"/>
                  </a:lnTo>
                  <a:close/>
                </a:path>
              </a:pathLst>
            </a:custGeom>
            <a:solidFill>
              <a:srgbClr val="ffb2e5"/>
            </a:solidFill>
            <a:ln>
              <a:noFill/>
            </a:ln>
          </p:spPr>
          <p:style>
            <a:lnRef idx="0"/>
            <a:fillRef idx="0"/>
            <a:effectRef idx="0"/>
            <a:fontRef idx="minor"/>
          </p:style>
        </p:sp>
        <p:sp>
          <p:nvSpPr>
            <p:cNvPr id="915" name="CustomShape 821"/>
            <p:cNvSpPr/>
            <p:nvPr/>
          </p:nvSpPr>
          <p:spPr>
            <a:xfrm>
              <a:off x="3463920" y="5057640"/>
              <a:ext cx="447840" cy="459000"/>
            </a:xfrm>
            <a:custGeom>
              <a:avLst/>
              <a:gdLst/>
              <a:ahLst/>
              <a:rect l="l" t="t" r="r" b="b"/>
              <a:pathLst>
                <a:path w="565" h="581">
                  <a:moveTo>
                    <a:pt x="565" y="289"/>
                  </a:moveTo>
                  <a:lnTo>
                    <a:pt x="564" y="259"/>
                  </a:lnTo>
                  <a:lnTo>
                    <a:pt x="559" y="231"/>
                  </a:lnTo>
                  <a:lnTo>
                    <a:pt x="553" y="203"/>
                  </a:lnTo>
                  <a:lnTo>
                    <a:pt x="542" y="176"/>
                  </a:lnTo>
                  <a:lnTo>
                    <a:pt x="530" y="150"/>
                  </a:lnTo>
                  <a:lnTo>
                    <a:pt x="515" y="127"/>
                  </a:lnTo>
                  <a:lnTo>
                    <a:pt x="499" y="105"/>
                  </a:lnTo>
                  <a:lnTo>
                    <a:pt x="482" y="84"/>
                  </a:lnTo>
                  <a:lnTo>
                    <a:pt x="461" y="66"/>
                  </a:lnTo>
                  <a:lnTo>
                    <a:pt x="439" y="49"/>
                  </a:lnTo>
                  <a:lnTo>
                    <a:pt x="416" y="35"/>
                  </a:lnTo>
                  <a:lnTo>
                    <a:pt x="391" y="23"/>
                  </a:lnTo>
                  <a:lnTo>
                    <a:pt x="366" y="13"/>
                  </a:lnTo>
                  <a:lnTo>
                    <a:pt x="339" y="6"/>
                  </a:lnTo>
                  <a:lnTo>
                    <a:pt x="311" y="2"/>
                  </a:lnTo>
                  <a:lnTo>
                    <a:pt x="282" y="0"/>
                  </a:lnTo>
                  <a:lnTo>
                    <a:pt x="253" y="2"/>
                  </a:lnTo>
                  <a:lnTo>
                    <a:pt x="226" y="6"/>
                  </a:lnTo>
                  <a:lnTo>
                    <a:pt x="199" y="13"/>
                  </a:lnTo>
                  <a:lnTo>
                    <a:pt x="172" y="23"/>
                  </a:lnTo>
                  <a:lnTo>
                    <a:pt x="148" y="35"/>
                  </a:lnTo>
                  <a:lnTo>
                    <a:pt x="125" y="49"/>
                  </a:lnTo>
                  <a:lnTo>
                    <a:pt x="103" y="66"/>
                  </a:lnTo>
                  <a:lnTo>
                    <a:pt x="83" y="84"/>
                  </a:lnTo>
                  <a:lnTo>
                    <a:pt x="65" y="105"/>
                  </a:lnTo>
                  <a:lnTo>
                    <a:pt x="48" y="127"/>
                  </a:lnTo>
                  <a:lnTo>
                    <a:pt x="34" y="150"/>
                  </a:lnTo>
                  <a:lnTo>
                    <a:pt x="23" y="176"/>
                  </a:lnTo>
                  <a:lnTo>
                    <a:pt x="12" y="203"/>
                  </a:lnTo>
                  <a:lnTo>
                    <a:pt x="5" y="231"/>
                  </a:lnTo>
                  <a:lnTo>
                    <a:pt x="1" y="259"/>
                  </a:lnTo>
                  <a:lnTo>
                    <a:pt x="0" y="289"/>
                  </a:lnTo>
                  <a:lnTo>
                    <a:pt x="1" y="260"/>
                  </a:lnTo>
                  <a:lnTo>
                    <a:pt x="5" y="232"/>
                  </a:lnTo>
                  <a:lnTo>
                    <a:pt x="12" y="205"/>
                  </a:lnTo>
                  <a:lnTo>
                    <a:pt x="22" y="178"/>
                  </a:lnTo>
                  <a:lnTo>
                    <a:pt x="33" y="154"/>
                  </a:lnTo>
                  <a:lnTo>
                    <a:pt x="48" y="131"/>
                  </a:lnTo>
                  <a:lnTo>
                    <a:pt x="65" y="110"/>
                  </a:lnTo>
                  <a:lnTo>
                    <a:pt x="82" y="89"/>
                  </a:lnTo>
                  <a:lnTo>
                    <a:pt x="103" y="71"/>
                  </a:lnTo>
                  <a:lnTo>
                    <a:pt x="124" y="55"/>
                  </a:lnTo>
                  <a:lnTo>
                    <a:pt x="148" y="40"/>
                  </a:lnTo>
                  <a:lnTo>
                    <a:pt x="172" y="28"/>
                  </a:lnTo>
                  <a:lnTo>
                    <a:pt x="198" y="19"/>
                  </a:lnTo>
                  <a:lnTo>
                    <a:pt x="226" y="12"/>
                  </a:lnTo>
                  <a:lnTo>
                    <a:pt x="253" y="7"/>
                  </a:lnTo>
                  <a:lnTo>
                    <a:pt x="282" y="6"/>
                  </a:lnTo>
                  <a:lnTo>
                    <a:pt x="311" y="7"/>
                  </a:lnTo>
                  <a:lnTo>
                    <a:pt x="339" y="12"/>
                  </a:lnTo>
                  <a:lnTo>
                    <a:pt x="367" y="19"/>
                  </a:lnTo>
                  <a:lnTo>
                    <a:pt x="393" y="28"/>
                  </a:lnTo>
                  <a:lnTo>
                    <a:pt x="417" y="40"/>
                  </a:lnTo>
                  <a:lnTo>
                    <a:pt x="441" y="55"/>
                  </a:lnTo>
                  <a:lnTo>
                    <a:pt x="462" y="71"/>
                  </a:lnTo>
                  <a:lnTo>
                    <a:pt x="483" y="89"/>
                  </a:lnTo>
                  <a:lnTo>
                    <a:pt x="500" y="110"/>
                  </a:lnTo>
                  <a:lnTo>
                    <a:pt x="517" y="131"/>
                  </a:lnTo>
                  <a:lnTo>
                    <a:pt x="532" y="154"/>
                  </a:lnTo>
                  <a:lnTo>
                    <a:pt x="543" y="178"/>
                  </a:lnTo>
                  <a:lnTo>
                    <a:pt x="553" y="205"/>
                  </a:lnTo>
                  <a:lnTo>
                    <a:pt x="559" y="232"/>
                  </a:lnTo>
                  <a:lnTo>
                    <a:pt x="564" y="260"/>
                  </a:lnTo>
                  <a:lnTo>
                    <a:pt x="565" y="289"/>
                  </a:lnTo>
                  <a:close/>
                  <a:moveTo>
                    <a:pt x="0" y="290"/>
                  </a:moveTo>
                  <a:lnTo>
                    <a:pt x="0" y="291"/>
                  </a:lnTo>
                  <a:lnTo>
                    <a:pt x="0" y="291"/>
                  </a:lnTo>
                  <a:lnTo>
                    <a:pt x="0" y="291"/>
                  </a:lnTo>
                  <a:lnTo>
                    <a:pt x="0" y="291"/>
                  </a:lnTo>
                  <a:lnTo>
                    <a:pt x="1" y="320"/>
                  </a:lnTo>
                  <a:lnTo>
                    <a:pt x="5" y="348"/>
                  </a:lnTo>
                  <a:lnTo>
                    <a:pt x="12" y="376"/>
                  </a:lnTo>
                  <a:lnTo>
                    <a:pt x="22" y="403"/>
                  </a:lnTo>
                  <a:lnTo>
                    <a:pt x="33" y="428"/>
                  </a:lnTo>
                  <a:lnTo>
                    <a:pt x="48" y="452"/>
                  </a:lnTo>
                  <a:lnTo>
                    <a:pt x="65" y="474"/>
                  </a:lnTo>
                  <a:lnTo>
                    <a:pt x="82" y="495"/>
                  </a:lnTo>
                  <a:lnTo>
                    <a:pt x="103" y="513"/>
                  </a:lnTo>
                  <a:lnTo>
                    <a:pt x="124" y="531"/>
                  </a:lnTo>
                  <a:lnTo>
                    <a:pt x="148" y="545"/>
                  </a:lnTo>
                  <a:lnTo>
                    <a:pt x="172" y="557"/>
                  </a:lnTo>
                  <a:lnTo>
                    <a:pt x="198" y="568"/>
                  </a:lnTo>
                  <a:lnTo>
                    <a:pt x="226" y="575"/>
                  </a:lnTo>
                  <a:lnTo>
                    <a:pt x="253" y="580"/>
                  </a:lnTo>
                  <a:lnTo>
                    <a:pt x="282" y="581"/>
                  </a:lnTo>
                  <a:lnTo>
                    <a:pt x="311" y="580"/>
                  </a:lnTo>
                  <a:lnTo>
                    <a:pt x="339" y="575"/>
                  </a:lnTo>
                  <a:lnTo>
                    <a:pt x="366" y="568"/>
                  </a:lnTo>
                  <a:lnTo>
                    <a:pt x="393" y="557"/>
                  </a:lnTo>
                  <a:lnTo>
                    <a:pt x="417" y="545"/>
                  </a:lnTo>
                  <a:lnTo>
                    <a:pt x="440" y="531"/>
                  </a:lnTo>
                  <a:lnTo>
                    <a:pt x="462" y="513"/>
                  </a:lnTo>
                  <a:lnTo>
                    <a:pt x="482" y="495"/>
                  </a:lnTo>
                  <a:lnTo>
                    <a:pt x="500" y="474"/>
                  </a:lnTo>
                  <a:lnTo>
                    <a:pt x="517" y="452"/>
                  </a:lnTo>
                  <a:lnTo>
                    <a:pt x="530" y="428"/>
                  </a:lnTo>
                  <a:lnTo>
                    <a:pt x="543" y="403"/>
                  </a:lnTo>
                  <a:lnTo>
                    <a:pt x="553" y="376"/>
                  </a:lnTo>
                  <a:lnTo>
                    <a:pt x="559" y="348"/>
                  </a:lnTo>
                  <a:lnTo>
                    <a:pt x="564" y="320"/>
                  </a:lnTo>
                  <a:lnTo>
                    <a:pt x="565" y="291"/>
                  </a:lnTo>
                  <a:lnTo>
                    <a:pt x="565" y="291"/>
                  </a:lnTo>
                  <a:lnTo>
                    <a:pt x="565" y="291"/>
                  </a:lnTo>
                  <a:lnTo>
                    <a:pt x="565" y="291"/>
                  </a:lnTo>
                  <a:lnTo>
                    <a:pt x="565" y="290"/>
                  </a:lnTo>
                  <a:lnTo>
                    <a:pt x="564" y="319"/>
                  </a:lnTo>
                  <a:lnTo>
                    <a:pt x="559" y="347"/>
                  </a:lnTo>
                  <a:lnTo>
                    <a:pt x="553" y="375"/>
                  </a:lnTo>
                  <a:lnTo>
                    <a:pt x="543" y="400"/>
                  </a:lnTo>
                  <a:lnTo>
                    <a:pt x="532" y="425"/>
                  </a:lnTo>
                  <a:lnTo>
                    <a:pt x="517" y="449"/>
                  </a:lnTo>
                  <a:lnTo>
                    <a:pt x="500" y="470"/>
                  </a:lnTo>
                  <a:lnTo>
                    <a:pt x="483" y="491"/>
                  </a:lnTo>
                  <a:lnTo>
                    <a:pt x="462" y="509"/>
                  </a:lnTo>
                  <a:lnTo>
                    <a:pt x="441" y="525"/>
                  </a:lnTo>
                  <a:lnTo>
                    <a:pt x="417" y="540"/>
                  </a:lnTo>
                  <a:lnTo>
                    <a:pt x="393" y="552"/>
                  </a:lnTo>
                  <a:lnTo>
                    <a:pt x="367" y="561"/>
                  </a:lnTo>
                  <a:lnTo>
                    <a:pt x="339" y="568"/>
                  </a:lnTo>
                  <a:lnTo>
                    <a:pt x="311" y="573"/>
                  </a:lnTo>
                  <a:lnTo>
                    <a:pt x="282" y="574"/>
                  </a:lnTo>
                  <a:lnTo>
                    <a:pt x="253" y="573"/>
                  </a:lnTo>
                  <a:lnTo>
                    <a:pt x="226" y="568"/>
                  </a:lnTo>
                  <a:lnTo>
                    <a:pt x="198" y="561"/>
                  </a:lnTo>
                  <a:lnTo>
                    <a:pt x="172" y="552"/>
                  </a:lnTo>
                  <a:lnTo>
                    <a:pt x="148" y="540"/>
                  </a:lnTo>
                  <a:lnTo>
                    <a:pt x="124" y="525"/>
                  </a:lnTo>
                  <a:lnTo>
                    <a:pt x="103" y="509"/>
                  </a:lnTo>
                  <a:lnTo>
                    <a:pt x="82" y="491"/>
                  </a:lnTo>
                  <a:lnTo>
                    <a:pt x="65" y="470"/>
                  </a:lnTo>
                  <a:lnTo>
                    <a:pt x="48" y="449"/>
                  </a:lnTo>
                  <a:lnTo>
                    <a:pt x="33" y="425"/>
                  </a:lnTo>
                  <a:lnTo>
                    <a:pt x="22" y="400"/>
                  </a:lnTo>
                  <a:lnTo>
                    <a:pt x="12" y="375"/>
                  </a:lnTo>
                  <a:lnTo>
                    <a:pt x="5" y="347"/>
                  </a:lnTo>
                  <a:lnTo>
                    <a:pt x="1" y="319"/>
                  </a:lnTo>
                  <a:lnTo>
                    <a:pt x="0" y="290"/>
                  </a:lnTo>
                  <a:close/>
                </a:path>
              </a:pathLst>
            </a:custGeom>
            <a:solidFill>
              <a:srgbClr val="eb1966"/>
            </a:solidFill>
            <a:ln>
              <a:noFill/>
            </a:ln>
          </p:spPr>
          <p:style>
            <a:lnRef idx="0"/>
            <a:fillRef idx="0"/>
            <a:effectRef idx="0"/>
            <a:fontRef idx="minor"/>
          </p:style>
        </p:sp>
        <p:sp>
          <p:nvSpPr>
            <p:cNvPr id="916" name="CustomShape 822"/>
            <p:cNvSpPr/>
            <p:nvPr/>
          </p:nvSpPr>
          <p:spPr>
            <a:xfrm>
              <a:off x="3463920" y="5062680"/>
              <a:ext cx="447840" cy="449280"/>
            </a:xfrm>
            <a:custGeom>
              <a:avLst/>
              <a:gdLst/>
              <a:ahLst/>
              <a:rect l="l" t="t" r="r" b="b"/>
              <a:pathLst>
                <a:path w="565" h="568">
                  <a:moveTo>
                    <a:pt x="565" y="284"/>
                  </a:moveTo>
                  <a:lnTo>
                    <a:pt x="564" y="255"/>
                  </a:lnTo>
                  <a:lnTo>
                    <a:pt x="559" y="227"/>
                  </a:lnTo>
                  <a:lnTo>
                    <a:pt x="553" y="200"/>
                  </a:lnTo>
                  <a:lnTo>
                    <a:pt x="543" y="174"/>
                  </a:lnTo>
                  <a:lnTo>
                    <a:pt x="530" y="149"/>
                  </a:lnTo>
                  <a:lnTo>
                    <a:pt x="517" y="126"/>
                  </a:lnTo>
                  <a:lnTo>
                    <a:pt x="500" y="104"/>
                  </a:lnTo>
                  <a:lnTo>
                    <a:pt x="482" y="84"/>
                  </a:lnTo>
                  <a:lnTo>
                    <a:pt x="462" y="65"/>
                  </a:lnTo>
                  <a:lnTo>
                    <a:pt x="440" y="49"/>
                  </a:lnTo>
                  <a:lnTo>
                    <a:pt x="417" y="35"/>
                  </a:lnTo>
                  <a:lnTo>
                    <a:pt x="393" y="22"/>
                  </a:lnTo>
                  <a:lnTo>
                    <a:pt x="366" y="13"/>
                  </a:lnTo>
                  <a:lnTo>
                    <a:pt x="339" y="6"/>
                  </a:lnTo>
                  <a:lnTo>
                    <a:pt x="311" y="1"/>
                  </a:lnTo>
                  <a:lnTo>
                    <a:pt x="282" y="0"/>
                  </a:lnTo>
                  <a:lnTo>
                    <a:pt x="253" y="1"/>
                  </a:lnTo>
                  <a:lnTo>
                    <a:pt x="226" y="6"/>
                  </a:lnTo>
                  <a:lnTo>
                    <a:pt x="199" y="13"/>
                  </a:lnTo>
                  <a:lnTo>
                    <a:pt x="172" y="22"/>
                  </a:lnTo>
                  <a:lnTo>
                    <a:pt x="148" y="35"/>
                  </a:lnTo>
                  <a:lnTo>
                    <a:pt x="125" y="49"/>
                  </a:lnTo>
                  <a:lnTo>
                    <a:pt x="103" y="65"/>
                  </a:lnTo>
                  <a:lnTo>
                    <a:pt x="83" y="84"/>
                  </a:lnTo>
                  <a:lnTo>
                    <a:pt x="65" y="104"/>
                  </a:lnTo>
                  <a:lnTo>
                    <a:pt x="48" y="126"/>
                  </a:lnTo>
                  <a:lnTo>
                    <a:pt x="34" y="149"/>
                  </a:lnTo>
                  <a:lnTo>
                    <a:pt x="22" y="174"/>
                  </a:lnTo>
                  <a:lnTo>
                    <a:pt x="12" y="200"/>
                  </a:lnTo>
                  <a:lnTo>
                    <a:pt x="5" y="227"/>
                  </a:lnTo>
                  <a:lnTo>
                    <a:pt x="1" y="255"/>
                  </a:lnTo>
                  <a:lnTo>
                    <a:pt x="0" y="284"/>
                  </a:lnTo>
                  <a:lnTo>
                    <a:pt x="1" y="313"/>
                  </a:lnTo>
                  <a:lnTo>
                    <a:pt x="5" y="341"/>
                  </a:lnTo>
                  <a:lnTo>
                    <a:pt x="12" y="368"/>
                  </a:lnTo>
                  <a:lnTo>
                    <a:pt x="22" y="394"/>
                  </a:lnTo>
                  <a:lnTo>
                    <a:pt x="34" y="419"/>
                  </a:lnTo>
                  <a:lnTo>
                    <a:pt x="48" y="442"/>
                  </a:lnTo>
                  <a:lnTo>
                    <a:pt x="65" y="464"/>
                  </a:lnTo>
                  <a:lnTo>
                    <a:pt x="83" y="484"/>
                  </a:lnTo>
                  <a:lnTo>
                    <a:pt x="103" y="503"/>
                  </a:lnTo>
                  <a:lnTo>
                    <a:pt x="125" y="519"/>
                  </a:lnTo>
                  <a:lnTo>
                    <a:pt x="148" y="533"/>
                  </a:lnTo>
                  <a:lnTo>
                    <a:pt x="172" y="546"/>
                  </a:lnTo>
                  <a:lnTo>
                    <a:pt x="199" y="555"/>
                  </a:lnTo>
                  <a:lnTo>
                    <a:pt x="226" y="562"/>
                  </a:lnTo>
                  <a:lnTo>
                    <a:pt x="253" y="567"/>
                  </a:lnTo>
                  <a:lnTo>
                    <a:pt x="282" y="568"/>
                  </a:lnTo>
                  <a:lnTo>
                    <a:pt x="311" y="567"/>
                  </a:lnTo>
                  <a:lnTo>
                    <a:pt x="339" y="562"/>
                  </a:lnTo>
                  <a:lnTo>
                    <a:pt x="366" y="555"/>
                  </a:lnTo>
                  <a:lnTo>
                    <a:pt x="393" y="546"/>
                  </a:lnTo>
                  <a:lnTo>
                    <a:pt x="417" y="533"/>
                  </a:lnTo>
                  <a:lnTo>
                    <a:pt x="440" y="519"/>
                  </a:lnTo>
                  <a:lnTo>
                    <a:pt x="462" y="503"/>
                  </a:lnTo>
                  <a:lnTo>
                    <a:pt x="482" y="484"/>
                  </a:lnTo>
                  <a:lnTo>
                    <a:pt x="500" y="464"/>
                  </a:lnTo>
                  <a:lnTo>
                    <a:pt x="517" y="442"/>
                  </a:lnTo>
                  <a:lnTo>
                    <a:pt x="530" y="419"/>
                  </a:lnTo>
                  <a:lnTo>
                    <a:pt x="543" y="394"/>
                  </a:lnTo>
                  <a:lnTo>
                    <a:pt x="553" y="368"/>
                  </a:lnTo>
                  <a:lnTo>
                    <a:pt x="559" y="341"/>
                  </a:lnTo>
                  <a:lnTo>
                    <a:pt x="564" y="313"/>
                  </a:lnTo>
                  <a:lnTo>
                    <a:pt x="565" y="284"/>
                  </a:lnTo>
                  <a:close/>
                  <a:moveTo>
                    <a:pt x="544" y="284"/>
                  </a:moveTo>
                  <a:lnTo>
                    <a:pt x="543" y="257"/>
                  </a:lnTo>
                  <a:lnTo>
                    <a:pt x="539" y="232"/>
                  </a:lnTo>
                  <a:lnTo>
                    <a:pt x="533" y="206"/>
                  </a:lnTo>
                  <a:lnTo>
                    <a:pt x="524" y="182"/>
                  </a:lnTo>
                  <a:lnTo>
                    <a:pt x="513" y="160"/>
                  </a:lnTo>
                  <a:lnTo>
                    <a:pt x="499" y="138"/>
                  </a:lnTo>
                  <a:lnTo>
                    <a:pt x="484" y="118"/>
                  </a:lnTo>
                  <a:lnTo>
                    <a:pt x="468" y="98"/>
                  </a:lnTo>
                  <a:lnTo>
                    <a:pt x="448" y="82"/>
                  </a:lnTo>
                  <a:lnTo>
                    <a:pt x="428" y="67"/>
                  </a:lnTo>
                  <a:lnTo>
                    <a:pt x="406" y="53"/>
                  </a:lnTo>
                  <a:lnTo>
                    <a:pt x="384" y="42"/>
                  </a:lnTo>
                  <a:lnTo>
                    <a:pt x="360" y="33"/>
                  </a:lnTo>
                  <a:lnTo>
                    <a:pt x="335" y="27"/>
                  </a:lnTo>
                  <a:lnTo>
                    <a:pt x="309" y="22"/>
                  </a:lnTo>
                  <a:lnTo>
                    <a:pt x="282" y="21"/>
                  </a:lnTo>
                  <a:lnTo>
                    <a:pt x="256" y="22"/>
                  </a:lnTo>
                  <a:lnTo>
                    <a:pt x="230" y="27"/>
                  </a:lnTo>
                  <a:lnTo>
                    <a:pt x="205" y="33"/>
                  </a:lnTo>
                  <a:lnTo>
                    <a:pt x="180" y="42"/>
                  </a:lnTo>
                  <a:lnTo>
                    <a:pt x="158" y="53"/>
                  </a:lnTo>
                  <a:lnTo>
                    <a:pt x="136" y="67"/>
                  </a:lnTo>
                  <a:lnTo>
                    <a:pt x="117" y="82"/>
                  </a:lnTo>
                  <a:lnTo>
                    <a:pt x="98" y="98"/>
                  </a:lnTo>
                  <a:lnTo>
                    <a:pt x="81" y="118"/>
                  </a:lnTo>
                  <a:lnTo>
                    <a:pt x="66" y="138"/>
                  </a:lnTo>
                  <a:lnTo>
                    <a:pt x="52" y="160"/>
                  </a:lnTo>
                  <a:lnTo>
                    <a:pt x="41" y="182"/>
                  </a:lnTo>
                  <a:lnTo>
                    <a:pt x="32" y="206"/>
                  </a:lnTo>
                  <a:lnTo>
                    <a:pt x="26" y="232"/>
                  </a:lnTo>
                  <a:lnTo>
                    <a:pt x="22" y="257"/>
                  </a:lnTo>
                  <a:lnTo>
                    <a:pt x="21" y="284"/>
                  </a:lnTo>
                  <a:lnTo>
                    <a:pt x="22" y="311"/>
                  </a:lnTo>
                  <a:lnTo>
                    <a:pt x="26" y="336"/>
                  </a:lnTo>
                  <a:lnTo>
                    <a:pt x="32" y="362"/>
                  </a:lnTo>
                  <a:lnTo>
                    <a:pt x="41" y="386"/>
                  </a:lnTo>
                  <a:lnTo>
                    <a:pt x="52" y="408"/>
                  </a:lnTo>
                  <a:lnTo>
                    <a:pt x="66" y="431"/>
                  </a:lnTo>
                  <a:lnTo>
                    <a:pt x="81" y="450"/>
                  </a:lnTo>
                  <a:lnTo>
                    <a:pt x="98" y="469"/>
                  </a:lnTo>
                  <a:lnTo>
                    <a:pt x="117" y="486"/>
                  </a:lnTo>
                  <a:lnTo>
                    <a:pt x="136" y="501"/>
                  </a:lnTo>
                  <a:lnTo>
                    <a:pt x="158" y="515"/>
                  </a:lnTo>
                  <a:lnTo>
                    <a:pt x="180" y="526"/>
                  </a:lnTo>
                  <a:lnTo>
                    <a:pt x="205" y="535"/>
                  </a:lnTo>
                  <a:lnTo>
                    <a:pt x="230" y="541"/>
                  </a:lnTo>
                  <a:lnTo>
                    <a:pt x="256" y="546"/>
                  </a:lnTo>
                  <a:lnTo>
                    <a:pt x="282" y="547"/>
                  </a:lnTo>
                  <a:lnTo>
                    <a:pt x="309" y="546"/>
                  </a:lnTo>
                  <a:lnTo>
                    <a:pt x="335" y="541"/>
                  </a:lnTo>
                  <a:lnTo>
                    <a:pt x="360" y="535"/>
                  </a:lnTo>
                  <a:lnTo>
                    <a:pt x="384" y="526"/>
                  </a:lnTo>
                  <a:lnTo>
                    <a:pt x="406" y="515"/>
                  </a:lnTo>
                  <a:lnTo>
                    <a:pt x="428" y="501"/>
                  </a:lnTo>
                  <a:lnTo>
                    <a:pt x="448" y="486"/>
                  </a:lnTo>
                  <a:lnTo>
                    <a:pt x="468" y="469"/>
                  </a:lnTo>
                  <a:lnTo>
                    <a:pt x="484" y="450"/>
                  </a:lnTo>
                  <a:lnTo>
                    <a:pt x="499" y="431"/>
                  </a:lnTo>
                  <a:lnTo>
                    <a:pt x="513" y="408"/>
                  </a:lnTo>
                  <a:lnTo>
                    <a:pt x="524" y="386"/>
                  </a:lnTo>
                  <a:lnTo>
                    <a:pt x="533" y="362"/>
                  </a:lnTo>
                  <a:lnTo>
                    <a:pt x="539" y="336"/>
                  </a:lnTo>
                  <a:lnTo>
                    <a:pt x="543" y="311"/>
                  </a:lnTo>
                  <a:lnTo>
                    <a:pt x="544" y="284"/>
                  </a:lnTo>
                  <a:close/>
                </a:path>
              </a:pathLst>
            </a:custGeom>
            <a:solidFill>
              <a:srgbClr val="e71966"/>
            </a:solidFill>
            <a:ln>
              <a:noFill/>
            </a:ln>
          </p:spPr>
          <p:style>
            <a:lnRef idx="0"/>
            <a:fillRef idx="0"/>
            <a:effectRef idx="0"/>
            <a:fontRef idx="minor"/>
          </p:style>
        </p:sp>
        <p:sp>
          <p:nvSpPr>
            <p:cNvPr id="917" name="CustomShape 823"/>
            <p:cNvSpPr/>
            <p:nvPr/>
          </p:nvSpPr>
          <p:spPr>
            <a:xfrm>
              <a:off x="3479760" y="5079960"/>
              <a:ext cx="414360" cy="414360"/>
            </a:xfrm>
            <a:custGeom>
              <a:avLst/>
              <a:gdLst/>
              <a:ahLst/>
              <a:rect l="l" t="t" r="r" b="b"/>
              <a:pathLst>
                <a:path w="523" h="526">
                  <a:moveTo>
                    <a:pt x="523" y="263"/>
                  </a:moveTo>
                  <a:lnTo>
                    <a:pt x="522" y="236"/>
                  </a:lnTo>
                  <a:lnTo>
                    <a:pt x="518" y="211"/>
                  </a:lnTo>
                  <a:lnTo>
                    <a:pt x="512" y="185"/>
                  </a:lnTo>
                  <a:lnTo>
                    <a:pt x="503" y="161"/>
                  </a:lnTo>
                  <a:lnTo>
                    <a:pt x="492" y="139"/>
                  </a:lnTo>
                  <a:lnTo>
                    <a:pt x="478" y="117"/>
                  </a:lnTo>
                  <a:lnTo>
                    <a:pt x="463" y="97"/>
                  </a:lnTo>
                  <a:lnTo>
                    <a:pt x="447" y="77"/>
                  </a:lnTo>
                  <a:lnTo>
                    <a:pt x="427" y="61"/>
                  </a:lnTo>
                  <a:lnTo>
                    <a:pt x="407" y="46"/>
                  </a:lnTo>
                  <a:lnTo>
                    <a:pt x="385" y="32"/>
                  </a:lnTo>
                  <a:lnTo>
                    <a:pt x="363" y="21"/>
                  </a:lnTo>
                  <a:lnTo>
                    <a:pt x="339" y="12"/>
                  </a:lnTo>
                  <a:lnTo>
                    <a:pt x="314" y="6"/>
                  </a:lnTo>
                  <a:lnTo>
                    <a:pt x="288" y="1"/>
                  </a:lnTo>
                  <a:lnTo>
                    <a:pt x="261" y="0"/>
                  </a:lnTo>
                  <a:lnTo>
                    <a:pt x="235" y="1"/>
                  </a:lnTo>
                  <a:lnTo>
                    <a:pt x="209" y="6"/>
                  </a:lnTo>
                  <a:lnTo>
                    <a:pt x="184" y="12"/>
                  </a:lnTo>
                  <a:lnTo>
                    <a:pt x="159" y="21"/>
                  </a:lnTo>
                  <a:lnTo>
                    <a:pt x="137" y="32"/>
                  </a:lnTo>
                  <a:lnTo>
                    <a:pt x="115" y="46"/>
                  </a:lnTo>
                  <a:lnTo>
                    <a:pt x="96" y="61"/>
                  </a:lnTo>
                  <a:lnTo>
                    <a:pt x="77" y="77"/>
                  </a:lnTo>
                  <a:lnTo>
                    <a:pt x="60" y="97"/>
                  </a:lnTo>
                  <a:lnTo>
                    <a:pt x="45" y="117"/>
                  </a:lnTo>
                  <a:lnTo>
                    <a:pt x="31" y="139"/>
                  </a:lnTo>
                  <a:lnTo>
                    <a:pt x="20" y="161"/>
                  </a:lnTo>
                  <a:lnTo>
                    <a:pt x="11" y="185"/>
                  </a:lnTo>
                  <a:lnTo>
                    <a:pt x="5" y="211"/>
                  </a:lnTo>
                  <a:lnTo>
                    <a:pt x="1" y="236"/>
                  </a:lnTo>
                  <a:lnTo>
                    <a:pt x="0" y="263"/>
                  </a:lnTo>
                  <a:lnTo>
                    <a:pt x="1" y="290"/>
                  </a:lnTo>
                  <a:lnTo>
                    <a:pt x="5" y="315"/>
                  </a:lnTo>
                  <a:lnTo>
                    <a:pt x="11" y="341"/>
                  </a:lnTo>
                  <a:lnTo>
                    <a:pt x="20" y="365"/>
                  </a:lnTo>
                  <a:lnTo>
                    <a:pt x="31" y="387"/>
                  </a:lnTo>
                  <a:lnTo>
                    <a:pt x="45" y="410"/>
                  </a:lnTo>
                  <a:lnTo>
                    <a:pt x="60" y="429"/>
                  </a:lnTo>
                  <a:lnTo>
                    <a:pt x="77" y="448"/>
                  </a:lnTo>
                  <a:lnTo>
                    <a:pt x="96" y="465"/>
                  </a:lnTo>
                  <a:lnTo>
                    <a:pt x="115" y="480"/>
                  </a:lnTo>
                  <a:lnTo>
                    <a:pt x="137" y="494"/>
                  </a:lnTo>
                  <a:lnTo>
                    <a:pt x="159" y="505"/>
                  </a:lnTo>
                  <a:lnTo>
                    <a:pt x="184" y="514"/>
                  </a:lnTo>
                  <a:lnTo>
                    <a:pt x="209" y="520"/>
                  </a:lnTo>
                  <a:lnTo>
                    <a:pt x="235" y="525"/>
                  </a:lnTo>
                  <a:lnTo>
                    <a:pt x="261" y="526"/>
                  </a:lnTo>
                  <a:lnTo>
                    <a:pt x="288" y="525"/>
                  </a:lnTo>
                  <a:lnTo>
                    <a:pt x="314" y="520"/>
                  </a:lnTo>
                  <a:lnTo>
                    <a:pt x="339" y="514"/>
                  </a:lnTo>
                  <a:lnTo>
                    <a:pt x="363" y="505"/>
                  </a:lnTo>
                  <a:lnTo>
                    <a:pt x="385" y="494"/>
                  </a:lnTo>
                  <a:lnTo>
                    <a:pt x="407" y="480"/>
                  </a:lnTo>
                  <a:lnTo>
                    <a:pt x="427" y="465"/>
                  </a:lnTo>
                  <a:lnTo>
                    <a:pt x="447" y="448"/>
                  </a:lnTo>
                  <a:lnTo>
                    <a:pt x="463" y="429"/>
                  </a:lnTo>
                  <a:lnTo>
                    <a:pt x="478" y="410"/>
                  </a:lnTo>
                  <a:lnTo>
                    <a:pt x="492" y="387"/>
                  </a:lnTo>
                  <a:lnTo>
                    <a:pt x="503" y="365"/>
                  </a:lnTo>
                  <a:lnTo>
                    <a:pt x="512" y="341"/>
                  </a:lnTo>
                  <a:lnTo>
                    <a:pt x="518" y="315"/>
                  </a:lnTo>
                  <a:lnTo>
                    <a:pt x="522" y="290"/>
                  </a:lnTo>
                  <a:lnTo>
                    <a:pt x="523" y="263"/>
                  </a:lnTo>
                  <a:close/>
                  <a:moveTo>
                    <a:pt x="504" y="263"/>
                  </a:moveTo>
                  <a:lnTo>
                    <a:pt x="503" y="239"/>
                  </a:lnTo>
                  <a:lnTo>
                    <a:pt x="499" y="214"/>
                  </a:lnTo>
                  <a:lnTo>
                    <a:pt x="493" y="191"/>
                  </a:lnTo>
                  <a:lnTo>
                    <a:pt x="485" y="169"/>
                  </a:lnTo>
                  <a:lnTo>
                    <a:pt x="475" y="148"/>
                  </a:lnTo>
                  <a:lnTo>
                    <a:pt x="462" y="127"/>
                  </a:lnTo>
                  <a:lnTo>
                    <a:pt x="448" y="108"/>
                  </a:lnTo>
                  <a:lnTo>
                    <a:pt x="433" y="91"/>
                  </a:lnTo>
                  <a:lnTo>
                    <a:pt x="416" y="76"/>
                  </a:lnTo>
                  <a:lnTo>
                    <a:pt x="397" y="62"/>
                  </a:lnTo>
                  <a:lnTo>
                    <a:pt x="376" y="49"/>
                  </a:lnTo>
                  <a:lnTo>
                    <a:pt x="355" y="39"/>
                  </a:lnTo>
                  <a:lnTo>
                    <a:pt x="333" y="30"/>
                  </a:lnTo>
                  <a:lnTo>
                    <a:pt x="310" y="25"/>
                  </a:lnTo>
                  <a:lnTo>
                    <a:pt x="286" y="21"/>
                  </a:lnTo>
                  <a:lnTo>
                    <a:pt x="261" y="20"/>
                  </a:lnTo>
                  <a:lnTo>
                    <a:pt x="237" y="21"/>
                  </a:lnTo>
                  <a:lnTo>
                    <a:pt x="213" y="25"/>
                  </a:lnTo>
                  <a:lnTo>
                    <a:pt x="190" y="30"/>
                  </a:lnTo>
                  <a:lnTo>
                    <a:pt x="168" y="39"/>
                  </a:lnTo>
                  <a:lnTo>
                    <a:pt x="147" y="49"/>
                  </a:lnTo>
                  <a:lnTo>
                    <a:pt x="126" y="62"/>
                  </a:lnTo>
                  <a:lnTo>
                    <a:pt x="107" y="76"/>
                  </a:lnTo>
                  <a:lnTo>
                    <a:pt x="90" y="91"/>
                  </a:lnTo>
                  <a:lnTo>
                    <a:pt x="75" y="108"/>
                  </a:lnTo>
                  <a:lnTo>
                    <a:pt x="61" y="127"/>
                  </a:lnTo>
                  <a:lnTo>
                    <a:pt x="48" y="148"/>
                  </a:lnTo>
                  <a:lnTo>
                    <a:pt x="38" y="169"/>
                  </a:lnTo>
                  <a:lnTo>
                    <a:pt x="30" y="191"/>
                  </a:lnTo>
                  <a:lnTo>
                    <a:pt x="24" y="214"/>
                  </a:lnTo>
                  <a:lnTo>
                    <a:pt x="20" y="239"/>
                  </a:lnTo>
                  <a:lnTo>
                    <a:pt x="19" y="263"/>
                  </a:lnTo>
                  <a:lnTo>
                    <a:pt x="20" y="287"/>
                  </a:lnTo>
                  <a:lnTo>
                    <a:pt x="24" y="312"/>
                  </a:lnTo>
                  <a:lnTo>
                    <a:pt x="30" y="335"/>
                  </a:lnTo>
                  <a:lnTo>
                    <a:pt x="38" y="357"/>
                  </a:lnTo>
                  <a:lnTo>
                    <a:pt x="48" y="378"/>
                  </a:lnTo>
                  <a:lnTo>
                    <a:pt x="61" y="399"/>
                  </a:lnTo>
                  <a:lnTo>
                    <a:pt x="75" y="418"/>
                  </a:lnTo>
                  <a:lnTo>
                    <a:pt x="90" y="435"/>
                  </a:lnTo>
                  <a:lnTo>
                    <a:pt x="107" y="450"/>
                  </a:lnTo>
                  <a:lnTo>
                    <a:pt x="126" y="464"/>
                  </a:lnTo>
                  <a:lnTo>
                    <a:pt x="147" y="477"/>
                  </a:lnTo>
                  <a:lnTo>
                    <a:pt x="168" y="487"/>
                  </a:lnTo>
                  <a:lnTo>
                    <a:pt x="190" y="496"/>
                  </a:lnTo>
                  <a:lnTo>
                    <a:pt x="213" y="501"/>
                  </a:lnTo>
                  <a:lnTo>
                    <a:pt x="237" y="505"/>
                  </a:lnTo>
                  <a:lnTo>
                    <a:pt x="261" y="506"/>
                  </a:lnTo>
                  <a:lnTo>
                    <a:pt x="286" y="505"/>
                  </a:lnTo>
                  <a:lnTo>
                    <a:pt x="310" y="501"/>
                  </a:lnTo>
                  <a:lnTo>
                    <a:pt x="333" y="496"/>
                  </a:lnTo>
                  <a:lnTo>
                    <a:pt x="355" y="487"/>
                  </a:lnTo>
                  <a:lnTo>
                    <a:pt x="376" y="477"/>
                  </a:lnTo>
                  <a:lnTo>
                    <a:pt x="397" y="464"/>
                  </a:lnTo>
                  <a:lnTo>
                    <a:pt x="416" y="450"/>
                  </a:lnTo>
                  <a:lnTo>
                    <a:pt x="433" y="435"/>
                  </a:lnTo>
                  <a:lnTo>
                    <a:pt x="448" y="418"/>
                  </a:lnTo>
                  <a:lnTo>
                    <a:pt x="462" y="399"/>
                  </a:lnTo>
                  <a:lnTo>
                    <a:pt x="475" y="378"/>
                  </a:lnTo>
                  <a:lnTo>
                    <a:pt x="485" y="357"/>
                  </a:lnTo>
                  <a:lnTo>
                    <a:pt x="493" y="335"/>
                  </a:lnTo>
                  <a:lnTo>
                    <a:pt x="499" y="312"/>
                  </a:lnTo>
                  <a:lnTo>
                    <a:pt x="503" y="287"/>
                  </a:lnTo>
                  <a:lnTo>
                    <a:pt x="504" y="263"/>
                  </a:lnTo>
                  <a:close/>
                </a:path>
              </a:pathLst>
            </a:custGeom>
            <a:solidFill>
              <a:srgbClr val="e31966"/>
            </a:solidFill>
            <a:ln>
              <a:noFill/>
            </a:ln>
          </p:spPr>
          <p:style>
            <a:lnRef idx="0"/>
            <a:fillRef idx="0"/>
            <a:effectRef idx="0"/>
            <a:fontRef idx="minor"/>
          </p:style>
        </p:sp>
        <p:sp>
          <p:nvSpPr>
            <p:cNvPr id="918" name="CustomShape 824"/>
            <p:cNvSpPr/>
            <p:nvPr/>
          </p:nvSpPr>
          <p:spPr>
            <a:xfrm>
              <a:off x="3495600" y="5094360"/>
              <a:ext cx="382680" cy="385560"/>
            </a:xfrm>
            <a:custGeom>
              <a:avLst/>
              <a:gdLst/>
              <a:ahLst/>
              <a:rect l="l" t="t" r="r" b="b"/>
              <a:pathLst>
                <a:path w="485" h="486">
                  <a:moveTo>
                    <a:pt x="485" y="243"/>
                  </a:moveTo>
                  <a:lnTo>
                    <a:pt x="484" y="219"/>
                  </a:lnTo>
                  <a:lnTo>
                    <a:pt x="480" y="194"/>
                  </a:lnTo>
                  <a:lnTo>
                    <a:pt x="474" y="171"/>
                  </a:lnTo>
                  <a:lnTo>
                    <a:pt x="466" y="149"/>
                  </a:lnTo>
                  <a:lnTo>
                    <a:pt x="456" y="128"/>
                  </a:lnTo>
                  <a:lnTo>
                    <a:pt x="443" y="107"/>
                  </a:lnTo>
                  <a:lnTo>
                    <a:pt x="429" y="88"/>
                  </a:lnTo>
                  <a:lnTo>
                    <a:pt x="414" y="71"/>
                  </a:lnTo>
                  <a:lnTo>
                    <a:pt x="397" y="56"/>
                  </a:lnTo>
                  <a:lnTo>
                    <a:pt x="378" y="42"/>
                  </a:lnTo>
                  <a:lnTo>
                    <a:pt x="357" y="29"/>
                  </a:lnTo>
                  <a:lnTo>
                    <a:pt x="336" y="19"/>
                  </a:lnTo>
                  <a:lnTo>
                    <a:pt x="314" y="10"/>
                  </a:lnTo>
                  <a:lnTo>
                    <a:pt x="291" y="5"/>
                  </a:lnTo>
                  <a:lnTo>
                    <a:pt x="267" y="1"/>
                  </a:lnTo>
                  <a:lnTo>
                    <a:pt x="242" y="0"/>
                  </a:lnTo>
                  <a:lnTo>
                    <a:pt x="218" y="1"/>
                  </a:lnTo>
                  <a:lnTo>
                    <a:pt x="194" y="5"/>
                  </a:lnTo>
                  <a:lnTo>
                    <a:pt x="171" y="10"/>
                  </a:lnTo>
                  <a:lnTo>
                    <a:pt x="149" y="19"/>
                  </a:lnTo>
                  <a:lnTo>
                    <a:pt x="128" y="29"/>
                  </a:lnTo>
                  <a:lnTo>
                    <a:pt x="107" y="42"/>
                  </a:lnTo>
                  <a:lnTo>
                    <a:pt x="88" y="56"/>
                  </a:lnTo>
                  <a:lnTo>
                    <a:pt x="71" y="71"/>
                  </a:lnTo>
                  <a:lnTo>
                    <a:pt x="56" y="88"/>
                  </a:lnTo>
                  <a:lnTo>
                    <a:pt x="42" y="107"/>
                  </a:lnTo>
                  <a:lnTo>
                    <a:pt x="29" y="128"/>
                  </a:lnTo>
                  <a:lnTo>
                    <a:pt x="19" y="149"/>
                  </a:lnTo>
                  <a:lnTo>
                    <a:pt x="11" y="171"/>
                  </a:lnTo>
                  <a:lnTo>
                    <a:pt x="5" y="194"/>
                  </a:lnTo>
                  <a:lnTo>
                    <a:pt x="1" y="219"/>
                  </a:lnTo>
                  <a:lnTo>
                    <a:pt x="0" y="243"/>
                  </a:lnTo>
                  <a:lnTo>
                    <a:pt x="1" y="267"/>
                  </a:lnTo>
                  <a:lnTo>
                    <a:pt x="5" y="292"/>
                  </a:lnTo>
                  <a:lnTo>
                    <a:pt x="11" y="315"/>
                  </a:lnTo>
                  <a:lnTo>
                    <a:pt x="19" y="337"/>
                  </a:lnTo>
                  <a:lnTo>
                    <a:pt x="29" y="358"/>
                  </a:lnTo>
                  <a:lnTo>
                    <a:pt x="42" y="379"/>
                  </a:lnTo>
                  <a:lnTo>
                    <a:pt x="56" y="398"/>
                  </a:lnTo>
                  <a:lnTo>
                    <a:pt x="71" y="415"/>
                  </a:lnTo>
                  <a:lnTo>
                    <a:pt x="88" y="430"/>
                  </a:lnTo>
                  <a:lnTo>
                    <a:pt x="107" y="444"/>
                  </a:lnTo>
                  <a:lnTo>
                    <a:pt x="128" y="457"/>
                  </a:lnTo>
                  <a:lnTo>
                    <a:pt x="149" y="467"/>
                  </a:lnTo>
                  <a:lnTo>
                    <a:pt x="171" y="476"/>
                  </a:lnTo>
                  <a:lnTo>
                    <a:pt x="194" y="481"/>
                  </a:lnTo>
                  <a:lnTo>
                    <a:pt x="218" y="485"/>
                  </a:lnTo>
                  <a:lnTo>
                    <a:pt x="242" y="486"/>
                  </a:lnTo>
                  <a:lnTo>
                    <a:pt x="267" y="485"/>
                  </a:lnTo>
                  <a:lnTo>
                    <a:pt x="291" y="481"/>
                  </a:lnTo>
                  <a:lnTo>
                    <a:pt x="314" y="476"/>
                  </a:lnTo>
                  <a:lnTo>
                    <a:pt x="336" y="467"/>
                  </a:lnTo>
                  <a:lnTo>
                    <a:pt x="357" y="457"/>
                  </a:lnTo>
                  <a:lnTo>
                    <a:pt x="378" y="444"/>
                  </a:lnTo>
                  <a:lnTo>
                    <a:pt x="397" y="430"/>
                  </a:lnTo>
                  <a:lnTo>
                    <a:pt x="414" y="415"/>
                  </a:lnTo>
                  <a:lnTo>
                    <a:pt x="429" y="398"/>
                  </a:lnTo>
                  <a:lnTo>
                    <a:pt x="443" y="379"/>
                  </a:lnTo>
                  <a:lnTo>
                    <a:pt x="456" y="358"/>
                  </a:lnTo>
                  <a:lnTo>
                    <a:pt x="466" y="337"/>
                  </a:lnTo>
                  <a:lnTo>
                    <a:pt x="474" y="315"/>
                  </a:lnTo>
                  <a:lnTo>
                    <a:pt x="480" y="292"/>
                  </a:lnTo>
                  <a:lnTo>
                    <a:pt x="484" y="267"/>
                  </a:lnTo>
                  <a:lnTo>
                    <a:pt x="485" y="243"/>
                  </a:lnTo>
                  <a:close/>
                  <a:moveTo>
                    <a:pt x="464" y="243"/>
                  </a:moveTo>
                  <a:lnTo>
                    <a:pt x="463" y="221"/>
                  </a:lnTo>
                  <a:lnTo>
                    <a:pt x="459" y="199"/>
                  </a:lnTo>
                  <a:lnTo>
                    <a:pt x="453" y="177"/>
                  </a:lnTo>
                  <a:lnTo>
                    <a:pt x="446" y="157"/>
                  </a:lnTo>
                  <a:lnTo>
                    <a:pt x="437" y="137"/>
                  </a:lnTo>
                  <a:lnTo>
                    <a:pt x="426" y="119"/>
                  </a:lnTo>
                  <a:lnTo>
                    <a:pt x="413" y="102"/>
                  </a:lnTo>
                  <a:lnTo>
                    <a:pt x="399" y="86"/>
                  </a:lnTo>
                  <a:lnTo>
                    <a:pt x="383" y="72"/>
                  </a:lnTo>
                  <a:lnTo>
                    <a:pt x="366" y="59"/>
                  </a:lnTo>
                  <a:lnTo>
                    <a:pt x="348" y="48"/>
                  </a:lnTo>
                  <a:lnTo>
                    <a:pt x="328" y="38"/>
                  </a:lnTo>
                  <a:lnTo>
                    <a:pt x="309" y="31"/>
                  </a:lnTo>
                  <a:lnTo>
                    <a:pt x="287" y="26"/>
                  </a:lnTo>
                  <a:lnTo>
                    <a:pt x="264" y="22"/>
                  </a:lnTo>
                  <a:lnTo>
                    <a:pt x="242" y="21"/>
                  </a:lnTo>
                  <a:lnTo>
                    <a:pt x="220" y="22"/>
                  </a:lnTo>
                  <a:lnTo>
                    <a:pt x="198" y="26"/>
                  </a:lnTo>
                  <a:lnTo>
                    <a:pt x="176" y="31"/>
                  </a:lnTo>
                  <a:lnTo>
                    <a:pt x="157" y="38"/>
                  </a:lnTo>
                  <a:lnTo>
                    <a:pt x="137" y="48"/>
                  </a:lnTo>
                  <a:lnTo>
                    <a:pt x="118" y="59"/>
                  </a:lnTo>
                  <a:lnTo>
                    <a:pt x="102" y="72"/>
                  </a:lnTo>
                  <a:lnTo>
                    <a:pt x="86" y="86"/>
                  </a:lnTo>
                  <a:lnTo>
                    <a:pt x="72" y="102"/>
                  </a:lnTo>
                  <a:lnTo>
                    <a:pt x="59" y="119"/>
                  </a:lnTo>
                  <a:lnTo>
                    <a:pt x="48" y="137"/>
                  </a:lnTo>
                  <a:lnTo>
                    <a:pt x="38" y="157"/>
                  </a:lnTo>
                  <a:lnTo>
                    <a:pt x="32" y="177"/>
                  </a:lnTo>
                  <a:lnTo>
                    <a:pt x="26" y="199"/>
                  </a:lnTo>
                  <a:lnTo>
                    <a:pt x="22" y="221"/>
                  </a:lnTo>
                  <a:lnTo>
                    <a:pt x="21" y="243"/>
                  </a:lnTo>
                  <a:lnTo>
                    <a:pt x="22" y="265"/>
                  </a:lnTo>
                  <a:lnTo>
                    <a:pt x="26" y="287"/>
                  </a:lnTo>
                  <a:lnTo>
                    <a:pt x="32" y="309"/>
                  </a:lnTo>
                  <a:lnTo>
                    <a:pt x="38" y="329"/>
                  </a:lnTo>
                  <a:lnTo>
                    <a:pt x="48" y="349"/>
                  </a:lnTo>
                  <a:lnTo>
                    <a:pt x="59" y="367"/>
                  </a:lnTo>
                  <a:lnTo>
                    <a:pt x="72" y="384"/>
                  </a:lnTo>
                  <a:lnTo>
                    <a:pt x="86" y="400"/>
                  </a:lnTo>
                  <a:lnTo>
                    <a:pt x="102" y="414"/>
                  </a:lnTo>
                  <a:lnTo>
                    <a:pt x="118" y="427"/>
                  </a:lnTo>
                  <a:lnTo>
                    <a:pt x="137" y="438"/>
                  </a:lnTo>
                  <a:lnTo>
                    <a:pt x="157" y="448"/>
                  </a:lnTo>
                  <a:lnTo>
                    <a:pt x="176" y="455"/>
                  </a:lnTo>
                  <a:lnTo>
                    <a:pt x="198" y="460"/>
                  </a:lnTo>
                  <a:lnTo>
                    <a:pt x="220" y="464"/>
                  </a:lnTo>
                  <a:lnTo>
                    <a:pt x="242" y="465"/>
                  </a:lnTo>
                  <a:lnTo>
                    <a:pt x="264" y="464"/>
                  </a:lnTo>
                  <a:lnTo>
                    <a:pt x="287" y="460"/>
                  </a:lnTo>
                  <a:lnTo>
                    <a:pt x="309" y="455"/>
                  </a:lnTo>
                  <a:lnTo>
                    <a:pt x="328" y="448"/>
                  </a:lnTo>
                  <a:lnTo>
                    <a:pt x="348" y="438"/>
                  </a:lnTo>
                  <a:lnTo>
                    <a:pt x="366" y="427"/>
                  </a:lnTo>
                  <a:lnTo>
                    <a:pt x="383" y="414"/>
                  </a:lnTo>
                  <a:lnTo>
                    <a:pt x="399" y="400"/>
                  </a:lnTo>
                  <a:lnTo>
                    <a:pt x="413" y="384"/>
                  </a:lnTo>
                  <a:lnTo>
                    <a:pt x="426" y="367"/>
                  </a:lnTo>
                  <a:lnTo>
                    <a:pt x="437" y="349"/>
                  </a:lnTo>
                  <a:lnTo>
                    <a:pt x="446" y="329"/>
                  </a:lnTo>
                  <a:lnTo>
                    <a:pt x="453" y="309"/>
                  </a:lnTo>
                  <a:lnTo>
                    <a:pt x="459" y="287"/>
                  </a:lnTo>
                  <a:lnTo>
                    <a:pt x="463" y="265"/>
                  </a:lnTo>
                  <a:lnTo>
                    <a:pt x="464" y="243"/>
                  </a:lnTo>
                  <a:close/>
                </a:path>
              </a:pathLst>
            </a:custGeom>
            <a:solidFill>
              <a:srgbClr val="df1966"/>
            </a:solidFill>
            <a:ln>
              <a:noFill/>
            </a:ln>
          </p:spPr>
          <p:style>
            <a:lnRef idx="0"/>
            <a:fillRef idx="0"/>
            <a:effectRef idx="0"/>
            <a:fontRef idx="minor"/>
          </p:style>
        </p:sp>
        <p:sp>
          <p:nvSpPr>
            <p:cNvPr id="919" name="CustomShape 825"/>
            <p:cNvSpPr/>
            <p:nvPr/>
          </p:nvSpPr>
          <p:spPr>
            <a:xfrm>
              <a:off x="3513240" y="5111640"/>
              <a:ext cx="349200" cy="351000"/>
            </a:xfrm>
            <a:custGeom>
              <a:avLst/>
              <a:gdLst/>
              <a:ahLst/>
              <a:rect l="l" t="t" r="r" b="b"/>
              <a:pathLst>
                <a:path w="443" h="444">
                  <a:moveTo>
                    <a:pt x="443" y="222"/>
                  </a:moveTo>
                  <a:lnTo>
                    <a:pt x="442" y="200"/>
                  </a:lnTo>
                  <a:lnTo>
                    <a:pt x="438" y="178"/>
                  </a:lnTo>
                  <a:lnTo>
                    <a:pt x="432" y="156"/>
                  </a:lnTo>
                  <a:lnTo>
                    <a:pt x="425" y="136"/>
                  </a:lnTo>
                  <a:lnTo>
                    <a:pt x="416" y="116"/>
                  </a:lnTo>
                  <a:lnTo>
                    <a:pt x="405" y="98"/>
                  </a:lnTo>
                  <a:lnTo>
                    <a:pt x="392" y="81"/>
                  </a:lnTo>
                  <a:lnTo>
                    <a:pt x="378" y="65"/>
                  </a:lnTo>
                  <a:lnTo>
                    <a:pt x="362" y="51"/>
                  </a:lnTo>
                  <a:lnTo>
                    <a:pt x="345" y="38"/>
                  </a:lnTo>
                  <a:lnTo>
                    <a:pt x="327" y="27"/>
                  </a:lnTo>
                  <a:lnTo>
                    <a:pt x="307" y="17"/>
                  </a:lnTo>
                  <a:lnTo>
                    <a:pt x="288" y="10"/>
                  </a:lnTo>
                  <a:lnTo>
                    <a:pt x="266" y="5"/>
                  </a:lnTo>
                  <a:lnTo>
                    <a:pt x="243" y="1"/>
                  </a:lnTo>
                  <a:lnTo>
                    <a:pt x="221" y="0"/>
                  </a:lnTo>
                  <a:lnTo>
                    <a:pt x="199" y="1"/>
                  </a:lnTo>
                  <a:lnTo>
                    <a:pt x="177" y="5"/>
                  </a:lnTo>
                  <a:lnTo>
                    <a:pt x="155" y="10"/>
                  </a:lnTo>
                  <a:lnTo>
                    <a:pt x="136" y="17"/>
                  </a:lnTo>
                  <a:lnTo>
                    <a:pt x="116" y="27"/>
                  </a:lnTo>
                  <a:lnTo>
                    <a:pt x="97" y="38"/>
                  </a:lnTo>
                  <a:lnTo>
                    <a:pt x="81" y="51"/>
                  </a:lnTo>
                  <a:lnTo>
                    <a:pt x="65" y="65"/>
                  </a:lnTo>
                  <a:lnTo>
                    <a:pt x="51" y="81"/>
                  </a:lnTo>
                  <a:lnTo>
                    <a:pt x="38" y="98"/>
                  </a:lnTo>
                  <a:lnTo>
                    <a:pt x="27" y="116"/>
                  </a:lnTo>
                  <a:lnTo>
                    <a:pt x="17" y="136"/>
                  </a:lnTo>
                  <a:lnTo>
                    <a:pt x="11" y="156"/>
                  </a:lnTo>
                  <a:lnTo>
                    <a:pt x="5" y="178"/>
                  </a:lnTo>
                  <a:lnTo>
                    <a:pt x="1" y="200"/>
                  </a:lnTo>
                  <a:lnTo>
                    <a:pt x="0" y="222"/>
                  </a:lnTo>
                  <a:lnTo>
                    <a:pt x="1" y="244"/>
                  </a:lnTo>
                  <a:lnTo>
                    <a:pt x="5" y="266"/>
                  </a:lnTo>
                  <a:lnTo>
                    <a:pt x="11" y="288"/>
                  </a:lnTo>
                  <a:lnTo>
                    <a:pt x="17" y="308"/>
                  </a:lnTo>
                  <a:lnTo>
                    <a:pt x="27" y="328"/>
                  </a:lnTo>
                  <a:lnTo>
                    <a:pt x="38" y="346"/>
                  </a:lnTo>
                  <a:lnTo>
                    <a:pt x="51" y="363"/>
                  </a:lnTo>
                  <a:lnTo>
                    <a:pt x="65" y="379"/>
                  </a:lnTo>
                  <a:lnTo>
                    <a:pt x="81" y="393"/>
                  </a:lnTo>
                  <a:lnTo>
                    <a:pt x="97" y="406"/>
                  </a:lnTo>
                  <a:lnTo>
                    <a:pt x="116" y="417"/>
                  </a:lnTo>
                  <a:lnTo>
                    <a:pt x="136" y="427"/>
                  </a:lnTo>
                  <a:lnTo>
                    <a:pt x="155" y="434"/>
                  </a:lnTo>
                  <a:lnTo>
                    <a:pt x="177" y="439"/>
                  </a:lnTo>
                  <a:lnTo>
                    <a:pt x="199" y="443"/>
                  </a:lnTo>
                  <a:lnTo>
                    <a:pt x="221" y="444"/>
                  </a:lnTo>
                  <a:lnTo>
                    <a:pt x="243" y="443"/>
                  </a:lnTo>
                  <a:lnTo>
                    <a:pt x="266" y="439"/>
                  </a:lnTo>
                  <a:lnTo>
                    <a:pt x="288" y="434"/>
                  </a:lnTo>
                  <a:lnTo>
                    <a:pt x="307" y="427"/>
                  </a:lnTo>
                  <a:lnTo>
                    <a:pt x="327" y="417"/>
                  </a:lnTo>
                  <a:lnTo>
                    <a:pt x="345" y="406"/>
                  </a:lnTo>
                  <a:lnTo>
                    <a:pt x="362" y="393"/>
                  </a:lnTo>
                  <a:lnTo>
                    <a:pt x="378" y="379"/>
                  </a:lnTo>
                  <a:lnTo>
                    <a:pt x="392" y="363"/>
                  </a:lnTo>
                  <a:lnTo>
                    <a:pt x="405" y="346"/>
                  </a:lnTo>
                  <a:lnTo>
                    <a:pt x="416" y="328"/>
                  </a:lnTo>
                  <a:lnTo>
                    <a:pt x="425" y="308"/>
                  </a:lnTo>
                  <a:lnTo>
                    <a:pt x="432" y="288"/>
                  </a:lnTo>
                  <a:lnTo>
                    <a:pt x="438" y="266"/>
                  </a:lnTo>
                  <a:lnTo>
                    <a:pt x="442" y="244"/>
                  </a:lnTo>
                  <a:lnTo>
                    <a:pt x="443" y="222"/>
                  </a:lnTo>
                  <a:close/>
                  <a:moveTo>
                    <a:pt x="423" y="222"/>
                  </a:moveTo>
                  <a:lnTo>
                    <a:pt x="422" y="201"/>
                  </a:lnTo>
                  <a:lnTo>
                    <a:pt x="418" y="181"/>
                  </a:lnTo>
                  <a:lnTo>
                    <a:pt x="414" y="162"/>
                  </a:lnTo>
                  <a:lnTo>
                    <a:pt x="407" y="143"/>
                  </a:lnTo>
                  <a:lnTo>
                    <a:pt x="399" y="126"/>
                  </a:lnTo>
                  <a:lnTo>
                    <a:pt x="388" y="109"/>
                  </a:lnTo>
                  <a:lnTo>
                    <a:pt x="377" y="93"/>
                  </a:lnTo>
                  <a:lnTo>
                    <a:pt x="364" y="79"/>
                  </a:lnTo>
                  <a:lnTo>
                    <a:pt x="350" y="66"/>
                  </a:lnTo>
                  <a:lnTo>
                    <a:pt x="334" y="55"/>
                  </a:lnTo>
                  <a:lnTo>
                    <a:pt x="318" y="44"/>
                  </a:lnTo>
                  <a:lnTo>
                    <a:pt x="300" y="36"/>
                  </a:lnTo>
                  <a:lnTo>
                    <a:pt x="282" y="29"/>
                  </a:lnTo>
                  <a:lnTo>
                    <a:pt x="262" y="24"/>
                  </a:lnTo>
                  <a:lnTo>
                    <a:pt x="242" y="21"/>
                  </a:lnTo>
                  <a:lnTo>
                    <a:pt x="221" y="20"/>
                  </a:lnTo>
                  <a:lnTo>
                    <a:pt x="201" y="21"/>
                  </a:lnTo>
                  <a:lnTo>
                    <a:pt x="181" y="24"/>
                  </a:lnTo>
                  <a:lnTo>
                    <a:pt x="161" y="29"/>
                  </a:lnTo>
                  <a:lnTo>
                    <a:pt x="143" y="36"/>
                  </a:lnTo>
                  <a:lnTo>
                    <a:pt x="125" y="44"/>
                  </a:lnTo>
                  <a:lnTo>
                    <a:pt x="109" y="55"/>
                  </a:lnTo>
                  <a:lnTo>
                    <a:pt x="93" y="66"/>
                  </a:lnTo>
                  <a:lnTo>
                    <a:pt x="79" y="79"/>
                  </a:lnTo>
                  <a:lnTo>
                    <a:pt x="66" y="93"/>
                  </a:lnTo>
                  <a:lnTo>
                    <a:pt x="55" y="109"/>
                  </a:lnTo>
                  <a:lnTo>
                    <a:pt x="44" y="126"/>
                  </a:lnTo>
                  <a:lnTo>
                    <a:pt x="36" y="143"/>
                  </a:lnTo>
                  <a:lnTo>
                    <a:pt x="29" y="162"/>
                  </a:lnTo>
                  <a:lnTo>
                    <a:pt x="24" y="181"/>
                  </a:lnTo>
                  <a:lnTo>
                    <a:pt x="21" y="201"/>
                  </a:lnTo>
                  <a:lnTo>
                    <a:pt x="20" y="222"/>
                  </a:lnTo>
                  <a:lnTo>
                    <a:pt x="21" y="243"/>
                  </a:lnTo>
                  <a:lnTo>
                    <a:pt x="24" y="263"/>
                  </a:lnTo>
                  <a:lnTo>
                    <a:pt x="29" y="282"/>
                  </a:lnTo>
                  <a:lnTo>
                    <a:pt x="36" y="301"/>
                  </a:lnTo>
                  <a:lnTo>
                    <a:pt x="44" y="319"/>
                  </a:lnTo>
                  <a:lnTo>
                    <a:pt x="55" y="335"/>
                  </a:lnTo>
                  <a:lnTo>
                    <a:pt x="66" y="351"/>
                  </a:lnTo>
                  <a:lnTo>
                    <a:pt x="79" y="365"/>
                  </a:lnTo>
                  <a:lnTo>
                    <a:pt x="93" y="378"/>
                  </a:lnTo>
                  <a:lnTo>
                    <a:pt x="109" y="389"/>
                  </a:lnTo>
                  <a:lnTo>
                    <a:pt x="125" y="400"/>
                  </a:lnTo>
                  <a:lnTo>
                    <a:pt x="143" y="408"/>
                  </a:lnTo>
                  <a:lnTo>
                    <a:pt x="161" y="415"/>
                  </a:lnTo>
                  <a:lnTo>
                    <a:pt x="181" y="420"/>
                  </a:lnTo>
                  <a:lnTo>
                    <a:pt x="201" y="423"/>
                  </a:lnTo>
                  <a:lnTo>
                    <a:pt x="221" y="424"/>
                  </a:lnTo>
                  <a:lnTo>
                    <a:pt x="242" y="423"/>
                  </a:lnTo>
                  <a:lnTo>
                    <a:pt x="262" y="420"/>
                  </a:lnTo>
                  <a:lnTo>
                    <a:pt x="282" y="415"/>
                  </a:lnTo>
                  <a:lnTo>
                    <a:pt x="300" y="408"/>
                  </a:lnTo>
                  <a:lnTo>
                    <a:pt x="318" y="400"/>
                  </a:lnTo>
                  <a:lnTo>
                    <a:pt x="334" y="389"/>
                  </a:lnTo>
                  <a:lnTo>
                    <a:pt x="350" y="378"/>
                  </a:lnTo>
                  <a:lnTo>
                    <a:pt x="364" y="365"/>
                  </a:lnTo>
                  <a:lnTo>
                    <a:pt x="377" y="351"/>
                  </a:lnTo>
                  <a:lnTo>
                    <a:pt x="388" y="335"/>
                  </a:lnTo>
                  <a:lnTo>
                    <a:pt x="399" y="319"/>
                  </a:lnTo>
                  <a:lnTo>
                    <a:pt x="407" y="301"/>
                  </a:lnTo>
                  <a:lnTo>
                    <a:pt x="414" y="282"/>
                  </a:lnTo>
                  <a:lnTo>
                    <a:pt x="418" y="263"/>
                  </a:lnTo>
                  <a:lnTo>
                    <a:pt x="422" y="243"/>
                  </a:lnTo>
                  <a:lnTo>
                    <a:pt x="423" y="222"/>
                  </a:lnTo>
                  <a:close/>
                </a:path>
              </a:pathLst>
            </a:custGeom>
            <a:solidFill>
              <a:srgbClr val="db1966"/>
            </a:solidFill>
            <a:ln>
              <a:noFill/>
            </a:ln>
          </p:spPr>
          <p:style>
            <a:lnRef idx="0"/>
            <a:fillRef idx="0"/>
            <a:effectRef idx="0"/>
            <a:fontRef idx="minor"/>
          </p:style>
        </p:sp>
        <p:sp>
          <p:nvSpPr>
            <p:cNvPr id="920" name="CustomShape 826"/>
            <p:cNvSpPr/>
            <p:nvPr/>
          </p:nvSpPr>
          <p:spPr>
            <a:xfrm>
              <a:off x="3527280" y="5127480"/>
              <a:ext cx="319320" cy="319320"/>
            </a:xfrm>
            <a:custGeom>
              <a:avLst/>
              <a:gdLst/>
              <a:ahLst/>
              <a:rect l="l" t="t" r="r" b="b"/>
              <a:pathLst>
                <a:path w="403" h="404">
                  <a:moveTo>
                    <a:pt x="403" y="202"/>
                  </a:moveTo>
                  <a:lnTo>
                    <a:pt x="402" y="181"/>
                  </a:lnTo>
                  <a:lnTo>
                    <a:pt x="398" y="161"/>
                  </a:lnTo>
                  <a:lnTo>
                    <a:pt x="394" y="142"/>
                  </a:lnTo>
                  <a:lnTo>
                    <a:pt x="387" y="123"/>
                  </a:lnTo>
                  <a:lnTo>
                    <a:pt x="379" y="106"/>
                  </a:lnTo>
                  <a:lnTo>
                    <a:pt x="368" y="89"/>
                  </a:lnTo>
                  <a:lnTo>
                    <a:pt x="357" y="73"/>
                  </a:lnTo>
                  <a:lnTo>
                    <a:pt x="344" y="59"/>
                  </a:lnTo>
                  <a:lnTo>
                    <a:pt x="330" y="46"/>
                  </a:lnTo>
                  <a:lnTo>
                    <a:pt x="314" y="35"/>
                  </a:lnTo>
                  <a:lnTo>
                    <a:pt x="298" y="24"/>
                  </a:lnTo>
                  <a:lnTo>
                    <a:pt x="280" y="16"/>
                  </a:lnTo>
                  <a:lnTo>
                    <a:pt x="262" y="9"/>
                  </a:lnTo>
                  <a:lnTo>
                    <a:pt x="242" y="4"/>
                  </a:lnTo>
                  <a:lnTo>
                    <a:pt x="222" y="1"/>
                  </a:lnTo>
                  <a:lnTo>
                    <a:pt x="201" y="0"/>
                  </a:lnTo>
                  <a:lnTo>
                    <a:pt x="181" y="1"/>
                  </a:lnTo>
                  <a:lnTo>
                    <a:pt x="161" y="4"/>
                  </a:lnTo>
                  <a:lnTo>
                    <a:pt x="141" y="9"/>
                  </a:lnTo>
                  <a:lnTo>
                    <a:pt x="123" y="16"/>
                  </a:lnTo>
                  <a:lnTo>
                    <a:pt x="105" y="24"/>
                  </a:lnTo>
                  <a:lnTo>
                    <a:pt x="89" y="35"/>
                  </a:lnTo>
                  <a:lnTo>
                    <a:pt x="73" y="46"/>
                  </a:lnTo>
                  <a:lnTo>
                    <a:pt x="59" y="59"/>
                  </a:lnTo>
                  <a:lnTo>
                    <a:pt x="46" y="73"/>
                  </a:lnTo>
                  <a:lnTo>
                    <a:pt x="35" y="89"/>
                  </a:lnTo>
                  <a:lnTo>
                    <a:pt x="24" y="106"/>
                  </a:lnTo>
                  <a:lnTo>
                    <a:pt x="16" y="123"/>
                  </a:lnTo>
                  <a:lnTo>
                    <a:pt x="9" y="142"/>
                  </a:lnTo>
                  <a:lnTo>
                    <a:pt x="4" y="161"/>
                  </a:lnTo>
                  <a:lnTo>
                    <a:pt x="1" y="181"/>
                  </a:lnTo>
                  <a:lnTo>
                    <a:pt x="0" y="202"/>
                  </a:lnTo>
                  <a:lnTo>
                    <a:pt x="1" y="223"/>
                  </a:lnTo>
                  <a:lnTo>
                    <a:pt x="4" y="243"/>
                  </a:lnTo>
                  <a:lnTo>
                    <a:pt x="9" y="262"/>
                  </a:lnTo>
                  <a:lnTo>
                    <a:pt x="16" y="281"/>
                  </a:lnTo>
                  <a:lnTo>
                    <a:pt x="24" y="299"/>
                  </a:lnTo>
                  <a:lnTo>
                    <a:pt x="35" y="315"/>
                  </a:lnTo>
                  <a:lnTo>
                    <a:pt x="46" y="331"/>
                  </a:lnTo>
                  <a:lnTo>
                    <a:pt x="59" y="345"/>
                  </a:lnTo>
                  <a:lnTo>
                    <a:pt x="73" y="358"/>
                  </a:lnTo>
                  <a:lnTo>
                    <a:pt x="89" y="369"/>
                  </a:lnTo>
                  <a:lnTo>
                    <a:pt x="105" y="380"/>
                  </a:lnTo>
                  <a:lnTo>
                    <a:pt x="123" y="388"/>
                  </a:lnTo>
                  <a:lnTo>
                    <a:pt x="141" y="395"/>
                  </a:lnTo>
                  <a:lnTo>
                    <a:pt x="161" y="400"/>
                  </a:lnTo>
                  <a:lnTo>
                    <a:pt x="181" y="403"/>
                  </a:lnTo>
                  <a:lnTo>
                    <a:pt x="201" y="404"/>
                  </a:lnTo>
                  <a:lnTo>
                    <a:pt x="222" y="403"/>
                  </a:lnTo>
                  <a:lnTo>
                    <a:pt x="242" y="400"/>
                  </a:lnTo>
                  <a:lnTo>
                    <a:pt x="262" y="395"/>
                  </a:lnTo>
                  <a:lnTo>
                    <a:pt x="280" y="388"/>
                  </a:lnTo>
                  <a:lnTo>
                    <a:pt x="298" y="380"/>
                  </a:lnTo>
                  <a:lnTo>
                    <a:pt x="314" y="369"/>
                  </a:lnTo>
                  <a:lnTo>
                    <a:pt x="330" y="358"/>
                  </a:lnTo>
                  <a:lnTo>
                    <a:pt x="344" y="345"/>
                  </a:lnTo>
                  <a:lnTo>
                    <a:pt x="357" y="331"/>
                  </a:lnTo>
                  <a:lnTo>
                    <a:pt x="368" y="315"/>
                  </a:lnTo>
                  <a:lnTo>
                    <a:pt x="379" y="299"/>
                  </a:lnTo>
                  <a:lnTo>
                    <a:pt x="387" y="281"/>
                  </a:lnTo>
                  <a:lnTo>
                    <a:pt x="394" y="262"/>
                  </a:lnTo>
                  <a:lnTo>
                    <a:pt x="398" y="243"/>
                  </a:lnTo>
                  <a:lnTo>
                    <a:pt x="402" y="223"/>
                  </a:lnTo>
                  <a:lnTo>
                    <a:pt x="403" y="202"/>
                  </a:lnTo>
                  <a:close/>
                  <a:moveTo>
                    <a:pt x="383" y="202"/>
                  </a:moveTo>
                  <a:lnTo>
                    <a:pt x="380" y="166"/>
                  </a:lnTo>
                  <a:lnTo>
                    <a:pt x="370" y="131"/>
                  </a:lnTo>
                  <a:lnTo>
                    <a:pt x="352" y="101"/>
                  </a:lnTo>
                  <a:lnTo>
                    <a:pt x="330" y="73"/>
                  </a:lnTo>
                  <a:lnTo>
                    <a:pt x="302" y="51"/>
                  </a:lnTo>
                  <a:lnTo>
                    <a:pt x="272" y="33"/>
                  </a:lnTo>
                  <a:lnTo>
                    <a:pt x="237" y="23"/>
                  </a:lnTo>
                  <a:lnTo>
                    <a:pt x="201" y="19"/>
                  </a:lnTo>
                  <a:lnTo>
                    <a:pt x="166" y="23"/>
                  </a:lnTo>
                  <a:lnTo>
                    <a:pt x="131" y="33"/>
                  </a:lnTo>
                  <a:lnTo>
                    <a:pt x="101" y="51"/>
                  </a:lnTo>
                  <a:lnTo>
                    <a:pt x="73" y="73"/>
                  </a:lnTo>
                  <a:lnTo>
                    <a:pt x="51" y="101"/>
                  </a:lnTo>
                  <a:lnTo>
                    <a:pt x="33" y="131"/>
                  </a:lnTo>
                  <a:lnTo>
                    <a:pt x="23" y="166"/>
                  </a:lnTo>
                  <a:lnTo>
                    <a:pt x="20" y="202"/>
                  </a:lnTo>
                  <a:lnTo>
                    <a:pt x="23" y="238"/>
                  </a:lnTo>
                  <a:lnTo>
                    <a:pt x="33" y="273"/>
                  </a:lnTo>
                  <a:lnTo>
                    <a:pt x="51" y="303"/>
                  </a:lnTo>
                  <a:lnTo>
                    <a:pt x="73" y="331"/>
                  </a:lnTo>
                  <a:lnTo>
                    <a:pt x="101" y="353"/>
                  </a:lnTo>
                  <a:lnTo>
                    <a:pt x="131" y="371"/>
                  </a:lnTo>
                  <a:lnTo>
                    <a:pt x="166" y="381"/>
                  </a:lnTo>
                  <a:lnTo>
                    <a:pt x="201" y="385"/>
                  </a:lnTo>
                  <a:lnTo>
                    <a:pt x="237" y="381"/>
                  </a:lnTo>
                  <a:lnTo>
                    <a:pt x="272" y="371"/>
                  </a:lnTo>
                  <a:lnTo>
                    <a:pt x="302" y="353"/>
                  </a:lnTo>
                  <a:lnTo>
                    <a:pt x="330" y="331"/>
                  </a:lnTo>
                  <a:lnTo>
                    <a:pt x="352" y="303"/>
                  </a:lnTo>
                  <a:lnTo>
                    <a:pt x="370" y="273"/>
                  </a:lnTo>
                  <a:lnTo>
                    <a:pt x="380" y="238"/>
                  </a:lnTo>
                  <a:lnTo>
                    <a:pt x="383" y="202"/>
                  </a:lnTo>
                  <a:close/>
                </a:path>
              </a:pathLst>
            </a:custGeom>
            <a:solidFill>
              <a:srgbClr val="d71966"/>
            </a:solidFill>
            <a:ln>
              <a:noFill/>
            </a:ln>
          </p:spPr>
          <p:style>
            <a:lnRef idx="0"/>
            <a:fillRef idx="0"/>
            <a:effectRef idx="0"/>
            <a:fontRef idx="minor"/>
          </p:style>
        </p:sp>
        <p:sp>
          <p:nvSpPr>
            <p:cNvPr id="921" name="CustomShape 827"/>
            <p:cNvSpPr/>
            <p:nvPr/>
          </p:nvSpPr>
          <p:spPr>
            <a:xfrm>
              <a:off x="3543480" y="5143680"/>
              <a:ext cx="287280" cy="287280"/>
            </a:xfrm>
            <a:custGeom>
              <a:avLst/>
              <a:gdLst/>
              <a:ahLst/>
              <a:rect l="l" t="t" r="r" b="b"/>
              <a:pathLst>
                <a:path w="363" h="366">
                  <a:moveTo>
                    <a:pt x="363" y="183"/>
                  </a:moveTo>
                  <a:lnTo>
                    <a:pt x="360" y="147"/>
                  </a:lnTo>
                  <a:lnTo>
                    <a:pt x="350" y="112"/>
                  </a:lnTo>
                  <a:lnTo>
                    <a:pt x="332" y="82"/>
                  </a:lnTo>
                  <a:lnTo>
                    <a:pt x="310" y="54"/>
                  </a:lnTo>
                  <a:lnTo>
                    <a:pt x="282" y="32"/>
                  </a:lnTo>
                  <a:lnTo>
                    <a:pt x="252" y="14"/>
                  </a:lnTo>
                  <a:lnTo>
                    <a:pt x="217" y="4"/>
                  </a:lnTo>
                  <a:lnTo>
                    <a:pt x="181" y="0"/>
                  </a:lnTo>
                  <a:lnTo>
                    <a:pt x="146" y="4"/>
                  </a:lnTo>
                  <a:lnTo>
                    <a:pt x="111" y="14"/>
                  </a:lnTo>
                  <a:lnTo>
                    <a:pt x="81" y="32"/>
                  </a:lnTo>
                  <a:lnTo>
                    <a:pt x="53" y="54"/>
                  </a:lnTo>
                  <a:lnTo>
                    <a:pt x="31" y="82"/>
                  </a:lnTo>
                  <a:lnTo>
                    <a:pt x="13" y="112"/>
                  </a:lnTo>
                  <a:lnTo>
                    <a:pt x="3" y="147"/>
                  </a:lnTo>
                  <a:lnTo>
                    <a:pt x="0" y="183"/>
                  </a:lnTo>
                  <a:lnTo>
                    <a:pt x="3" y="219"/>
                  </a:lnTo>
                  <a:lnTo>
                    <a:pt x="13" y="254"/>
                  </a:lnTo>
                  <a:lnTo>
                    <a:pt x="31" y="284"/>
                  </a:lnTo>
                  <a:lnTo>
                    <a:pt x="53" y="312"/>
                  </a:lnTo>
                  <a:lnTo>
                    <a:pt x="81" y="334"/>
                  </a:lnTo>
                  <a:lnTo>
                    <a:pt x="111" y="352"/>
                  </a:lnTo>
                  <a:lnTo>
                    <a:pt x="146" y="362"/>
                  </a:lnTo>
                  <a:lnTo>
                    <a:pt x="181" y="366"/>
                  </a:lnTo>
                  <a:lnTo>
                    <a:pt x="217" y="362"/>
                  </a:lnTo>
                  <a:lnTo>
                    <a:pt x="252" y="352"/>
                  </a:lnTo>
                  <a:lnTo>
                    <a:pt x="282" y="334"/>
                  </a:lnTo>
                  <a:lnTo>
                    <a:pt x="310" y="312"/>
                  </a:lnTo>
                  <a:lnTo>
                    <a:pt x="332" y="284"/>
                  </a:lnTo>
                  <a:lnTo>
                    <a:pt x="350" y="254"/>
                  </a:lnTo>
                  <a:lnTo>
                    <a:pt x="360" y="219"/>
                  </a:lnTo>
                  <a:lnTo>
                    <a:pt x="363" y="183"/>
                  </a:lnTo>
                  <a:close/>
                  <a:moveTo>
                    <a:pt x="343" y="183"/>
                  </a:moveTo>
                  <a:lnTo>
                    <a:pt x="339" y="150"/>
                  </a:lnTo>
                  <a:lnTo>
                    <a:pt x="330" y="120"/>
                  </a:lnTo>
                  <a:lnTo>
                    <a:pt x="315" y="93"/>
                  </a:lnTo>
                  <a:lnTo>
                    <a:pt x="295" y="69"/>
                  </a:lnTo>
                  <a:lnTo>
                    <a:pt x="271" y="49"/>
                  </a:lnTo>
                  <a:lnTo>
                    <a:pt x="244" y="34"/>
                  </a:lnTo>
                  <a:lnTo>
                    <a:pt x="214" y="25"/>
                  </a:lnTo>
                  <a:lnTo>
                    <a:pt x="181" y="21"/>
                  </a:lnTo>
                  <a:lnTo>
                    <a:pt x="149" y="25"/>
                  </a:lnTo>
                  <a:lnTo>
                    <a:pt x="119" y="34"/>
                  </a:lnTo>
                  <a:lnTo>
                    <a:pt x="92" y="49"/>
                  </a:lnTo>
                  <a:lnTo>
                    <a:pt x="68" y="69"/>
                  </a:lnTo>
                  <a:lnTo>
                    <a:pt x="48" y="93"/>
                  </a:lnTo>
                  <a:lnTo>
                    <a:pt x="33" y="120"/>
                  </a:lnTo>
                  <a:lnTo>
                    <a:pt x="24" y="150"/>
                  </a:lnTo>
                  <a:lnTo>
                    <a:pt x="20" y="183"/>
                  </a:lnTo>
                  <a:lnTo>
                    <a:pt x="24" y="216"/>
                  </a:lnTo>
                  <a:lnTo>
                    <a:pt x="33" y="246"/>
                  </a:lnTo>
                  <a:lnTo>
                    <a:pt x="48" y="273"/>
                  </a:lnTo>
                  <a:lnTo>
                    <a:pt x="68" y="297"/>
                  </a:lnTo>
                  <a:lnTo>
                    <a:pt x="92" y="317"/>
                  </a:lnTo>
                  <a:lnTo>
                    <a:pt x="119" y="332"/>
                  </a:lnTo>
                  <a:lnTo>
                    <a:pt x="149" y="341"/>
                  </a:lnTo>
                  <a:lnTo>
                    <a:pt x="181" y="345"/>
                  </a:lnTo>
                  <a:lnTo>
                    <a:pt x="214" y="341"/>
                  </a:lnTo>
                  <a:lnTo>
                    <a:pt x="244" y="332"/>
                  </a:lnTo>
                  <a:lnTo>
                    <a:pt x="271" y="317"/>
                  </a:lnTo>
                  <a:lnTo>
                    <a:pt x="295" y="297"/>
                  </a:lnTo>
                  <a:lnTo>
                    <a:pt x="315" y="273"/>
                  </a:lnTo>
                  <a:lnTo>
                    <a:pt x="330" y="246"/>
                  </a:lnTo>
                  <a:lnTo>
                    <a:pt x="339" y="216"/>
                  </a:lnTo>
                  <a:lnTo>
                    <a:pt x="343" y="183"/>
                  </a:lnTo>
                  <a:close/>
                </a:path>
              </a:pathLst>
            </a:custGeom>
            <a:solidFill>
              <a:srgbClr val="d31966"/>
            </a:solidFill>
            <a:ln>
              <a:noFill/>
            </a:ln>
          </p:spPr>
          <p:style>
            <a:lnRef idx="0"/>
            <a:fillRef idx="0"/>
            <a:effectRef idx="0"/>
            <a:fontRef idx="minor"/>
          </p:style>
        </p:sp>
        <p:sp>
          <p:nvSpPr>
            <p:cNvPr id="922" name="CustomShape 828"/>
            <p:cNvSpPr/>
            <p:nvPr/>
          </p:nvSpPr>
          <p:spPr>
            <a:xfrm>
              <a:off x="3560760" y="5159520"/>
              <a:ext cx="254160" cy="255600"/>
            </a:xfrm>
            <a:custGeom>
              <a:avLst/>
              <a:gdLst/>
              <a:ahLst/>
              <a:rect l="l" t="t" r="r" b="b"/>
              <a:pathLst>
                <a:path w="323" h="324">
                  <a:moveTo>
                    <a:pt x="323" y="162"/>
                  </a:moveTo>
                  <a:lnTo>
                    <a:pt x="319" y="129"/>
                  </a:lnTo>
                  <a:lnTo>
                    <a:pt x="310" y="99"/>
                  </a:lnTo>
                  <a:lnTo>
                    <a:pt x="295" y="72"/>
                  </a:lnTo>
                  <a:lnTo>
                    <a:pt x="275" y="48"/>
                  </a:lnTo>
                  <a:lnTo>
                    <a:pt x="251" y="28"/>
                  </a:lnTo>
                  <a:lnTo>
                    <a:pt x="224" y="13"/>
                  </a:lnTo>
                  <a:lnTo>
                    <a:pt x="194" y="4"/>
                  </a:lnTo>
                  <a:lnTo>
                    <a:pt x="161" y="0"/>
                  </a:lnTo>
                  <a:lnTo>
                    <a:pt x="129" y="4"/>
                  </a:lnTo>
                  <a:lnTo>
                    <a:pt x="99" y="13"/>
                  </a:lnTo>
                  <a:lnTo>
                    <a:pt x="72" y="28"/>
                  </a:lnTo>
                  <a:lnTo>
                    <a:pt x="48" y="48"/>
                  </a:lnTo>
                  <a:lnTo>
                    <a:pt x="28" y="72"/>
                  </a:lnTo>
                  <a:lnTo>
                    <a:pt x="13" y="99"/>
                  </a:lnTo>
                  <a:lnTo>
                    <a:pt x="4" y="129"/>
                  </a:lnTo>
                  <a:lnTo>
                    <a:pt x="0" y="162"/>
                  </a:lnTo>
                  <a:lnTo>
                    <a:pt x="4" y="195"/>
                  </a:lnTo>
                  <a:lnTo>
                    <a:pt x="13" y="225"/>
                  </a:lnTo>
                  <a:lnTo>
                    <a:pt x="28" y="252"/>
                  </a:lnTo>
                  <a:lnTo>
                    <a:pt x="48" y="276"/>
                  </a:lnTo>
                  <a:lnTo>
                    <a:pt x="72" y="296"/>
                  </a:lnTo>
                  <a:lnTo>
                    <a:pt x="99" y="311"/>
                  </a:lnTo>
                  <a:lnTo>
                    <a:pt x="129" y="320"/>
                  </a:lnTo>
                  <a:lnTo>
                    <a:pt x="161" y="324"/>
                  </a:lnTo>
                  <a:lnTo>
                    <a:pt x="194" y="320"/>
                  </a:lnTo>
                  <a:lnTo>
                    <a:pt x="224" y="311"/>
                  </a:lnTo>
                  <a:lnTo>
                    <a:pt x="251" y="296"/>
                  </a:lnTo>
                  <a:lnTo>
                    <a:pt x="275" y="276"/>
                  </a:lnTo>
                  <a:lnTo>
                    <a:pt x="295" y="252"/>
                  </a:lnTo>
                  <a:lnTo>
                    <a:pt x="310" y="225"/>
                  </a:lnTo>
                  <a:lnTo>
                    <a:pt x="319" y="195"/>
                  </a:lnTo>
                  <a:lnTo>
                    <a:pt x="323" y="162"/>
                  </a:lnTo>
                  <a:close/>
                  <a:moveTo>
                    <a:pt x="303" y="162"/>
                  </a:moveTo>
                  <a:lnTo>
                    <a:pt x="301" y="134"/>
                  </a:lnTo>
                  <a:lnTo>
                    <a:pt x="291" y="107"/>
                  </a:lnTo>
                  <a:lnTo>
                    <a:pt x="279" y="83"/>
                  </a:lnTo>
                  <a:lnTo>
                    <a:pt x="261" y="62"/>
                  </a:lnTo>
                  <a:lnTo>
                    <a:pt x="240" y="45"/>
                  </a:lnTo>
                  <a:lnTo>
                    <a:pt x="216" y="32"/>
                  </a:lnTo>
                  <a:lnTo>
                    <a:pt x="189" y="22"/>
                  </a:lnTo>
                  <a:lnTo>
                    <a:pt x="161" y="20"/>
                  </a:lnTo>
                  <a:lnTo>
                    <a:pt x="134" y="22"/>
                  </a:lnTo>
                  <a:lnTo>
                    <a:pt x="107" y="32"/>
                  </a:lnTo>
                  <a:lnTo>
                    <a:pt x="83" y="45"/>
                  </a:lnTo>
                  <a:lnTo>
                    <a:pt x="62" y="62"/>
                  </a:lnTo>
                  <a:lnTo>
                    <a:pt x="44" y="83"/>
                  </a:lnTo>
                  <a:lnTo>
                    <a:pt x="32" y="107"/>
                  </a:lnTo>
                  <a:lnTo>
                    <a:pt x="22" y="134"/>
                  </a:lnTo>
                  <a:lnTo>
                    <a:pt x="20" y="162"/>
                  </a:lnTo>
                  <a:lnTo>
                    <a:pt x="22" y="190"/>
                  </a:lnTo>
                  <a:lnTo>
                    <a:pt x="32" y="217"/>
                  </a:lnTo>
                  <a:lnTo>
                    <a:pt x="44" y="241"/>
                  </a:lnTo>
                  <a:lnTo>
                    <a:pt x="62" y="262"/>
                  </a:lnTo>
                  <a:lnTo>
                    <a:pt x="83" y="279"/>
                  </a:lnTo>
                  <a:lnTo>
                    <a:pt x="107" y="292"/>
                  </a:lnTo>
                  <a:lnTo>
                    <a:pt x="134" y="302"/>
                  </a:lnTo>
                  <a:lnTo>
                    <a:pt x="161" y="304"/>
                  </a:lnTo>
                  <a:lnTo>
                    <a:pt x="189" y="302"/>
                  </a:lnTo>
                  <a:lnTo>
                    <a:pt x="216" y="292"/>
                  </a:lnTo>
                  <a:lnTo>
                    <a:pt x="240" y="279"/>
                  </a:lnTo>
                  <a:lnTo>
                    <a:pt x="261" y="262"/>
                  </a:lnTo>
                  <a:lnTo>
                    <a:pt x="279" y="241"/>
                  </a:lnTo>
                  <a:lnTo>
                    <a:pt x="291" y="217"/>
                  </a:lnTo>
                  <a:lnTo>
                    <a:pt x="301" y="190"/>
                  </a:lnTo>
                  <a:lnTo>
                    <a:pt x="303" y="162"/>
                  </a:lnTo>
                  <a:close/>
                </a:path>
              </a:pathLst>
            </a:custGeom>
            <a:solidFill>
              <a:srgbClr val="cf1966"/>
            </a:solidFill>
            <a:ln>
              <a:noFill/>
            </a:ln>
          </p:spPr>
          <p:style>
            <a:lnRef idx="0"/>
            <a:fillRef idx="0"/>
            <a:effectRef idx="0"/>
            <a:fontRef idx="minor"/>
          </p:style>
        </p:sp>
        <p:sp>
          <p:nvSpPr>
            <p:cNvPr id="923" name="CustomShape 829"/>
            <p:cNvSpPr/>
            <p:nvPr/>
          </p:nvSpPr>
          <p:spPr>
            <a:xfrm>
              <a:off x="3576600" y="5175360"/>
              <a:ext cx="222120" cy="223560"/>
            </a:xfrm>
            <a:custGeom>
              <a:avLst/>
              <a:gdLst/>
              <a:ahLst/>
              <a:rect l="l" t="t" r="r" b="b"/>
              <a:pathLst>
                <a:path w="283" h="284">
                  <a:moveTo>
                    <a:pt x="283" y="142"/>
                  </a:moveTo>
                  <a:lnTo>
                    <a:pt x="281" y="114"/>
                  </a:lnTo>
                  <a:lnTo>
                    <a:pt x="271" y="87"/>
                  </a:lnTo>
                  <a:lnTo>
                    <a:pt x="259" y="63"/>
                  </a:lnTo>
                  <a:lnTo>
                    <a:pt x="241" y="42"/>
                  </a:lnTo>
                  <a:lnTo>
                    <a:pt x="220" y="25"/>
                  </a:lnTo>
                  <a:lnTo>
                    <a:pt x="196" y="12"/>
                  </a:lnTo>
                  <a:lnTo>
                    <a:pt x="169" y="2"/>
                  </a:lnTo>
                  <a:lnTo>
                    <a:pt x="141" y="0"/>
                  </a:lnTo>
                  <a:lnTo>
                    <a:pt x="114" y="2"/>
                  </a:lnTo>
                  <a:lnTo>
                    <a:pt x="87" y="12"/>
                  </a:lnTo>
                  <a:lnTo>
                    <a:pt x="63" y="25"/>
                  </a:lnTo>
                  <a:lnTo>
                    <a:pt x="42" y="42"/>
                  </a:lnTo>
                  <a:lnTo>
                    <a:pt x="24" y="63"/>
                  </a:lnTo>
                  <a:lnTo>
                    <a:pt x="12" y="87"/>
                  </a:lnTo>
                  <a:lnTo>
                    <a:pt x="2" y="114"/>
                  </a:lnTo>
                  <a:lnTo>
                    <a:pt x="0" y="142"/>
                  </a:lnTo>
                  <a:lnTo>
                    <a:pt x="2" y="170"/>
                  </a:lnTo>
                  <a:lnTo>
                    <a:pt x="12" y="197"/>
                  </a:lnTo>
                  <a:lnTo>
                    <a:pt x="24" y="221"/>
                  </a:lnTo>
                  <a:lnTo>
                    <a:pt x="42" y="242"/>
                  </a:lnTo>
                  <a:lnTo>
                    <a:pt x="63" y="259"/>
                  </a:lnTo>
                  <a:lnTo>
                    <a:pt x="87" y="272"/>
                  </a:lnTo>
                  <a:lnTo>
                    <a:pt x="114" y="282"/>
                  </a:lnTo>
                  <a:lnTo>
                    <a:pt x="141" y="284"/>
                  </a:lnTo>
                  <a:lnTo>
                    <a:pt x="169" y="282"/>
                  </a:lnTo>
                  <a:lnTo>
                    <a:pt x="196" y="272"/>
                  </a:lnTo>
                  <a:lnTo>
                    <a:pt x="220" y="259"/>
                  </a:lnTo>
                  <a:lnTo>
                    <a:pt x="241" y="242"/>
                  </a:lnTo>
                  <a:lnTo>
                    <a:pt x="259" y="221"/>
                  </a:lnTo>
                  <a:lnTo>
                    <a:pt x="271" y="197"/>
                  </a:lnTo>
                  <a:lnTo>
                    <a:pt x="281" y="170"/>
                  </a:lnTo>
                  <a:lnTo>
                    <a:pt x="283" y="142"/>
                  </a:lnTo>
                  <a:close/>
                  <a:moveTo>
                    <a:pt x="262" y="142"/>
                  </a:moveTo>
                  <a:lnTo>
                    <a:pt x="260" y="118"/>
                  </a:lnTo>
                  <a:lnTo>
                    <a:pt x="253" y="96"/>
                  </a:lnTo>
                  <a:lnTo>
                    <a:pt x="241" y="75"/>
                  </a:lnTo>
                  <a:lnTo>
                    <a:pt x="226" y="57"/>
                  </a:lnTo>
                  <a:lnTo>
                    <a:pt x="209" y="42"/>
                  </a:lnTo>
                  <a:lnTo>
                    <a:pt x="188" y="30"/>
                  </a:lnTo>
                  <a:lnTo>
                    <a:pt x="166" y="23"/>
                  </a:lnTo>
                  <a:lnTo>
                    <a:pt x="141" y="21"/>
                  </a:lnTo>
                  <a:lnTo>
                    <a:pt x="117" y="23"/>
                  </a:lnTo>
                  <a:lnTo>
                    <a:pt x="95" y="30"/>
                  </a:lnTo>
                  <a:lnTo>
                    <a:pt x="74" y="42"/>
                  </a:lnTo>
                  <a:lnTo>
                    <a:pt x="57" y="57"/>
                  </a:lnTo>
                  <a:lnTo>
                    <a:pt x="42" y="75"/>
                  </a:lnTo>
                  <a:lnTo>
                    <a:pt x="30" y="96"/>
                  </a:lnTo>
                  <a:lnTo>
                    <a:pt x="23" y="118"/>
                  </a:lnTo>
                  <a:lnTo>
                    <a:pt x="21" y="142"/>
                  </a:lnTo>
                  <a:lnTo>
                    <a:pt x="23" y="166"/>
                  </a:lnTo>
                  <a:lnTo>
                    <a:pt x="30" y="189"/>
                  </a:lnTo>
                  <a:lnTo>
                    <a:pt x="42" y="209"/>
                  </a:lnTo>
                  <a:lnTo>
                    <a:pt x="57" y="227"/>
                  </a:lnTo>
                  <a:lnTo>
                    <a:pt x="74" y="242"/>
                  </a:lnTo>
                  <a:lnTo>
                    <a:pt x="95" y="254"/>
                  </a:lnTo>
                  <a:lnTo>
                    <a:pt x="117" y="261"/>
                  </a:lnTo>
                  <a:lnTo>
                    <a:pt x="141" y="263"/>
                  </a:lnTo>
                  <a:lnTo>
                    <a:pt x="166" y="261"/>
                  </a:lnTo>
                  <a:lnTo>
                    <a:pt x="188" y="254"/>
                  </a:lnTo>
                  <a:lnTo>
                    <a:pt x="209" y="242"/>
                  </a:lnTo>
                  <a:lnTo>
                    <a:pt x="226" y="227"/>
                  </a:lnTo>
                  <a:lnTo>
                    <a:pt x="241" y="209"/>
                  </a:lnTo>
                  <a:lnTo>
                    <a:pt x="253" y="189"/>
                  </a:lnTo>
                  <a:lnTo>
                    <a:pt x="260" y="166"/>
                  </a:lnTo>
                  <a:lnTo>
                    <a:pt x="262" y="142"/>
                  </a:lnTo>
                  <a:close/>
                </a:path>
              </a:pathLst>
            </a:custGeom>
            <a:solidFill>
              <a:srgbClr val="cb1966"/>
            </a:solidFill>
            <a:ln>
              <a:noFill/>
            </a:ln>
          </p:spPr>
          <p:style>
            <a:lnRef idx="0"/>
            <a:fillRef idx="0"/>
            <a:effectRef idx="0"/>
            <a:fontRef idx="minor"/>
          </p:style>
        </p:sp>
        <p:sp>
          <p:nvSpPr>
            <p:cNvPr id="924" name="CustomShape 830"/>
            <p:cNvSpPr/>
            <p:nvPr/>
          </p:nvSpPr>
          <p:spPr>
            <a:xfrm>
              <a:off x="3592440" y="5192640"/>
              <a:ext cx="189000" cy="189000"/>
            </a:xfrm>
            <a:custGeom>
              <a:avLst/>
              <a:gdLst/>
              <a:ahLst/>
              <a:rect l="l" t="t" r="r" b="b"/>
              <a:pathLst>
                <a:path w="241" h="242">
                  <a:moveTo>
                    <a:pt x="241" y="121"/>
                  </a:moveTo>
                  <a:lnTo>
                    <a:pt x="239" y="97"/>
                  </a:lnTo>
                  <a:lnTo>
                    <a:pt x="232" y="75"/>
                  </a:lnTo>
                  <a:lnTo>
                    <a:pt x="220" y="54"/>
                  </a:lnTo>
                  <a:lnTo>
                    <a:pt x="205" y="36"/>
                  </a:lnTo>
                  <a:lnTo>
                    <a:pt x="188" y="21"/>
                  </a:lnTo>
                  <a:lnTo>
                    <a:pt x="167" y="9"/>
                  </a:lnTo>
                  <a:lnTo>
                    <a:pt x="145" y="2"/>
                  </a:lnTo>
                  <a:lnTo>
                    <a:pt x="120" y="0"/>
                  </a:lnTo>
                  <a:lnTo>
                    <a:pt x="96" y="2"/>
                  </a:lnTo>
                  <a:lnTo>
                    <a:pt x="74" y="9"/>
                  </a:lnTo>
                  <a:lnTo>
                    <a:pt x="53" y="21"/>
                  </a:lnTo>
                  <a:lnTo>
                    <a:pt x="36" y="36"/>
                  </a:lnTo>
                  <a:lnTo>
                    <a:pt x="21" y="54"/>
                  </a:lnTo>
                  <a:lnTo>
                    <a:pt x="9" y="75"/>
                  </a:lnTo>
                  <a:lnTo>
                    <a:pt x="2" y="97"/>
                  </a:lnTo>
                  <a:lnTo>
                    <a:pt x="0" y="121"/>
                  </a:lnTo>
                  <a:lnTo>
                    <a:pt x="2" y="145"/>
                  </a:lnTo>
                  <a:lnTo>
                    <a:pt x="9" y="168"/>
                  </a:lnTo>
                  <a:lnTo>
                    <a:pt x="21" y="188"/>
                  </a:lnTo>
                  <a:lnTo>
                    <a:pt x="36" y="206"/>
                  </a:lnTo>
                  <a:lnTo>
                    <a:pt x="53" y="221"/>
                  </a:lnTo>
                  <a:lnTo>
                    <a:pt x="74" y="233"/>
                  </a:lnTo>
                  <a:lnTo>
                    <a:pt x="96" y="240"/>
                  </a:lnTo>
                  <a:lnTo>
                    <a:pt x="120" y="242"/>
                  </a:lnTo>
                  <a:lnTo>
                    <a:pt x="145" y="240"/>
                  </a:lnTo>
                  <a:lnTo>
                    <a:pt x="167" y="233"/>
                  </a:lnTo>
                  <a:lnTo>
                    <a:pt x="188" y="221"/>
                  </a:lnTo>
                  <a:lnTo>
                    <a:pt x="205" y="206"/>
                  </a:lnTo>
                  <a:lnTo>
                    <a:pt x="220" y="188"/>
                  </a:lnTo>
                  <a:lnTo>
                    <a:pt x="232" y="168"/>
                  </a:lnTo>
                  <a:lnTo>
                    <a:pt x="239" y="145"/>
                  </a:lnTo>
                  <a:lnTo>
                    <a:pt x="241" y="121"/>
                  </a:lnTo>
                  <a:close/>
                  <a:moveTo>
                    <a:pt x="221" y="121"/>
                  </a:moveTo>
                  <a:lnTo>
                    <a:pt x="219" y="100"/>
                  </a:lnTo>
                  <a:lnTo>
                    <a:pt x="213" y="81"/>
                  </a:lnTo>
                  <a:lnTo>
                    <a:pt x="204" y="64"/>
                  </a:lnTo>
                  <a:lnTo>
                    <a:pt x="192" y="49"/>
                  </a:lnTo>
                  <a:lnTo>
                    <a:pt x="177" y="37"/>
                  </a:lnTo>
                  <a:lnTo>
                    <a:pt x="160" y="28"/>
                  </a:lnTo>
                  <a:lnTo>
                    <a:pt x="141" y="22"/>
                  </a:lnTo>
                  <a:lnTo>
                    <a:pt x="120" y="20"/>
                  </a:lnTo>
                  <a:lnTo>
                    <a:pt x="100" y="22"/>
                  </a:lnTo>
                  <a:lnTo>
                    <a:pt x="81" y="28"/>
                  </a:lnTo>
                  <a:lnTo>
                    <a:pt x="64" y="37"/>
                  </a:lnTo>
                  <a:lnTo>
                    <a:pt x="50" y="49"/>
                  </a:lnTo>
                  <a:lnTo>
                    <a:pt x="37" y="64"/>
                  </a:lnTo>
                  <a:lnTo>
                    <a:pt x="28" y="81"/>
                  </a:lnTo>
                  <a:lnTo>
                    <a:pt x="22" y="100"/>
                  </a:lnTo>
                  <a:lnTo>
                    <a:pt x="20" y="121"/>
                  </a:lnTo>
                  <a:lnTo>
                    <a:pt x="22" y="142"/>
                  </a:lnTo>
                  <a:lnTo>
                    <a:pt x="28" y="161"/>
                  </a:lnTo>
                  <a:lnTo>
                    <a:pt x="37" y="178"/>
                  </a:lnTo>
                  <a:lnTo>
                    <a:pt x="50" y="192"/>
                  </a:lnTo>
                  <a:lnTo>
                    <a:pt x="64" y="205"/>
                  </a:lnTo>
                  <a:lnTo>
                    <a:pt x="81" y="214"/>
                  </a:lnTo>
                  <a:lnTo>
                    <a:pt x="100" y="220"/>
                  </a:lnTo>
                  <a:lnTo>
                    <a:pt x="120" y="222"/>
                  </a:lnTo>
                  <a:lnTo>
                    <a:pt x="141" y="220"/>
                  </a:lnTo>
                  <a:lnTo>
                    <a:pt x="160" y="214"/>
                  </a:lnTo>
                  <a:lnTo>
                    <a:pt x="177" y="205"/>
                  </a:lnTo>
                  <a:lnTo>
                    <a:pt x="192" y="192"/>
                  </a:lnTo>
                  <a:lnTo>
                    <a:pt x="204" y="178"/>
                  </a:lnTo>
                  <a:lnTo>
                    <a:pt x="213" y="161"/>
                  </a:lnTo>
                  <a:lnTo>
                    <a:pt x="219" y="142"/>
                  </a:lnTo>
                  <a:lnTo>
                    <a:pt x="221" y="121"/>
                  </a:lnTo>
                  <a:close/>
                </a:path>
              </a:pathLst>
            </a:custGeom>
            <a:solidFill>
              <a:srgbClr val="c71966"/>
            </a:solidFill>
            <a:ln>
              <a:noFill/>
            </a:ln>
          </p:spPr>
          <p:style>
            <a:lnRef idx="0"/>
            <a:fillRef idx="0"/>
            <a:effectRef idx="0"/>
            <a:fontRef idx="minor"/>
          </p:style>
        </p:sp>
        <p:sp>
          <p:nvSpPr>
            <p:cNvPr id="925" name="CustomShape 831"/>
            <p:cNvSpPr/>
            <p:nvPr/>
          </p:nvSpPr>
          <p:spPr>
            <a:xfrm>
              <a:off x="3608280" y="5207040"/>
              <a:ext cx="158760" cy="160200"/>
            </a:xfrm>
            <a:custGeom>
              <a:avLst/>
              <a:gdLst/>
              <a:ahLst/>
              <a:rect l="l" t="t" r="r" b="b"/>
              <a:pathLst>
                <a:path w="201" h="202">
                  <a:moveTo>
                    <a:pt x="201" y="101"/>
                  </a:moveTo>
                  <a:lnTo>
                    <a:pt x="199" y="80"/>
                  </a:lnTo>
                  <a:lnTo>
                    <a:pt x="193" y="61"/>
                  </a:lnTo>
                  <a:lnTo>
                    <a:pt x="184" y="44"/>
                  </a:lnTo>
                  <a:lnTo>
                    <a:pt x="172" y="29"/>
                  </a:lnTo>
                  <a:lnTo>
                    <a:pt x="157" y="17"/>
                  </a:lnTo>
                  <a:lnTo>
                    <a:pt x="140" y="8"/>
                  </a:lnTo>
                  <a:lnTo>
                    <a:pt x="121" y="2"/>
                  </a:lnTo>
                  <a:lnTo>
                    <a:pt x="100" y="0"/>
                  </a:lnTo>
                  <a:lnTo>
                    <a:pt x="80" y="2"/>
                  </a:lnTo>
                  <a:lnTo>
                    <a:pt x="61" y="8"/>
                  </a:lnTo>
                  <a:lnTo>
                    <a:pt x="44" y="17"/>
                  </a:lnTo>
                  <a:lnTo>
                    <a:pt x="30" y="29"/>
                  </a:lnTo>
                  <a:lnTo>
                    <a:pt x="17" y="44"/>
                  </a:lnTo>
                  <a:lnTo>
                    <a:pt x="8" y="61"/>
                  </a:lnTo>
                  <a:lnTo>
                    <a:pt x="2" y="80"/>
                  </a:lnTo>
                  <a:lnTo>
                    <a:pt x="0" y="101"/>
                  </a:lnTo>
                  <a:lnTo>
                    <a:pt x="2" y="122"/>
                  </a:lnTo>
                  <a:lnTo>
                    <a:pt x="8" y="141"/>
                  </a:lnTo>
                  <a:lnTo>
                    <a:pt x="17" y="158"/>
                  </a:lnTo>
                  <a:lnTo>
                    <a:pt x="30" y="172"/>
                  </a:lnTo>
                  <a:lnTo>
                    <a:pt x="44" y="185"/>
                  </a:lnTo>
                  <a:lnTo>
                    <a:pt x="61" y="194"/>
                  </a:lnTo>
                  <a:lnTo>
                    <a:pt x="80" y="200"/>
                  </a:lnTo>
                  <a:lnTo>
                    <a:pt x="100" y="202"/>
                  </a:lnTo>
                  <a:lnTo>
                    <a:pt x="121" y="200"/>
                  </a:lnTo>
                  <a:lnTo>
                    <a:pt x="140" y="194"/>
                  </a:lnTo>
                  <a:lnTo>
                    <a:pt x="157" y="185"/>
                  </a:lnTo>
                  <a:lnTo>
                    <a:pt x="172" y="172"/>
                  </a:lnTo>
                  <a:lnTo>
                    <a:pt x="184" y="158"/>
                  </a:lnTo>
                  <a:lnTo>
                    <a:pt x="193" y="141"/>
                  </a:lnTo>
                  <a:lnTo>
                    <a:pt x="199" y="122"/>
                  </a:lnTo>
                  <a:lnTo>
                    <a:pt x="201" y="101"/>
                  </a:lnTo>
                  <a:close/>
                  <a:moveTo>
                    <a:pt x="180" y="101"/>
                  </a:moveTo>
                  <a:lnTo>
                    <a:pt x="179" y="85"/>
                  </a:lnTo>
                  <a:lnTo>
                    <a:pt x="175" y="70"/>
                  </a:lnTo>
                  <a:lnTo>
                    <a:pt x="167" y="56"/>
                  </a:lnTo>
                  <a:lnTo>
                    <a:pt x="157" y="44"/>
                  </a:lnTo>
                  <a:lnTo>
                    <a:pt x="146" y="35"/>
                  </a:lnTo>
                  <a:lnTo>
                    <a:pt x="132" y="27"/>
                  </a:lnTo>
                  <a:lnTo>
                    <a:pt x="117" y="22"/>
                  </a:lnTo>
                  <a:lnTo>
                    <a:pt x="100" y="21"/>
                  </a:lnTo>
                  <a:lnTo>
                    <a:pt x="84" y="22"/>
                  </a:lnTo>
                  <a:lnTo>
                    <a:pt x="69" y="27"/>
                  </a:lnTo>
                  <a:lnTo>
                    <a:pt x="55" y="35"/>
                  </a:lnTo>
                  <a:lnTo>
                    <a:pt x="44" y="44"/>
                  </a:lnTo>
                  <a:lnTo>
                    <a:pt x="34" y="56"/>
                  </a:lnTo>
                  <a:lnTo>
                    <a:pt x="26" y="70"/>
                  </a:lnTo>
                  <a:lnTo>
                    <a:pt x="22" y="85"/>
                  </a:lnTo>
                  <a:lnTo>
                    <a:pt x="20" y="101"/>
                  </a:lnTo>
                  <a:lnTo>
                    <a:pt x="22" y="117"/>
                  </a:lnTo>
                  <a:lnTo>
                    <a:pt x="26" y="132"/>
                  </a:lnTo>
                  <a:lnTo>
                    <a:pt x="34" y="146"/>
                  </a:lnTo>
                  <a:lnTo>
                    <a:pt x="44" y="158"/>
                  </a:lnTo>
                  <a:lnTo>
                    <a:pt x="55" y="167"/>
                  </a:lnTo>
                  <a:lnTo>
                    <a:pt x="69" y="175"/>
                  </a:lnTo>
                  <a:lnTo>
                    <a:pt x="84" y="180"/>
                  </a:lnTo>
                  <a:lnTo>
                    <a:pt x="100" y="181"/>
                  </a:lnTo>
                  <a:lnTo>
                    <a:pt x="117" y="180"/>
                  </a:lnTo>
                  <a:lnTo>
                    <a:pt x="132" y="175"/>
                  </a:lnTo>
                  <a:lnTo>
                    <a:pt x="146" y="167"/>
                  </a:lnTo>
                  <a:lnTo>
                    <a:pt x="157" y="158"/>
                  </a:lnTo>
                  <a:lnTo>
                    <a:pt x="167" y="146"/>
                  </a:lnTo>
                  <a:lnTo>
                    <a:pt x="175" y="132"/>
                  </a:lnTo>
                  <a:lnTo>
                    <a:pt x="179" y="117"/>
                  </a:lnTo>
                  <a:lnTo>
                    <a:pt x="180" y="101"/>
                  </a:lnTo>
                  <a:close/>
                </a:path>
              </a:pathLst>
            </a:custGeom>
            <a:solidFill>
              <a:srgbClr val="c31966"/>
            </a:solidFill>
            <a:ln>
              <a:noFill/>
            </a:ln>
          </p:spPr>
          <p:style>
            <a:lnRef idx="0"/>
            <a:fillRef idx="0"/>
            <a:effectRef idx="0"/>
            <a:fontRef idx="minor"/>
          </p:style>
        </p:sp>
        <p:sp>
          <p:nvSpPr>
            <p:cNvPr id="926" name="CustomShape 832"/>
            <p:cNvSpPr/>
            <p:nvPr/>
          </p:nvSpPr>
          <p:spPr>
            <a:xfrm>
              <a:off x="3624120" y="5224320"/>
              <a:ext cx="125640" cy="125640"/>
            </a:xfrm>
            <a:custGeom>
              <a:avLst/>
              <a:gdLst/>
              <a:ahLst/>
              <a:rect l="l" t="t" r="r" b="b"/>
              <a:pathLst>
                <a:path w="160" h="160">
                  <a:moveTo>
                    <a:pt x="160" y="80"/>
                  </a:moveTo>
                  <a:lnTo>
                    <a:pt x="159" y="64"/>
                  </a:lnTo>
                  <a:lnTo>
                    <a:pt x="155" y="49"/>
                  </a:lnTo>
                  <a:lnTo>
                    <a:pt x="147" y="35"/>
                  </a:lnTo>
                  <a:lnTo>
                    <a:pt x="137" y="23"/>
                  </a:lnTo>
                  <a:lnTo>
                    <a:pt x="126" y="14"/>
                  </a:lnTo>
                  <a:lnTo>
                    <a:pt x="112" y="6"/>
                  </a:lnTo>
                  <a:lnTo>
                    <a:pt x="97" y="1"/>
                  </a:lnTo>
                  <a:lnTo>
                    <a:pt x="80" y="0"/>
                  </a:lnTo>
                  <a:lnTo>
                    <a:pt x="64" y="1"/>
                  </a:lnTo>
                  <a:lnTo>
                    <a:pt x="49" y="6"/>
                  </a:lnTo>
                  <a:lnTo>
                    <a:pt x="35" y="14"/>
                  </a:lnTo>
                  <a:lnTo>
                    <a:pt x="24" y="23"/>
                  </a:lnTo>
                  <a:lnTo>
                    <a:pt x="14" y="35"/>
                  </a:lnTo>
                  <a:lnTo>
                    <a:pt x="6" y="49"/>
                  </a:lnTo>
                  <a:lnTo>
                    <a:pt x="2" y="64"/>
                  </a:lnTo>
                  <a:lnTo>
                    <a:pt x="0" y="80"/>
                  </a:lnTo>
                  <a:lnTo>
                    <a:pt x="2" y="96"/>
                  </a:lnTo>
                  <a:lnTo>
                    <a:pt x="6" y="111"/>
                  </a:lnTo>
                  <a:lnTo>
                    <a:pt x="14" y="125"/>
                  </a:lnTo>
                  <a:lnTo>
                    <a:pt x="24" y="137"/>
                  </a:lnTo>
                  <a:lnTo>
                    <a:pt x="35" y="146"/>
                  </a:lnTo>
                  <a:lnTo>
                    <a:pt x="49" y="154"/>
                  </a:lnTo>
                  <a:lnTo>
                    <a:pt x="64" y="159"/>
                  </a:lnTo>
                  <a:lnTo>
                    <a:pt x="80" y="160"/>
                  </a:lnTo>
                  <a:lnTo>
                    <a:pt x="97" y="159"/>
                  </a:lnTo>
                  <a:lnTo>
                    <a:pt x="112" y="154"/>
                  </a:lnTo>
                  <a:lnTo>
                    <a:pt x="126" y="146"/>
                  </a:lnTo>
                  <a:lnTo>
                    <a:pt x="137" y="137"/>
                  </a:lnTo>
                  <a:lnTo>
                    <a:pt x="147" y="125"/>
                  </a:lnTo>
                  <a:lnTo>
                    <a:pt x="155" y="111"/>
                  </a:lnTo>
                  <a:lnTo>
                    <a:pt x="159" y="96"/>
                  </a:lnTo>
                  <a:lnTo>
                    <a:pt x="160" y="80"/>
                  </a:lnTo>
                  <a:close/>
                  <a:moveTo>
                    <a:pt x="141" y="80"/>
                  </a:moveTo>
                  <a:lnTo>
                    <a:pt x="140" y="68"/>
                  </a:lnTo>
                  <a:lnTo>
                    <a:pt x="136" y="57"/>
                  </a:lnTo>
                  <a:lnTo>
                    <a:pt x="130" y="46"/>
                  </a:lnTo>
                  <a:lnTo>
                    <a:pt x="123" y="37"/>
                  </a:lnTo>
                  <a:lnTo>
                    <a:pt x="114" y="30"/>
                  </a:lnTo>
                  <a:lnTo>
                    <a:pt x="104" y="24"/>
                  </a:lnTo>
                  <a:lnTo>
                    <a:pt x="92" y="21"/>
                  </a:lnTo>
                  <a:lnTo>
                    <a:pt x="80" y="20"/>
                  </a:lnTo>
                  <a:lnTo>
                    <a:pt x="69" y="21"/>
                  </a:lnTo>
                  <a:lnTo>
                    <a:pt x="57" y="24"/>
                  </a:lnTo>
                  <a:lnTo>
                    <a:pt x="47" y="30"/>
                  </a:lnTo>
                  <a:lnTo>
                    <a:pt x="39" y="37"/>
                  </a:lnTo>
                  <a:lnTo>
                    <a:pt x="31" y="46"/>
                  </a:lnTo>
                  <a:lnTo>
                    <a:pt x="25" y="57"/>
                  </a:lnTo>
                  <a:lnTo>
                    <a:pt x="21" y="68"/>
                  </a:lnTo>
                  <a:lnTo>
                    <a:pt x="20" y="80"/>
                  </a:lnTo>
                  <a:lnTo>
                    <a:pt x="21" y="92"/>
                  </a:lnTo>
                  <a:lnTo>
                    <a:pt x="25" y="103"/>
                  </a:lnTo>
                  <a:lnTo>
                    <a:pt x="31" y="114"/>
                  </a:lnTo>
                  <a:lnTo>
                    <a:pt x="39" y="122"/>
                  </a:lnTo>
                  <a:lnTo>
                    <a:pt x="47" y="130"/>
                  </a:lnTo>
                  <a:lnTo>
                    <a:pt x="57" y="136"/>
                  </a:lnTo>
                  <a:lnTo>
                    <a:pt x="69" y="139"/>
                  </a:lnTo>
                  <a:lnTo>
                    <a:pt x="80" y="140"/>
                  </a:lnTo>
                  <a:lnTo>
                    <a:pt x="92" y="139"/>
                  </a:lnTo>
                  <a:lnTo>
                    <a:pt x="104" y="136"/>
                  </a:lnTo>
                  <a:lnTo>
                    <a:pt x="114" y="130"/>
                  </a:lnTo>
                  <a:lnTo>
                    <a:pt x="123" y="122"/>
                  </a:lnTo>
                  <a:lnTo>
                    <a:pt x="130" y="114"/>
                  </a:lnTo>
                  <a:lnTo>
                    <a:pt x="136" y="103"/>
                  </a:lnTo>
                  <a:lnTo>
                    <a:pt x="140" y="92"/>
                  </a:lnTo>
                  <a:lnTo>
                    <a:pt x="141" y="80"/>
                  </a:lnTo>
                  <a:close/>
                </a:path>
              </a:pathLst>
            </a:custGeom>
            <a:solidFill>
              <a:srgbClr val="bf1966"/>
            </a:solidFill>
            <a:ln>
              <a:noFill/>
            </a:ln>
          </p:spPr>
          <p:style>
            <a:lnRef idx="0"/>
            <a:fillRef idx="0"/>
            <a:effectRef idx="0"/>
            <a:fontRef idx="minor"/>
          </p:style>
        </p:sp>
        <p:sp>
          <p:nvSpPr>
            <p:cNvPr id="927" name="CustomShape 833"/>
            <p:cNvSpPr/>
            <p:nvPr/>
          </p:nvSpPr>
          <p:spPr>
            <a:xfrm>
              <a:off x="3639960" y="5240160"/>
              <a:ext cx="93960" cy="93960"/>
            </a:xfrm>
            <a:custGeom>
              <a:avLst/>
              <a:gdLst/>
              <a:ahLst/>
              <a:rect l="l" t="t" r="r" b="b"/>
              <a:pathLst>
                <a:path w="121" h="120">
                  <a:moveTo>
                    <a:pt x="121" y="60"/>
                  </a:moveTo>
                  <a:lnTo>
                    <a:pt x="120" y="48"/>
                  </a:lnTo>
                  <a:lnTo>
                    <a:pt x="116" y="37"/>
                  </a:lnTo>
                  <a:lnTo>
                    <a:pt x="110" y="26"/>
                  </a:lnTo>
                  <a:lnTo>
                    <a:pt x="103" y="17"/>
                  </a:lnTo>
                  <a:lnTo>
                    <a:pt x="94" y="10"/>
                  </a:lnTo>
                  <a:lnTo>
                    <a:pt x="84" y="4"/>
                  </a:lnTo>
                  <a:lnTo>
                    <a:pt x="72" y="1"/>
                  </a:lnTo>
                  <a:lnTo>
                    <a:pt x="60" y="0"/>
                  </a:lnTo>
                  <a:lnTo>
                    <a:pt x="49" y="1"/>
                  </a:lnTo>
                  <a:lnTo>
                    <a:pt x="37" y="4"/>
                  </a:lnTo>
                  <a:lnTo>
                    <a:pt x="27" y="10"/>
                  </a:lnTo>
                  <a:lnTo>
                    <a:pt x="19" y="17"/>
                  </a:lnTo>
                  <a:lnTo>
                    <a:pt x="11" y="26"/>
                  </a:lnTo>
                  <a:lnTo>
                    <a:pt x="5" y="37"/>
                  </a:lnTo>
                  <a:lnTo>
                    <a:pt x="1" y="48"/>
                  </a:lnTo>
                  <a:lnTo>
                    <a:pt x="0" y="60"/>
                  </a:lnTo>
                  <a:lnTo>
                    <a:pt x="1" y="72"/>
                  </a:lnTo>
                  <a:lnTo>
                    <a:pt x="5" y="83"/>
                  </a:lnTo>
                  <a:lnTo>
                    <a:pt x="11" y="94"/>
                  </a:lnTo>
                  <a:lnTo>
                    <a:pt x="19" y="102"/>
                  </a:lnTo>
                  <a:lnTo>
                    <a:pt x="27" y="110"/>
                  </a:lnTo>
                  <a:lnTo>
                    <a:pt x="37" y="116"/>
                  </a:lnTo>
                  <a:lnTo>
                    <a:pt x="49" y="119"/>
                  </a:lnTo>
                  <a:lnTo>
                    <a:pt x="60" y="120"/>
                  </a:lnTo>
                  <a:lnTo>
                    <a:pt x="72" y="119"/>
                  </a:lnTo>
                  <a:lnTo>
                    <a:pt x="84" y="116"/>
                  </a:lnTo>
                  <a:lnTo>
                    <a:pt x="94" y="110"/>
                  </a:lnTo>
                  <a:lnTo>
                    <a:pt x="103" y="102"/>
                  </a:lnTo>
                  <a:lnTo>
                    <a:pt x="110" y="94"/>
                  </a:lnTo>
                  <a:lnTo>
                    <a:pt x="116" y="83"/>
                  </a:lnTo>
                  <a:lnTo>
                    <a:pt x="120" y="72"/>
                  </a:lnTo>
                  <a:lnTo>
                    <a:pt x="121" y="60"/>
                  </a:lnTo>
                  <a:close/>
                  <a:moveTo>
                    <a:pt x="100" y="60"/>
                  </a:moveTo>
                  <a:lnTo>
                    <a:pt x="99" y="52"/>
                  </a:lnTo>
                  <a:lnTo>
                    <a:pt x="96" y="45"/>
                  </a:lnTo>
                  <a:lnTo>
                    <a:pt x="93" y="38"/>
                  </a:lnTo>
                  <a:lnTo>
                    <a:pt x="88" y="32"/>
                  </a:lnTo>
                  <a:lnTo>
                    <a:pt x="82" y="27"/>
                  </a:lnTo>
                  <a:lnTo>
                    <a:pt x="76" y="24"/>
                  </a:lnTo>
                  <a:lnTo>
                    <a:pt x="69" y="22"/>
                  </a:lnTo>
                  <a:lnTo>
                    <a:pt x="60" y="20"/>
                  </a:lnTo>
                  <a:lnTo>
                    <a:pt x="52" y="22"/>
                  </a:lnTo>
                  <a:lnTo>
                    <a:pt x="45" y="24"/>
                  </a:lnTo>
                  <a:lnTo>
                    <a:pt x="38" y="27"/>
                  </a:lnTo>
                  <a:lnTo>
                    <a:pt x="33" y="32"/>
                  </a:lnTo>
                  <a:lnTo>
                    <a:pt x="28" y="38"/>
                  </a:lnTo>
                  <a:lnTo>
                    <a:pt x="25" y="45"/>
                  </a:lnTo>
                  <a:lnTo>
                    <a:pt x="22" y="52"/>
                  </a:lnTo>
                  <a:lnTo>
                    <a:pt x="21" y="60"/>
                  </a:lnTo>
                  <a:lnTo>
                    <a:pt x="22" y="68"/>
                  </a:lnTo>
                  <a:lnTo>
                    <a:pt x="25" y="75"/>
                  </a:lnTo>
                  <a:lnTo>
                    <a:pt x="28" y="82"/>
                  </a:lnTo>
                  <a:lnTo>
                    <a:pt x="33" y="88"/>
                  </a:lnTo>
                  <a:lnTo>
                    <a:pt x="38" y="93"/>
                  </a:lnTo>
                  <a:lnTo>
                    <a:pt x="45" y="96"/>
                  </a:lnTo>
                  <a:lnTo>
                    <a:pt x="52" y="98"/>
                  </a:lnTo>
                  <a:lnTo>
                    <a:pt x="60" y="100"/>
                  </a:lnTo>
                  <a:lnTo>
                    <a:pt x="69" y="98"/>
                  </a:lnTo>
                  <a:lnTo>
                    <a:pt x="76" y="96"/>
                  </a:lnTo>
                  <a:lnTo>
                    <a:pt x="82" y="93"/>
                  </a:lnTo>
                  <a:lnTo>
                    <a:pt x="88" y="88"/>
                  </a:lnTo>
                  <a:lnTo>
                    <a:pt x="93" y="82"/>
                  </a:lnTo>
                  <a:lnTo>
                    <a:pt x="96" y="75"/>
                  </a:lnTo>
                  <a:lnTo>
                    <a:pt x="99" y="68"/>
                  </a:lnTo>
                  <a:lnTo>
                    <a:pt x="100" y="60"/>
                  </a:lnTo>
                  <a:close/>
                </a:path>
              </a:pathLst>
            </a:custGeom>
            <a:solidFill>
              <a:srgbClr val="bb1966"/>
            </a:solidFill>
            <a:ln>
              <a:noFill/>
            </a:ln>
          </p:spPr>
          <p:style>
            <a:lnRef idx="0"/>
            <a:fillRef idx="0"/>
            <a:effectRef idx="0"/>
            <a:fontRef idx="minor"/>
          </p:style>
        </p:sp>
        <p:sp>
          <p:nvSpPr>
            <p:cNvPr id="928" name="CustomShape 834"/>
            <p:cNvSpPr/>
            <p:nvPr/>
          </p:nvSpPr>
          <p:spPr>
            <a:xfrm>
              <a:off x="3657600" y="5256360"/>
              <a:ext cx="60480" cy="61920"/>
            </a:xfrm>
            <a:custGeom>
              <a:avLst/>
              <a:gdLst/>
              <a:ahLst/>
              <a:rect l="l" t="t" r="r" b="b"/>
              <a:pathLst>
                <a:path w="79" h="80">
                  <a:moveTo>
                    <a:pt x="79" y="40"/>
                  </a:moveTo>
                  <a:lnTo>
                    <a:pt x="78" y="32"/>
                  </a:lnTo>
                  <a:lnTo>
                    <a:pt x="75" y="25"/>
                  </a:lnTo>
                  <a:lnTo>
                    <a:pt x="72" y="18"/>
                  </a:lnTo>
                  <a:lnTo>
                    <a:pt x="67" y="12"/>
                  </a:lnTo>
                  <a:lnTo>
                    <a:pt x="61" y="7"/>
                  </a:lnTo>
                  <a:lnTo>
                    <a:pt x="55" y="4"/>
                  </a:lnTo>
                  <a:lnTo>
                    <a:pt x="48" y="2"/>
                  </a:lnTo>
                  <a:lnTo>
                    <a:pt x="39" y="0"/>
                  </a:lnTo>
                  <a:lnTo>
                    <a:pt x="31" y="2"/>
                  </a:lnTo>
                  <a:lnTo>
                    <a:pt x="24" y="4"/>
                  </a:lnTo>
                  <a:lnTo>
                    <a:pt x="17" y="7"/>
                  </a:lnTo>
                  <a:lnTo>
                    <a:pt x="12" y="12"/>
                  </a:lnTo>
                  <a:lnTo>
                    <a:pt x="7" y="18"/>
                  </a:lnTo>
                  <a:lnTo>
                    <a:pt x="4" y="25"/>
                  </a:lnTo>
                  <a:lnTo>
                    <a:pt x="1" y="32"/>
                  </a:lnTo>
                  <a:lnTo>
                    <a:pt x="0" y="40"/>
                  </a:lnTo>
                  <a:lnTo>
                    <a:pt x="1" y="48"/>
                  </a:lnTo>
                  <a:lnTo>
                    <a:pt x="4" y="55"/>
                  </a:lnTo>
                  <a:lnTo>
                    <a:pt x="7" y="62"/>
                  </a:lnTo>
                  <a:lnTo>
                    <a:pt x="12" y="68"/>
                  </a:lnTo>
                  <a:lnTo>
                    <a:pt x="17" y="73"/>
                  </a:lnTo>
                  <a:lnTo>
                    <a:pt x="24" y="76"/>
                  </a:lnTo>
                  <a:lnTo>
                    <a:pt x="31" y="78"/>
                  </a:lnTo>
                  <a:lnTo>
                    <a:pt x="39" y="80"/>
                  </a:lnTo>
                  <a:lnTo>
                    <a:pt x="48" y="78"/>
                  </a:lnTo>
                  <a:lnTo>
                    <a:pt x="55" y="76"/>
                  </a:lnTo>
                  <a:lnTo>
                    <a:pt x="61" y="73"/>
                  </a:lnTo>
                  <a:lnTo>
                    <a:pt x="67" y="68"/>
                  </a:lnTo>
                  <a:lnTo>
                    <a:pt x="72" y="62"/>
                  </a:lnTo>
                  <a:lnTo>
                    <a:pt x="75" y="55"/>
                  </a:lnTo>
                  <a:lnTo>
                    <a:pt x="78" y="48"/>
                  </a:lnTo>
                  <a:lnTo>
                    <a:pt x="79" y="40"/>
                  </a:lnTo>
                  <a:close/>
                  <a:moveTo>
                    <a:pt x="59" y="40"/>
                  </a:moveTo>
                  <a:lnTo>
                    <a:pt x="58" y="33"/>
                  </a:lnTo>
                  <a:lnTo>
                    <a:pt x="53" y="26"/>
                  </a:lnTo>
                  <a:lnTo>
                    <a:pt x="46" y="21"/>
                  </a:lnTo>
                  <a:lnTo>
                    <a:pt x="39" y="20"/>
                  </a:lnTo>
                  <a:lnTo>
                    <a:pt x="33" y="21"/>
                  </a:lnTo>
                  <a:lnTo>
                    <a:pt x="26" y="26"/>
                  </a:lnTo>
                  <a:lnTo>
                    <a:pt x="21" y="33"/>
                  </a:lnTo>
                  <a:lnTo>
                    <a:pt x="20" y="40"/>
                  </a:lnTo>
                  <a:lnTo>
                    <a:pt x="21" y="47"/>
                  </a:lnTo>
                  <a:lnTo>
                    <a:pt x="26" y="54"/>
                  </a:lnTo>
                  <a:lnTo>
                    <a:pt x="33" y="59"/>
                  </a:lnTo>
                  <a:lnTo>
                    <a:pt x="39" y="60"/>
                  </a:lnTo>
                  <a:lnTo>
                    <a:pt x="46" y="59"/>
                  </a:lnTo>
                  <a:lnTo>
                    <a:pt x="53" y="54"/>
                  </a:lnTo>
                  <a:lnTo>
                    <a:pt x="58" y="47"/>
                  </a:lnTo>
                  <a:lnTo>
                    <a:pt x="59" y="40"/>
                  </a:lnTo>
                  <a:close/>
                </a:path>
              </a:pathLst>
            </a:custGeom>
            <a:solidFill>
              <a:srgbClr val="b71966"/>
            </a:solidFill>
            <a:ln>
              <a:noFill/>
            </a:ln>
          </p:spPr>
          <p:style>
            <a:lnRef idx="0"/>
            <a:fillRef idx="0"/>
            <a:effectRef idx="0"/>
            <a:fontRef idx="minor"/>
          </p:style>
        </p:sp>
        <p:sp>
          <p:nvSpPr>
            <p:cNvPr id="929" name="CustomShape 835"/>
            <p:cNvSpPr/>
            <p:nvPr/>
          </p:nvSpPr>
          <p:spPr>
            <a:xfrm>
              <a:off x="3672000" y="5272200"/>
              <a:ext cx="29880" cy="29880"/>
            </a:xfrm>
            <a:custGeom>
              <a:avLst/>
              <a:gdLst/>
              <a:ahLst/>
              <a:rect l="l" t="t" r="r" b="b"/>
              <a:pathLst>
                <a:path w="39" h="40">
                  <a:moveTo>
                    <a:pt x="39" y="20"/>
                  </a:moveTo>
                  <a:lnTo>
                    <a:pt x="38" y="13"/>
                  </a:lnTo>
                  <a:lnTo>
                    <a:pt x="33" y="6"/>
                  </a:lnTo>
                  <a:lnTo>
                    <a:pt x="26" y="1"/>
                  </a:lnTo>
                  <a:lnTo>
                    <a:pt x="19" y="0"/>
                  </a:lnTo>
                  <a:lnTo>
                    <a:pt x="13" y="1"/>
                  </a:lnTo>
                  <a:lnTo>
                    <a:pt x="6" y="6"/>
                  </a:lnTo>
                  <a:lnTo>
                    <a:pt x="1" y="13"/>
                  </a:lnTo>
                  <a:lnTo>
                    <a:pt x="0" y="20"/>
                  </a:lnTo>
                  <a:lnTo>
                    <a:pt x="1" y="27"/>
                  </a:lnTo>
                  <a:lnTo>
                    <a:pt x="6" y="34"/>
                  </a:lnTo>
                  <a:lnTo>
                    <a:pt x="13" y="39"/>
                  </a:lnTo>
                  <a:lnTo>
                    <a:pt x="19" y="40"/>
                  </a:lnTo>
                  <a:lnTo>
                    <a:pt x="26" y="39"/>
                  </a:lnTo>
                  <a:lnTo>
                    <a:pt x="33" y="34"/>
                  </a:lnTo>
                  <a:lnTo>
                    <a:pt x="38" y="27"/>
                  </a:lnTo>
                  <a:lnTo>
                    <a:pt x="39" y="20"/>
                  </a:lnTo>
                  <a:close/>
                </a:path>
              </a:pathLst>
            </a:custGeom>
            <a:solidFill>
              <a:srgbClr val="b21966"/>
            </a:solidFill>
            <a:ln>
              <a:noFill/>
            </a:ln>
          </p:spPr>
          <p:style>
            <a:lnRef idx="0"/>
            <a:fillRef idx="0"/>
            <a:effectRef idx="0"/>
            <a:fontRef idx="minor"/>
          </p:style>
        </p:sp>
        <p:sp>
          <p:nvSpPr>
            <p:cNvPr id="930" name="CustomShape 836"/>
            <p:cNvSpPr/>
            <p:nvPr/>
          </p:nvSpPr>
          <p:spPr>
            <a:xfrm>
              <a:off x="3591000" y="5184720"/>
              <a:ext cx="199800" cy="233280"/>
            </a:xfrm>
            <a:custGeom>
              <a:avLst/>
              <a:gdLst/>
              <a:ahLst/>
              <a:rect l="l" t="t" r="r" b="b"/>
              <a:pathLst>
                <a:path w="254" h="295">
                  <a:moveTo>
                    <a:pt x="8" y="153"/>
                  </a:moveTo>
                  <a:lnTo>
                    <a:pt x="82" y="64"/>
                  </a:lnTo>
                  <a:lnTo>
                    <a:pt x="82" y="64"/>
                  </a:lnTo>
                  <a:lnTo>
                    <a:pt x="82" y="65"/>
                  </a:lnTo>
                  <a:lnTo>
                    <a:pt x="86" y="66"/>
                  </a:lnTo>
                  <a:lnTo>
                    <a:pt x="90" y="70"/>
                  </a:lnTo>
                  <a:lnTo>
                    <a:pt x="96" y="75"/>
                  </a:lnTo>
                  <a:lnTo>
                    <a:pt x="68" y="106"/>
                  </a:lnTo>
                  <a:lnTo>
                    <a:pt x="68" y="114"/>
                  </a:lnTo>
                  <a:lnTo>
                    <a:pt x="31" y="158"/>
                  </a:lnTo>
                  <a:lnTo>
                    <a:pt x="31" y="163"/>
                  </a:lnTo>
                  <a:lnTo>
                    <a:pt x="31" y="163"/>
                  </a:lnTo>
                  <a:lnTo>
                    <a:pt x="30" y="164"/>
                  </a:lnTo>
                  <a:lnTo>
                    <a:pt x="26" y="168"/>
                  </a:lnTo>
                  <a:lnTo>
                    <a:pt x="22" y="174"/>
                  </a:lnTo>
                  <a:lnTo>
                    <a:pt x="17" y="180"/>
                  </a:lnTo>
                  <a:lnTo>
                    <a:pt x="13" y="187"/>
                  </a:lnTo>
                  <a:lnTo>
                    <a:pt x="8" y="193"/>
                  </a:lnTo>
                  <a:lnTo>
                    <a:pt x="4" y="197"/>
                  </a:lnTo>
                  <a:lnTo>
                    <a:pt x="3" y="199"/>
                  </a:lnTo>
                  <a:lnTo>
                    <a:pt x="3" y="199"/>
                  </a:lnTo>
                  <a:lnTo>
                    <a:pt x="3" y="200"/>
                  </a:lnTo>
                  <a:lnTo>
                    <a:pt x="3" y="202"/>
                  </a:lnTo>
                  <a:lnTo>
                    <a:pt x="3" y="204"/>
                  </a:lnTo>
                  <a:lnTo>
                    <a:pt x="3" y="209"/>
                  </a:lnTo>
                  <a:lnTo>
                    <a:pt x="8" y="209"/>
                  </a:lnTo>
                  <a:lnTo>
                    <a:pt x="115" y="84"/>
                  </a:lnTo>
                  <a:lnTo>
                    <a:pt x="115" y="84"/>
                  </a:lnTo>
                  <a:lnTo>
                    <a:pt x="116" y="84"/>
                  </a:lnTo>
                  <a:lnTo>
                    <a:pt x="118" y="86"/>
                  </a:lnTo>
                  <a:lnTo>
                    <a:pt x="121" y="88"/>
                  </a:lnTo>
                  <a:lnTo>
                    <a:pt x="125" y="92"/>
                  </a:lnTo>
                  <a:lnTo>
                    <a:pt x="95" y="128"/>
                  </a:lnTo>
                  <a:lnTo>
                    <a:pt x="95" y="137"/>
                  </a:lnTo>
                  <a:lnTo>
                    <a:pt x="61" y="175"/>
                  </a:lnTo>
                  <a:lnTo>
                    <a:pt x="61" y="181"/>
                  </a:lnTo>
                  <a:lnTo>
                    <a:pt x="32" y="215"/>
                  </a:lnTo>
                  <a:lnTo>
                    <a:pt x="32" y="221"/>
                  </a:lnTo>
                  <a:lnTo>
                    <a:pt x="3" y="258"/>
                  </a:lnTo>
                  <a:lnTo>
                    <a:pt x="3" y="258"/>
                  </a:lnTo>
                  <a:lnTo>
                    <a:pt x="3" y="259"/>
                  </a:lnTo>
                  <a:lnTo>
                    <a:pt x="3" y="260"/>
                  </a:lnTo>
                  <a:lnTo>
                    <a:pt x="3" y="263"/>
                  </a:lnTo>
                  <a:lnTo>
                    <a:pt x="3" y="266"/>
                  </a:lnTo>
                  <a:lnTo>
                    <a:pt x="8" y="266"/>
                  </a:lnTo>
                  <a:lnTo>
                    <a:pt x="143" y="106"/>
                  </a:lnTo>
                  <a:lnTo>
                    <a:pt x="143" y="106"/>
                  </a:lnTo>
                  <a:lnTo>
                    <a:pt x="145" y="107"/>
                  </a:lnTo>
                  <a:lnTo>
                    <a:pt x="146" y="108"/>
                  </a:lnTo>
                  <a:lnTo>
                    <a:pt x="148" y="110"/>
                  </a:lnTo>
                  <a:lnTo>
                    <a:pt x="150" y="113"/>
                  </a:lnTo>
                  <a:lnTo>
                    <a:pt x="120" y="150"/>
                  </a:lnTo>
                  <a:lnTo>
                    <a:pt x="120" y="159"/>
                  </a:lnTo>
                  <a:lnTo>
                    <a:pt x="87" y="200"/>
                  </a:lnTo>
                  <a:lnTo>
                    <a:pt x="87" y="200"/>
                  </a:lnTo>
                  <a:lnTo>
                    <a:pt x="87" y="201"/>
                  </a:lnTo>
                  <a:lnTo>
                    <a:pt x="87" y="202"/>
                  </a:lnTo>
                  <a:lnTo>
                    <a:pt x="87" y="204"/>
                  </a:lnTo>
                  <a:lnTo>
                    <a:pt x="87" y="206"/>
                  </a:lnTo>
                  <a:lnTo>
                    <a:pt x="61" y="236"/>
                  </a:lnTo>
                  <a:lnTo>
                    <a:pt x="61" y="243"/>
                  </a:lnTo>
                  <a:lnTo>
                    <a:pt x="22" y="288"/>
                  </a:lnTo>
                  <a:lnTo>
                    <a:pt x="22" y="288"/>
                  </a:lnTo>
                  <a:lnTo>
                    <a:pt x="22" y="289"/>
                  </a:lnTo>
                  <a:lnTo>
                    <a:pt x="22" y="292"/>
                  </a:lnTo>
                  <a:lnTo>
                    <a:pt x="22" y="294"/>
                  </a:lnTo>
                  <a:lnTo>
                    <a:pt x="22" y="295"/>
                  </a:lnTo>
                  <a:lnTo>
                    <a:pt x="29" y="295"/>
                  </a:lnTo>
                  <a:lnTo>
                    <a:pt x="169" y="138"/>
                  </a:lnTo>
                  <a:lnTo>
                    <a:pt x="169" y="138"/>
                  </a:lnTo>
                  <a:lnTo>
                    <a:pt x="170" y="138"/>
                  </a:lnTo>
                  <a:lnTo>
                    <a:pt x="171" y="139"/>
                  </a:lnTo>
                  <a:lnTo>
                    <a:pt x="171" y="140"/>
                  </a:lnTo>
                  <a:lnTo>
                    <a:pt x="172" y="142"/>
                  </a:lnTo>
                  <a:lnTo>
                    <a:pt x="141" y="175"/>
                  </a:lnTo>
                  <a:lnTo>
                    <a:pt x="141" y="186"/>
                  </a:lnTo>
                  <a:lnTo>
                    <a:pt x="111" y="223"/>
                  </a:lnTo>
                  <a:lnTo>
                    <a:pt x="111" y="230"/>
                  </a:lnTo>
                  <a:lnTo>
                    <a:pt x="79" y="266"/>
                  </a:lnTo>
                  <a:lnTo>
                    <a:pt x="79" y="275"/>
                  </a:lnTo>
                  <a:lnTo>
                    <a:pt x="65" y="290"/>
                  </a:lnTo>
                  <a:lnTo>
                    <a:pt x="65" y="295"/>
                  </a:lnTo>
                  <a:lnTo>
                    <a:pt x="76" y="295"/>
                  </a:lnTo>
                  <a:lnTo>
                    <a:pt x="186" y="166"/>
                  </a:lnTo>
                  <a:lnTo>
                    <a:pt x="186" y="166"/>
                  </a:lnTo>
                  <a:lnTo>
                    <a:pt x="188" y="167"/>
                  </a:lnTo>
                  <a:lnTo>
                    <a:pt x="189" y="167"/>
                  </a:lnTo>
                  <a:lnTo>
                    <a:pt x="189" y="168"/>
                  </a:lnTo>
                  <a:lnTo>
                    <a:pt x="190" y="170"/>
                  </a:lnTo>
                  <a:lnTo>
                    <a:pt x="157" y="210"/>
                  </a:lnTo>
                  <a:lnTo>
                    <a:pt x="157" y="221"/>
                  </a:lnTo>
                  <a:lnTo>
                    <a:pt x="126" y="257"/>
                  </a:lnTo>
                  <a:lnTo>
                    <a:pt x="126" y="266"/>
                  </a:lnTo>
                  <a:lnTo>
                    <a:pt x="102" y="295"/>
                  </a:lnTo>
                  <a:lnTo>
                    <a:pt x="125" y="295"/>
                  </a:lnTo>
                  <a:lnTo>
                    <a:pt x="201" y="206"/>
                  </a:lnTo>
                  <a:lnTo>
                    <a:pt x="201" y="206"/>
                  </a:lnTo>
                  <a:lnTo>
                    <a:pt x="203" y="207"/>
                  </a:lnTo>
                  <a:lnTo>
                    <a:pt x="203" y="207"/>
                  </a:lnTo>
                  <a:lnTo>
                    <a:pt x="203" y="208"/>
                  </a:lnTo>
                  <a:lnTo>
                    <a:pt x="203" y="210"/>
                  </a:lnTo>
                  <a:lnTo>
                    <a:pt x="170" y="249"/>
                  </a:lnTo>
                  <a:lnTo>
                    <a:pt x="170" y="258"/>
                  </a:lnTo>
                  <a:lnTo>
                    <a:pt x="141" y="290"/>
                  </a:lnTo>
                  <a:lnTo>
                    <a:pt x="141" y="295"/>
                  </a:lnTo>
                  <a:lnTo>
                    <a:pt x="171" y="295"/>
                  </a:lnTo>
                  <a:lnTo>
                    <a:pt x="214" y="244"/>
                  </a:lnTo>
                  <a:lnTo>
                    <a:pt x="214" y="244"/>
                  </a:lnTo>
                  <a:lnTo>
                    <a:pt x="215" y="245"/>
                  </a:lnTo>
                  <a:lnTo>
                    <a:pt x="215" y="245"/>
                  </a:lnTo>
                  <a:lnTo>
                    <a:pt x="215" y="246"/>
                  </a:lnTo>
                  <a:lnTo>
                    <a:pt x="215" y="249"/>
                  </a:lnTo>
                  <a:lnTo>
                    <a:pt x="175" y="295"/>
                  </a:lnTo>
                  <a:lnTo>
                    <a:pt x="254" y="295"/>
                  </a:lnTo>
                  <a:lnTo>
                    <a:pt x="254" y="0"/>
                  </a:lnTo>
                  <a:lnTo>
                    <a:pt x="0" y="0"/>
                  </a:lnTo>
                  <a:lnTo>
                    <a:pt x="0" y="45"/>
                  </a:lnTo>
                  <a:lnTo>
                    <a:pt x="0" y="45"/>
                  </a:lnTo>
                  <a:lnTo>
                    <a:pt x="3" y="45"/>
                  </a:lnTo>
                  <a:lnTo>
                    <a:pt x="8" y="45"/>
                  </a:lnTo>
                  <a:lnTo>
                    <a:pt x="13" y="45"/>
                  </a:lnTo>
                  <a:lnTo>
                    <a:pt x="17" y="45"/>
                  </a:lnTo>
                  <a:lnTo>
                    <a:pt x="22" y="45"/>
                  </a:lnTo>
                  <a:lnTo>
                    <a:pt x="26" y="46"/>
                  </a:lnTo>
                  <a:lnTo>
                    <a:pt x="32" y="47"/>
                  </a:lnTo>
                  <a:lnTo>
                    <a:pt x="37" y="49"/>
                  </a:lnTo>
                  <a:lnTo>
                    <a:pt x="37" y="49"/>
                  </a:lnTo>
                  <a:lnTo>
                    <a:pt x="36" y="51"/>
                  </a:lnTo>
                  <a:lnTo>
                    <a:pt x="31" y="56"/>
                  </a:lnTo>
                  <a:lnTo>
                    <a:pt x="26" y="63"/>
                  </a:lnTo>
                  <a:lnTo>
                    <a:pt x="21" y="70"/>
                  </a:lnTo>
                  <a:lnTo>
                    <a:pt x="14" y="77"/>
                  </a:lnTo>
                  <a:lnTo>
                    <a:pt x="9" y="84"/>
                  </a:lnTo>
                  <a:lnTo>
                    <a:pt x="4" y="88"/>
                  </a:lnTo>
                  <a:lnTo>
                    <a:pt x="3" y="90"/>
                  </a:lnTo>
                  <a:lnTo>
                    <a:pt x="3" y="102"/>
                  </a:lnTo>
                  <a:lnTo>
                    <a:pt x="46" y="52"/>
                  </a:lnTo>
                  <a:lnTo>
                    <a:pt x="46" y="52"/>
                  </a:lnTo>
                  <a:lnTo>
                    <a:pt x="48" y="52"/>
                  </a:lnTo>
                  <a:lnTo>
                    <a:pt x="52" y="53"/>
                  </a:lnTo>
                  <a:lnTo>
                    <a:pt x="57" y="56"/>
                  </a:lnTo>
                  <a:lnTo>
                    <a:pt x="65" y="58"/>
                  </a:lnTo>
                  <a:lnTo>
                    <a:pt x="32" y="99"/>
                  </a:lnTo>
                  <a:lnTo>
                    <a:pt x="32" y="107"/>
                  </a:lnTo>
                  <a:lnTo>
                    <a:pt x="3" y="144"/>
                  </a:lnTo>
                  <a:lnTo>
                    <a:pt x="3" y="153"/>
                  </a:lnTo>
                  <a:lnTo>
                    <a:pt x="8" y="153"/>
                  </a:lnTo>
                </a:path>
              </a:pathLst>
            </a:custGeom>
            <a:noFill/>
            <a:ln w="9360">
              <a:solidFill>
                <a:srgbClr val="000000"/>
              </a:solidFill>
              <a:round/>
            </a:ln>
          </p:spPr>
          <p:style>
            <a:lnRef idx="0"/>
            <a:fillRef idx="0"/>
            <a:effectRef idx="0"/>
            <a:fontRef idx="minor"/>
          </p:style>
        </p:sp>
        <p:sp>
          <p:nvSpPr>
            <p:cNvPr id="931" name="CustomShape 837"/>
            <p:cNvSpPr/>
            <p:nvPr/>
          </p:nvSpPr>
          <p:spPr>
            <a:xfrm>
              <a:off x="3584520" y="5178600"/>
              <a:ext cx="200160" cy="231480"/>
            </a:xfrm>
            <a:custGeom>
              <a:avLst/>
              <a:gdLst/>
              <a:ahLst/>
              <a:rect l="l" t="t" r="r" b="b"/>
              <a:pathLst>
                <a:path w="253" h="295">
                  <a:moveTo>
                    <a:pt x="8" y="153"/>
                  </a:moveTo>
                  <a:lnTo>
                    <a:pt x="82" y="65"/>
                  </a:lnTo>
                  <a:lnTo>
                    <a:pt x="82" y="65"/>
                  </a:lnTo>
                  <a:lnTo>
                    <a:pt x="82" y="65"/>
                  </a:lnTo>
                  <a:lnTo>
                    <a:pt x="85" y="66"/>
                  </a:lnTo>
                  <a:lnTo>
                    <a:pt x="90" y="68"/>
                  </a:lnTo>
                  <a:lnTo>
                    <a:pt x="95" y="73"/>
                  </a:lnTo>
                  <a:lnTo>
                    <a:pt x="67" y="107"/>
                  </a:lnTo>
                  <a:lnTo>
                    <a:pt x="67" y="115"/>
                  </a:lnTo>
                  <a:lnTo>
                    <a:pt x="30" y="159"/>
                  </a:lnTo>
                  <a:lnTo>
                    <a:pt x="30" y="164"/>
                  </a:lnTo>
                  <a:lnTo>
                    <a:pt x="30" y="164"/>
                  </a:lnTo>
                  <a:lnTo>
                    <a:pt x="25" y="169"/>
                  </a:lnTo>
                  <a:lnTo>
                    <a:pt x="17" y="180"/>
                  </a:lnTo>
                  <a:lnTo>
                    <a:pt x="8" y="192"/>
                  </a:lnTo>
                  <a:lnTo>
                    <a:pt x="3" y="197"/>
                  </a:lnTo>
                  <a:lnTo>
                    <a:pt x="3" y="197"/>
                  </a:lnTo>
                  <a:lnTo>
                    <a:pt x="3" y="198"/>
                  </a:lnTo>
                  <a:lnTo>
                    <a:pt x="3" y="201"/>
                  </a:lnTo>
                  <a:lnTo>
                    <a:pt x="3" y="204"/>
                  </a:lnTo>
                  <a:lnTo>
                    <a:pt x="3" y="209"/>
                  </a:lnTo>
                  <a:lnTo>
                    <a:pt x="8" y="209"/>
                  </a:lnTo>
                  <a:lnTo>
                    <a:pt x="114" y="85"/>
                  </a:lnTo>
                  <a:lnTo>
                    <a:pt x="114" y="85"/>
                  </a:lnTo>
                  <a:lnTo>
                    <a:pt x="116" y="85"/>
                  </a:lnTo>
                  <a:lnTo>
                    <a:pt x="118" y="86"/>
                  </a:lnTo>
                  <a:lnTo>
                    <a:pt x="121" y="88"/>
                  </a:lnTo>
                  <a:lnTo>
                    <a:pt x="125" y="92"/>
                  </a:lnTo>
                  <a:lnTo>
                    <a:pt x="94" y="126"/>
                  </a:lnTo>
                  <a:lnTo>
                    <a:pt x="94" y="136"/>
                  </a:lnTo>
                  <a:lnTo>
                    <a:pt x="61" y="175"/>
                  </a:lnTo>
                  <a:lnTo>
                    <a:pt x="61" y="181"/>
                  </a:lnTo>
                  <a:lnTo>
                    <a:pt x="32" y="215"/>
                  </a:lnTo>
                  <a:lnTo>
                    <a:pt x="32" y="221"/>
                  </a:lnTo>
                  <a:lnTo>
                    <a:pt x="3" y="258"/>
                  </a:lnTo>
                  <a:lnTo>
                    <a:pt x="3" y="258"/>
                  </a:lnTo>
                  <a:lnTo>
                    <a:pt x="3" y="259"/>
                  </a:lnTo>
                  <a:lnTo>
                    <a:pt x="3" y="260"/>
                  </a:lnTo>
                  <a:lnTo>
                    <a:pt x="3" y="264"/>
                  </a:lnTo>
                  <a:lnTo>
                    <a:pt x="3" y="266"/>
                  </a:lnTo>
                  <a:lnTo>
                    <a:pt x="7" y="266"/>
                  </a:lnTo>
                  <a:lnTo>
                    <a:pt x="143" y="107"/>
                  </a:lnTo>
                  <a:lnTo>
                    <a:pt x="143" y="107"/>
                  </a:lnTo>
                  <a:lnTo>
                    <a:pt x="145" y="107"/>
                  </a:lnTo>
                  <a:lnTo>
                    <a:pt x="146" y="108"/>
                  </a:lnTo>
                  <a:lnTo>
                    <a:pt x="148" y="110"/>
                  </a:lnTo>
                  <a:lnTo>
                    <a:pt x="150" y="112"/>
                  </a:lnTo>
                  <a:lnTo>
                    <a:pt x="120" y="151"/>
                  </a:lnTo>
                  <a:lnTo>
                    <a:pt x="120" y="159"/>
                  </a:lnTo>
                  <a:lnTo>
                    <a:pt x="85" y="200"/>
                  </a:lnTo>
                  <a:lnTo>
                    <a:pt x="85" y="200"/>
                  </a:lnTo>
                  <a:lnTo>
                    <a:pt x="85" y="201"/>
                  </a:lnTo>
                  <a:lnTo>
                    <a:pt x="87" y="202"/>
                  </a:lnTo>
                  <a:lnTo>
                    <a:pt x="87" y="204"/>
                  </a:lnTo>
                  <a:lnTo>
                    <a:pt x="87" y="205"/>
                  </a:lnTo>
                  <a:lnTo>
                    <a:pt x="61" y="237"/>
                  </a:lnTo>
                  <a:lnTo>
                    <a:pt x="61" y="244"/>
                  </a:lnTo>
                  <a:lnTo>
                    <a:pt x="22" y="289"/>
                  </a:lnTo>
                  <a:lnTo>
                    <a:pt x="22" y="289"/>
                  </a:lnTo>
                  <a:lnTo>
                    <a:pt x="22" y="290"/>
                  </a:lnTo>
                  <a:lnTo>
                    <a:pt x="22" y="292"/>
                  </a:lnTo>
                  <a:lnTo>
                    <a:pt x="22" y="294"/>
                  </a:lnTo>
                  <a:lnTo>
                    <a:pt x="22" y="295"/>
                  </a:lnTo>
                  <a:lnTo>
                    <a:pt x="29" y="295"/>
                  </a:lnTo>
                  <a:lnTo>
                    <a:pt x="169" y="137"/>
                  </a:lnTo>
                  <a:lnTo>
                    <a:pt x="169" y="137"/>
                  </a:lnTo>
                  <a:lnTo>
                    <a:pt x="170" y="137"/>
                  </a:lnTo>
                  <a:lnTo>
                    <a:pt x="170" y="138"/>
                  </a:lnTo>
                  <a:lnTo>
                    <a:pt x="170" y="140"/>
                  </a:lnTo>
                  <a:lnTo>
                    <a:pt x="171" y="142"/>
                  </a:lnTo>
                  <a:lnTo>
                    <a:pt x="140" y="175"/>
                  </a:lnTo>
                  <a:lnTo>
                    <a:pt x="140" y="187"/>
                  </a:lnTo>
                  <a:lnTo>
                    <a:pt x="110" y="224"/>
                  </a:lnTo>
                  <a:lnTo>
                    <a:pt x="110" y="230"/>
                  </a:lnTo>
                  <a:lnTo>
                    <a:pt x="78" y="266"/>
                  </a:lnTo>
                  <a:lnTo>
                    <a:pt x="78" y="275"/>
                  </a:lnTo>
                  <a:lnTo>
                    <a:pt x="65" y="292"/>
                  </a:lnTo>
                  <a:lnTo>
                    <a:pt x="65" y="295"/>
                  </a:lnTo>
                  <a:lnTo>
                    <a:pt x="76" y="295"/>
                  </a:lnTo>
                  <a:lnTo>
                    <a:pt x="186" y="166"/>
                  </a:lnTo>
                  <a:lnTo>
                    <a:pt x="186" y="166"/>
                  </a:lnTo>
                  <a:lnTo>
                    <a:pt x="187" y="167"/>
                  </a:lnTo>
                  <a:lnTo>
                    <a:pt x="187" y="168"/>
                  </a:lnTo>
                  <a:lnTo>
                    <a:pt x="189" y="169"/>
                  </a:lnTo>
                  <a:lnTo>
                    <a:pt x="189" y="171"/>
                  </a:lnTo>
                  <a:lnTo>
                    <a:pt x="156" y="210"/>
                  </a:lnTo>
                  <a:lnTo>
                    <a:pt x="156" y="221"/>
                  </a:lnTo>
                  <a:lnTo>
                    <a:pt x="126" y="254"/>
                  </a:lnTo>
                  <a:lnTo>
                    <a:pt x="126" y="266"/>
                  </a:lnTo>
                  <a:lnTo>
                    <a:pt x="100" y="295"/>
                  </a:lnTo>
                  <a:lnTo>
                    <a:pt x="125" y="295"/>
                  </a:lnTo>
                  <a:lnTo>
                    <a:pt x="201" y="207"/>
                  </a:lnTo>
                  <a:lnTo>
                    <a:pt x="201" y="207"/>
                  </a:lnTo>
                  <a:lnTo>
                    <a:pt x="201" y="207"/>
                  </a:lnTo>
                  <a:lnTo>
                    <a:pt x="202" y="208"/>
                  </a:lnTo>
                  <a:lnTo>
                    <a:pt x="202" y="209"/>
                  </a:lnTo>
                  <a:lnTo>
                    <a:pt x="202" y="210"/>
                  </a:lnTo>
                  <a:lnTo>
                    <a:pt x="170" y="248"/>
                  </a:lnTo>
                  <a:lnTo>
                    <a:pt x="170" y="258"/>
                  </a:lnTo>
                  <a:lnTo>
                    <a:pt x="141" y="292"/>
                  </a:lnTo>
                  <a:lnTo>
                    <a:pt x="141" y="295"/>
                  </a:lnTo>
                  <a:lnTo>
                    <a:pt x="170" y="295"/>
                  </a:lnTo>
                  <a:lnTo>
                    <a:pt x="212" y="244"/>
                  </a:lnTo>
                  <a:lnTo>
                    <a:pt x="212" y="244"/>
                  </a:lnTo>
                  <a:lnTo>
                    <a:pt x="213" y="245"/>
                  </a:lnTo>
                  <a:lnTo>
                    <a:pt x="213" y="245"/>
                  </a:lnTo>
                  <a:lnTo>
                    <a:pt x="214" y="246"/>
                  </a:lnTo>
                  <a:lnTo>
                    <a:pt x="214" y="247"/>
                  </a:lnTo>
                  <a:lnTo>
                    <a:pt x="175" y="295"/>
                  </a:lnTo>
                  <a:lnTo>
                    <a:pt x="253" y="295"/>
                  </a:lnTo>
                  <a:lnTo>
                    <a:pt x="253" y="0"/>
                  </a:lnTo>
                  <a:lnTo>
                    <a:pt x="0" y="0"/>
                  </a:lnTo>
                  <a:lnTo>
                    <a:pt x="0" y="45"/>
                  </a:lnTo>
                  <a:lnTo>
                    <a:pt x="0" y="45"/>
                  </a:lnTo>
                  <a:lnTo>
                    <a:pt x="3" y="45"/>
                  </a:lnTo>
                  <a:lnTo>
                    <a:pt x="8" y="45"/>
                  </a:lnTo>
                  <a:lnTo>
                    <a:pt x="12" y="45"/>
                  </a:lnTo>
                  <a:lnTo>
                    <a:pt x="17" y="45"/>
                  </a:lnTo>
                  <a:lnTo>
                    <a:pt x="22" y="46"/>
                  </a:lnTo>
                  <a:lnTo>
                    <a:pt x="26" y="47"/>
                  </a:lnTo>
                  <a:lnTo>
                    <a:pt x="31" y="48"/>
                  </a:lnTo>
                  <a:lnTo>
                    <a:pt x="36" y="50"/>
                  </a:lnTo>
                  <a:lnTo>
                    <a:pt x="36" y="50"/>
                  </a:lnTo>
                  <a:lnTo>
                    <a:pt x="34" y="52"/>
                  </a:lnTo>
                  <a:lnTo>
                    <a:pt x="31" y="55"/>
                  </a:lnTo>
                  <a:lnTo>
                    <a:pt x="26" y="62"/>
                  </a:lnTo>
                  <a:lnTo>
                    <a:pt x="19" y="69"/>
                  </a:lnTo>
                  <a:lnTo>
                    <a:pt x="14" y="78"/>
                  </a:lnTo>
                  <a:lnTo>
                    <a:pt x="9" y="85"/>
                  </a:lnTo>
                  <a:lnTo>
                    <a:pt x="4" y="88"/>
                  </a:lnTo>
                  <a:lnTo>
                    <a:pt x="3" y="90"/>
                  </a:lnTo>
                  <a:lnTo>
                    <a:pt x="3" y="102"/>
                  </a:lnTo>
                  <a:lnTo>
                    <a:pt x="45" y="52"/>
                  </a:lnTo>
                  <a:lnTo>
                    <a:pt x="45" y="52"/>
                  </a:lnTo>
                  <a:lnTo>
                    <a:pt x="47" y="52"/>
                  </a:lnTo>
                  <a:lnTo>
                    <a:pt x="52" y="53"/>
                  </a:lnTo>
                  <a:lnTo>
                    <a:pt x="56" y="55"/>
                  </a:lnTo>
                  <a:lnTo>
                    <a:pt x="65" y="59"/>
                  </a:lnTo>
                  <a:lnTo>
                    <a:pt x="32" y="98"/>
                  </a:lnTo>
                  <a:lnTo>
                    <a:pt x="32" y="107"/>
                  </a:lnTo>
                  <a:lnTo>
                    <a:pt x="3" y="145"/>
                  </a:lnTo>
                  <a:lnTo>
                    <a:pt x="3" y="153"/>
                  </a:lnTo>
                  <a:lnTo>
                    <a:pt x="8" y="153"/>
                  </a:lnTo>
                </a:path>
              </a:pathLst>
            </a:custGeom>
            <a:noFill/>
            <a:ln w="9360">
              <a:solidFill>
                <a:srgbClr val="ffb2e5"/>
              </a:solidFill>
              <a:round/>
            </a:ln>
          </p:spPr>
          <p:style>
            <a:lnRef idx="0"/>
            <a:fillRef idx="0"/>
            <a:effectRef idx="0"/>
            <a:fontRef idx="minor"/>
          </p:style>
        </p:sp>
        <p:sp>
          <p:nvSpPr>
            <p:cNvPr id="932" name="CustomShape 838"/>
            <p:cNvSpPr/>
            <p:nvPr/>
          </p:nvSpPr>
          <p:spPr>
            <a:xfrm>
              <a:off x="3589200" y="5181480"/>
              <a:ext cx="200160" cy="233640"/>
            </a:xfrm>
            <a:custGeom>
              <a:avLst/>
              <a:gdLst/>
              <a:ahLst/>
              <a:rect l="l" t="t" r="r" b="b"/>
              <a:pathLst>
                <a:path w="254" h="297">
                  <a:moveTo>
                    <a:pt x="8" y="155"/>
                  </a:moveTo>
                  <a:lnTo>
                    <a:pt x="81" y="65"/>
                  </a:lnTo>
                  <a:lnTo>
                    <a:pt x="81" y="65"/>
                  </a:lnTo>
                  <a:lnTo>
                    <a:pt x="83" y="65"/>
                  </a:lnTo>
                  <a:lnTo>
                    <a:pt x="86" y="68"/>
                  </a:lnTo>
                  <a:lnTo>
                    <a:pt x="91" y="71"/>
                  </a:lnTo>
                  <a:lnTo>
                    <a:pt x="95" y="76"/>
                  </a:lnTo>
                  <a:lnTo>
                    <a:pt x="68" y="107"/>
                  </a:lnTo>
                  <a:lnTo>
                    <a:pt x="68" y="115"/>
                  </a:lnTo>
                  <a:lnTo>
                    <a:pt x="30" y="159"/>
                  </a:lnTo>
                  <a:lnTo>
                    <a:pt x="30" y="164"/>
                  </a:lnTo>
                  <a:lnTo>
                    <a:pt x="30" y="164"/>
                  </a:lnTo>
                  <a:lnTo>
                    <a:pt x="29" y="165"/>
                  </a:lnTo>
                  <a:lnTo>
                    <a:pt x="26" y="170"/>
                  </a:lnTo>
                  <a:lnTo>
                    <a:pt x="21" y="175"/>
                  </a:lnTo>
                  <a:lnTo>
                    <a:pt x="17" y="182"/>
                  </a:lnTo>
                  <a:lnTo>
                    <a:pt x="12" y="189"/>
                  </a:lnTo>
                  <a:lnTo>
                    <a:pt x="7" y="193"/>
                  </a:lnTo>
                  <a:lnTo>
                    <a:pt x="4" y="198"/>
                  </a:lnTo>
                  <a:lnTo>
                    <a:pt x="3" y="199"/>
                  </a:lnTo>
                  <a:lnTo>
                    <a:pt x="3" y="199"/>
                  </a:lnTo>
                  <a:lnTo>
                    <a:pt x="3" y="200"/>
                  </a:lnTo>
                  <a:lnTo>
                    <a:pt x="3" y="202"/>
                  </a:lnTo>
                  <a:lnTo>
                    <a:pt x="3" y="206"/>
                  </a:lnTo>
                  <a:lnTo>
                    <a:pt x="3" y="211"/>
                  </a:lnTo>
                  <a:lnTo>
                    <a:pt x="8" y="211"/>
                  </a:lnTo>
                  <a:lnTo>
                    <a:pt x="115" y="85"/>
                  </a:lnTo>
                  <a:lnTo>
                    <a:pt x="115" y="85"/>
                  </a:lnTo>
                  <a:lnTo>
                    <a:pt x="116" y="85"/>
                  </a:lnTo>
                  <a:lnTo>
                    <a:pt x="119" y="86"/>
                  </a:lnTo>
                  <a:lnTo>
                    <a:pt x="122" y="89"/>
                  </a:lnTo>
                  <a:lnTo>
                    <a:pt x="125" y="92"/>
                  </a:lnTo>
                  <a:lnTo>
                    <a:pt x="94" y="128"/>
                  </a:lnTo>
                  <a:lnTo>
                    <a:pt x="94" y="137"/>
                  </a:lnTo>
                  <a:lnTo>
                    <a:pt x="62" y="177"/>
                  </a:lnTo>
                  <a:lnTo>
                    <a:pt x="62" y="183"/>
                  </a:lnTo>
                  <a:lnTo>
                    <a:pt x="33" y="216"/>
                  </a:lnTo>
                  <a:lnTo>
                    <a:pt x="33" y="222"/>
                  </a:lnTo>
                  <a:lnTo>
                    <a:pt x="3" y="259"/>
                  </a:lnTo>
                  <a:lnTo>
                    <a:pt x="3" y="259"/>
                  </a:lnTo>
                  <a:lnTo>
                    <a:pt x="3" y="261"/>
                  </a:lnTo>
                  <a:lnTo>
                    <a:pt x="3" y="262"/>
                  </a:lnTo>
                  <a:lnTo>
                    <a:pt x="3" y="264"/>
                  </a:lnTo>
                  <a:lnTo>
                    <a:pt x="3" y="266"/>
                  </a:lnTo>
                  <a:lnTo>
                    <a:pt x="7" y="266"/>
                  </a:lnTo>
                  <a:lnTo>
                    <a:pt x="144" y="107"/>
                  </a:lnTo>
                  <a:lnTo>
                    <a:pt x="144" y="107"/>
                  </a:lnTo>
                  <a:lnTo>
                    <a:pt x="145" y="107"/>
                  </a:lnTo>
                  <a:lnTo>
                    <a:pt x="146" y="109"/>
                  </a:lnTo>
                  <a:lnTo>
                    <a:pt x="149" y="111"/>
                  </a:lnTo>
                  <a:lnTo>
                    <a:pt x="151" y="113"/>
                  </a:lnTo>
                  <a:lnTo>
                    <a:pt x="121" y="151"/>
                  </a:lnTo>
                  <a:lnTo>
                    <a:pt x="121" y="161"/>
                  </a:lnTo>
                  <a:lnTo>
                    <a:pt x="86" y="200"/>
                  </a:lnTo>
                  <a:lnTo>
                    <a:pt x="86" y="200"/>
                  </a:lnTo>
                  <a:lnTo>
                    <a:pt x="86" y="201"/>
                  </a:lnTo>
                  <a:lnTo>
                    <a:pt x="87" y="202"/>
                  </a:lnTo>
                  <a:lnTo>
                    <a:pt x="87" y="205"/>
                  </a:lnTo>
                  <a:lnTo>
                    <a:pt x="87" y="206"/>
                  </a:lnTo>
                  <a:lnTo>
                    <a:pt x="62" y="237"/>
                  </a:lnTo>
                  <a:lnTo>
                    <a:pt x="62" y="244"/>
                  </a:lnTo>
                  <a:lnTo>
                    <a:pt x="22" y="290"/>
                  </a:lnTo>
                  <a:lnTo>
                    <a:pt x="22" y="290"/>
                  </a:lnTo>
                  <a:lnTo>
                    <a:pt x="22" y="291"/>
                  </a:lnTo>
                  <a:lnTo>
                    <a:pt x="22" y="293"/>
                  </a:lnTo>
                  <a:lnTo>
                    <a:pt x="22" y="295"/>
                  </a:lnTo>
                  <a:lnTo>
                    <a:pt x="22" y="297"/>
                  </a:lnTo>
                  <a:lnTo>
                    <a:pt x="29" y="297"/>
                  </a:lnTo>
                  <a:lnTo>
                    <a:pt x="170" y="139"/>
                  </a:lnTo>
                  <a:lnTo>
                    <a:pt x="170" y="139"/>
                  </a:lnTo>
                  <a:lnTo>
                    <a:pt x="171" y="139"/>
                  </a:lnTo>
                  <a:lnTo>
                    <a:pt x="171" y="140"/>
                  </a:lnTo>
                  <a:lnTo>
                    <a:pt x="171" y="142"/>
                  </a:lnTo>
                  <a:lnTo>
                    <a:pt x="172" y="143"/>
                  </a:lnTo>
                  <a:lnTo>
                    <a:pt x="141" y="177"/>
                  </a:lnTo>
                  <a:lnTo>
                    <a:pt x="141" y="187"/>
                  </a:lnTo>
                  <a:lnTo>
                    <a:pt x="110" y="225"/>
                  </a:lnTo>
                  <a:lnTo>
                    <a:pt x="110" y="230"/>
                  </a:lnTo>
                  <a:lnTo>
                    <a:pt x="79" y="266"/>
                  </a:lnTo>
                  <a:lnTo>
                    <a:pt x="79" y="277"/>
                  </a:lnTo>
                  <a:lnTo>
                    <a:pt x="65" y="292"/>
                  </a:lnTo>
                  <a:lnTo>
                    <a:pt x="65" y="297"/>
                  </a:lnTo>
                  <a:lnTo>
                    <a:pt x="77" y="297"/>
                  </a:lnTo>
                  <a:lnTo>
                    <a:pt x="187" y="168"/>
                  </a:lnTo>
                  <a:lnTo>
                    <a:pt x="187" y="168"/>
                  </a:lnTo>
                  <a:lnTo>
                    <a:pt x="188" y="168"/>
                  </a:lnTo>
                  <a:lnTo>
                    <a:pt x="188" y="169"/>
                  </a:lnTo>
                  <a:lnTo>
                    <a:pt x="189" y="170"/>
                  </a:lnTo>
                  <a:lnTo>
                    <a:pt x="189" y="171"/>
                  </a:lnTo>
                  <a:lnTo>
                    <a:pt x="157" y="211"/>
                  </a:lnTo>
                  <a:lnTo>
                    <a:pt x="157" y="222"/>
                  </a:lnTo>
                  <a:lnTo>
                    <a:pt x="127" y="257"/>
                  </a:lnTo>
                  <a:lnTo>
                    <a:pt x="127" y="266"/>
                  </a:lnTo>
                  <a:lnTo>
                    <a:pt x="102" y="297"/>
                  </a:lnTo>
                  <a:lnTo>
                    <a:pt x="125" y="297"/>
                  </a:lnTo>
                  <a:lnTo>
                    <a:pt x="202" y="207"/>
                  </a:lnTo>
                  <a:lnTo>
                    <a:pt x="202" y="207"/>
                  </a:lnTo>
                  <a:lnTo>
                    <a:pt x="202" y="207"/>
                  </a:lnTo>
                  <a:lnTo>
                    <a:pt x="203" y="208"/>
                  </a:lnTo>
                  <a:lnTo>
                    <a:pt x="203" y="209"/>
                  </a:lnTo>
                  <a:lnTo>
                    <a:pt x="203" y="211"/>
                  </a:lnTo>
                  <a:lnTo>
                    <a:pt x="171" y="249"/>
                  </a:lnTo>
                  <a:lnTo>
                    <a:pt x="171" y="259"/>
                  </a:lnTo>
                  <a:lnTo>
                    <a:pt x="142" y="292"/>
                  </a:lnTo>
                  <a:lnTo>
                    <a:pt x="142" y="297"/>
                  </a:lnTo>
                  <a:lnTo>
                    <a:pt x="171" y="297"/>
                  </a:lnTo>
                  <a:lnTo>
                    <a:pt x="212" y="245"/>
                  </a:lnTo>
                  <a:lnTo>
                    <a:pt x="212" y="245"/>
                  </a:lnTo>
                  <a:lnTo>
                    <a:pt x="214" y="247"/>
                  </a:lnTo>
                  <a:lnTo>
                    <a:pt x="214" y="247"/>
                  </a:lnTo>
                  <a:lnTo>
                    <a:pt x="215" y="247"/>
                  </a:lnTo>
                  <a:lnTo>
                    <a:pt x="215" y="248"/>
                  </a:lnTo>
                  <a:lnTo>
                    <a:pt x="175" y="297"/>
                  </a:lnTo>
                  <a:lnTo>
                    <a:pt x="254" y="297"/>
                  </a:lnTo>
                  <a:lnTo>
                    <a:pt x="254" y="0"/>
                  </a:lnTo>
                  <a:lnTo>
                    <a:pt x="0" y="0"/>
                  </a:lnTo>
                  <a:lnTo>
                    <a:pt x="0" y="47"/>
                  </a:lnTo>
                  <a:lnTo>
                    <a:pt x="0" y="47"/>
                  </a:lnTo>
                  <a:lnTo>
                    <a:pt x="4" y="47"/>
                  </a:lnTo>
                  <a:lnTo>
                    <a:pt x="8" y="47"/>
                  </a:lnTo>
                  <a:lnTo>
                    <a:pt x="12" y="47"/>
                  </a:lnTo>
                  <a:lnTo>
                    <a:pt x="17" y="47"/>
                  </a:lnTo>
                  <a:lnTo>
                    <a:pt x="21" y="47"/>
                  </a:lnTo>
                  <a:lnTo>
                    <a:pt x="27" y="48"/>
                  </a:lnTo>
                  <a:lnTo>
                    <a:pt x="32" y="49"/>
                  </a:lnTo>
                  <a:lnTo>
                    <a:pt x="36" y="50"/>
                  </a:lnTo>
                  <a:lnTo>
                    <a:pt x="36" y="50"/>
                  </a:lnTo>
                  <a:lnTo>
                    <a:pt x="35" y="52"/>
                  </a:lnTo>
                  <a:lnTo>
                    <a:pt x="32" y="56"/>
                  </a:lnTo>
                  <a:lnTo>
                    <a:pt x="26" y="63"/>
                  </a:lnTo>
                  <a:lnTo>
                    <a:pt x="20" y="71"/>
                  </a:lnTo>
                  <a:lnTo>
                    <a:pt x="13" y="78"/>
                  </a:lnTo>
                  <a:lnTo>
                    <a:pt x="8" y="85"/>
                  </a:lnTo>
                  <a:lnTo>
                    <a:pt x="4" y="90"/>
                  </a:lnTo>
                  <a:lnTo>
                    <a:pt x="3" y="92"/>
                  </a:lnTo>
                  <a:lnTo>
                    <a:pt x="3" y="104"/>
                  </a:lnTo>
                  <a:lnTo>
                    <a:pt x="47" y="54"/>
                  </a:lnTo>
                  <a:lnTo>
                    <a:pt x="47" y="54"/>
                  </a:lnTo>
                  <a:lnTo>
                    <a:pt x="49" y="54"/>
                  </a:lnTo>
                  <a:lnTo>
                    <a:pt x="52" y="55"/>
                  </a:lnTo>
                  <a:lnTo>
                    <a:pt x="57" y="57"/>
                  </a:lnTo>
                  <a:lnTo>
                    <a:pt x="65" y="59"/>
                  </a:lnTo>
                  <a:lnTo>
                    <a:pt x="33" y="99"/>
                  </a:lnTo>
                  <a:lnTo>
                    <a:pt x="33" y="107"/>
                  </a:lnTo>
                  <a:lnTo>
                    <a:pt x="3" y="145"/>
                  </a:lnTo>
                  <a:lnTo>
                    <a:pt x="3" y="155"/>
                  </a:lnTo>
                  <a:lnTo>
                    <a:pt x="8" y="155"/>
                  </a:lnTo>
                </a:path>
              </a:pathLst>
            </a:custGeom>
            <a:noFill/>
            <a:ln w="9360">
              <a:solidFill>
                <a:srgbClr val="b21966"/>
              </a:solidFill>
              <a:round/>
            </a:ln>
          </p:spPr>
          <p:style>
            <a:lnRef idx="0"/>
            <a:fillRef idx="0"/>
            <a:effectRef idx="0"/>
            <a:fontRef idx="minor"/>
          </p:style>
        </p:sp>
        <p:sp>
          <p:nvSpPr>
            <p:cNvPr id="933" name="CustomShape 839"/>
            <p:cNvSpPr/>
            <p:nvPr/>
          </p:nvSpPr>
          <p:spPr>
            <a:xfrm>
              <a:off x="519120" y="1589040"/>
              <a:ext cx="3629160" cy="998640"/>
            </a:xfrm>
            <a:custGeom>
              <a:avLst/>
              <a:gdLst/>
              <a:ahLst/>
              <a:rect l="l" t="t" r="r" b="b"/>
              <a:pathLst>
                <a:path w="4574" h="1259">
                  <a:moveTo>
                    <a:pt x="817" y="752"/>
                  </a:moveTo>
                  <a:lnTo>
                    <a:pt x="4515" y="752"/>
                  </a:lnTo>
                  <a:lnTo>
                    <a:pt x="4529" y="750"/>
                  </a:lnTo>
                  <a:lnTo>
                    <a:pt x="4541" y="743"/>
                  </a:lnTo>
                  <a:lnTo>
                    <a:pt x="4551" y="732"/>
                  </a:lnTo>
                  <a:lnTo>
                    <a:pt x="4559" y="718"/>
                  </a:lnTo>
                  <a:lnTo>
                    <a:pt x="4566" y="702"/>
                  </a:lnTo>
                  <a:lnTo>
                    <a:pt x="4571" y="683"/>
                  </a:lnTo>
                  <a:lnTo>
                    <a:pt x="4573" y="665"/>
                  </a:lnTo>
                  <a:lnTo>
                    <a:pt x="4574" y="644"/>
                  </a:lnTo>
                  <a:lnTo>
                    <a:pt x="4573" y="624"/>
                  </a:lnTo>
                  <a:lnTo>
                    <a:pt x="4571" y="605"/>
                  </a:lnTo>
                  <a:lnTo>
                    <a:pt x="4566" y="587"/>
                  </a:lnTo>
                  <a:lnTo>
                    <a:pt x="4559" y="571"/>
                  </a:lnTo>
                  <a:lnTo>
                    <a:pt x="4551" y="557"/>
                  </a:lnTo>
                  <a:lnTo>
                    <a:pt x="4541" y="546"/>
                  </a:lnTo>
                  <a:lnTo>
                    <a:pt x="4529" y="539"/>
                  </a:lnTo>
                  <a:lnTo>
                    <a:pt x="4515" y="537"/>
                  </a:lnTo>
                  <a:lnTo>
                    <a:pt x="817" y="537"/>
                  </a:lnTo>
                  <a:lnTo>
                    <a:pt x="817" y="298"/>
                  </a:lnTo>
                  <a:lnTo>
                    <a:pt x="856" y="229"/>
                  </a:lnTo>
                  <a:lnTo>
                    <a:pt x="877" y="167"/>
                  </a:lnTo>
                  <a:lnTo>
                    <a:pt x="884" y="116"/>
                  </a:lnTo>
                  <a:lnTo>
                    <a:pt x="878" y="74"/>
                  </a:lnTo>
                  <a:lnTo>
                    <a:pt x="862" y="41"/>
                  </a:lnTo>
                  <a:lnTo>
                    <a:pt x="838" y="18"/>
                  </a:lnTo>
                  <a:lnTo>
                    <a:pt x="810" y="4"/>
                  </a:lnTo>
                  <a:lnTo>
                    <a:pt x="779" y="0"/>
                  </a:lnTo>
                  <a:lnTo>
                    <a:pt x="747" y="4"/>
                  </a:lnTo>
                  <a:lnTo>
                    <a:pt x="718" y="18"/>
                  </a:lnTo>
                  <a:lnTo>
                    <a:pt x="695" y="41"/>
                  </a:lnTo>
                  <a:lnTo>
                    <a:pt x="679" y="74"/>
                  </a:lnTo>
                  <a:lnTo>
                    <a:pt x="673" y="116"/>
                  </a:lnTo>
                  <a:lnTo>
                    <a:pt x="679" y="167"/>
                  </a:lnTo>
                  <a:lnTo>
                    <a:pt x="700" y="229"/>
                  </a:lnTo>
                  <a:lnTo>
                    <a:pt x="739" y="298"/>
                  </a:lnTo>
                  <a:lnTo>
                    <a:pt x="739" y="438"/>
                  </a:lnTo>
                  <a:lnTo>
                    <a:pt x="638" y="514"/>
                  </a:lnTo>
                  <a:lnTo>
                    <a:pt x="613" y="478"/>
                  </a:lnTo>
                  <a:lnTo>
                    <a:pt x="583" y="452"/>
                  </a:lnTo>
                  <a:lnTo>
                    <a:pt x="549" y="433"/>
                  </a:lnTo>
                  <a:lnTo>
                    <a:pt x="513" y="422"/>
                  </a:lnTo>
                  <a:lnTo>
                    <a:pt x="476" y="417"/>
                  </a:lnTo>
                  <a:lnTo>
                    <a:pt x="438" y="418"/>
                  </a:lnTo>
                  <a:lnTo>
                    <a:pt x="400" y="423"/>
                  </a:lnTo>
                  <a:lnTo>
                    <a:pt x="363" y="431"/>
                  </a:lnTo>
                  <a:lnTo>
                    <a:pt x="327" y="441"/>
                  </a:lnTo>
                  <a:lnTo>
                    <a:pt x="293" y="454"/>
                  </a:lnTo>
                  <a:lnTo>
                    <a:pt x="262" y="467"/>
                  </a:lnTo>
                  <a:lnTo>
                    <a:pt x="236" y="479"/>
                  </a:lnTo>
                  <a:lnTo>
                    <a:pt x="214" y="490"/>
                  </a:lnTo>
                  <a:lnTo>
                    <a:pt x="198" y="498"/>
                  </a:lnTo>
                  <a:lnTo>
                    <a:pt x="189" y="503"/>
                  </a:lnTo>
                  <a:lnTo>
                    <a:pt x="186" y="504"/>
                  </a:lnTo>
                  <a:lnTo>
                    <a:pt x="144" y="479"/>
                  </a:lnTo>
                  <a:lnTo>
                    <a:pt x="105" y="468"/>
                  </a:lnTo>
                  <a:lnTo>
                    <a:pt x="74" y="471"/>
                  </a:lnTo>
                  <a:lnTo>
                    <a:pt x="47" y="485"/>
                  </a:lnTo>
                  <a:lnTo>
                    <a:pt x="28" y="507"/>
                  </a:lnTo>
                  <a:lnTo>
                    <a:pt x="13" y="536"/>
                  </a:lnTo>
                  <a:lnTo>
                    <a:pt x="3" y="568"/>
                  </a:lnTo>
                  <a:lnTo>
                    <a:pt x="0" y="603"/>
                  </a:lnTo>
                  <a:lnTo>
                    <a:pt x="2" y="638"/>
                  </a:lnTo>
                  <a:lnTo>
                    <a:pt x="10" y="671"/>
                  </a:lnTo>
                  <a:lnTo>
                    <a:pt x="23" y="698"/>
                  </a:lnTo>
                  <a:lnTo>
                    <a:pt x="43" y="719"/>
                  </a:lnTo>
                  <a:lnTo>
                    <a:pt x="68" y="732"/>
                  </a:lnTo>
                  <a:lnTo>
                    <a:pt x="98" y="735"/>
                  </a:lnTo>
                  <a:lnTo>
                    <a:pt x="135" y="723"/>
                  </a:lnTo>
                  <a:lnTo>
                    <a:pt x="177" y="696"/>
                  </a:lnTo>
                  <a:lnTo>
                    <a:pt x="181" y="701"/>
                  </a:lnTo>
                  <a:lnTo>
                    <a:pt x="193" y="708"/>
                  </a:lnTo>
                  <a:lnTo>
                    <a:pt x="212" y="716"/>
                  </a:lnTo>
                  <a:lnTo>
                    <a:pt x="237" y="728"/>
                  </a:lnTo>
                  <a:lnTo>
                    <a:pt x="268" y="739"/>
                  </a:lnTo>
                  <a:lnTo>
                    <a:pt x="301" y="751"/>
                  </a:lnTo>
                  <a:lnTo>
                    <a:pt x="338" y="761"/>
                  </a:lnTo>
                  <a:lnTo>
                    <a:pt x="376" y="772"/>
                  </a:lnTo>
                  <a:lnTo>
                    <a:pt x="416" y="780"/>
                  </a:lnTo>
                  <a:lnTo>
                    <a:pt x="455" y="785"/>
                  </a:lnTo>
                  <a:lnTo>
                    <a:pt x="494" y="787"/>
                  </a:lnTo>
                  <a:lnTo>
                    <a:pt x="529" y="785"/>
                  </a:lnTo>
                  <a:lnTo>
                    <a:pt x="562" y="778"/>
                  </a:lnTo>
                  <a:lnTo>
                    <a:pt x="589" y="766"/>
                  </a:lnTo>
                  <a:lnTo>
                    <a:pt x="612" y="747"/>
                  </a:lnTo>
                  <a:lnTo>
                    <a:pt x="627" y="723"/>
                  </a:lnTo>
                  <a:lnTo>
                    <a:pt x="739" y="780"/>
                  </a:lnTo>
                  <a:lnTo>
                    <a:pt x="739" y="978"/>
                  </a:lnTo>
                  <a:lnTo>
                    <a:pt x="700" y="1045"/>
                  </a:lnTo>
                  <a:lnTo>
                    <a:pt x="678" y="1103"/>
                  </a:lnTo>
                  <a:lnTo>
                    <a:pt x="673" y="1152"/>
                  </a:lnTo>
                  <a:lnTo>
                    <a:pt x="681" y="1191"/>
                  </a:lnTo>
                  <a:lnTo>
                    <a:pt x="700" y="1222"/>
                  </a:lnTo>
                  <a:lnTo>
                    <a:pt x="725" y="1244"/>
                  </a:lnTo>
                  <a:lnTo>
                    <a:pt x="757" y="1255"/>
                  </a:lnTo>
                  <a:lnTo>
                    <a:pt x="790" y="1259"/>
                  </a:lnTo>
                  <a:lnTo>
                    <a:pt x="824" y="1253"/>
                  </a:lnTo>
                  <a:lnTo>
                    <a:pt x="854" y="1239"/>
                  </a:lnTo>
                  <a:lnTo>
                    <a:pt x="878" y="1216"/>
                  </a:lnTo>
                  <a:lnTo>
                    <a:pt x="895" y="1185"/>
                  </a:lnTo>
                  <a:lnTo>
                    <a:pt x="899" y="1145"/>
                  </a:lnTo>
                  <a:lnTo>
                    <a:pt x="889" y="1097"/>
                  </a:lnTo>
                  <a:lnTo>
                    <a:pt x="863" y="1041"/>
                  </a:lnTo>
                  <a:lnTo>
                    <a:pt x="817" y="978"/>
                  </a:lnTo>
                  <a:lnTo>
                    <a:pt x="817" y="752"/>
                  </a:lnTo>
                  <a:close/>
                </a:path>
              </a:pathLst>
            </a:custGeom>
            <a:solidFill>
              <a:srgbClr val="000000"/>
            </a:solidFill>
            <a:ln>
              <a:noFill/>
            </a:ln>
          </p:spPr>
          <p:style>
            <a:lnRef idx="0"/>
            <a:fillRef idx="0"/>
            <a:effectRef idx="0"/>
            <a:fontRef idx="minor"/>
          </p:style>
        </p:sp>
        <p:sp>
          <p:nvSpPr>
            <p:cNvPr id="934" name="CustomShape 840"/>
            <p:cNvSpPr/>
            <p:nvPr/>
          </p:nvSpPr>
          <p:spPr>
            <a:xfrm>
              <a:off x="519120" y="1589040"/>
              <a:ext cx="3629160" cy="998640"/>
            </a:xfrm>
            <a:custGeom>
              <a:avLst/>
              <a:gdLst/>
              <a:ahLst/>
              <a:rect l="l" t="t" r="r" b="b"/>
              <a:pathLst>
                <a:path w="4574" h="1259">
                  <a:moveTo>
                    <a:pt x="817" y="752"/>
                  </a:moveTo>
                  <a:lnTo>
                    <a:pt x="4515" y="752"/>
                  </a:lnTo>
                  <a:lnTo>
                    <a:pt x="4515" y="752"/>
                  </a:lnTo>
                  <a:lnTo>
                    <a:pt x="4529" y="750"/>
                  </a:lnTo>
                  <a:lnTo>
                    <a:pt x="4541" y="743"/>
                  </a:lnTo>
                  <a:lnTo>
                    <a:pt x="4551" y="732"/>
                  </a:lnTo>
                  <a:lnTo>
                    <a:pt x="4559" y="718"/>
                  </a:lnTo>
                  <a:lnTo>
                    <a:pt x="4566" y="702"/>
                  </a:lnTo>
                  <a:lnTo>
                    <a:pt x="4571" y="683"/>
                  </a:lnTo>
                  <a:lnTo>
                    <a:pt x="4573" y="665"/>
                  </a:lnTo>
                  <a:lnTo>
                    <a:pt x="4574" y="644"/>
                  </a:lnTo>
                  <a:lnTo>
                    <a:pt x="4573" y="624"/>
                  </a:lnTo>
                  <a:lnTo>
                    <a:pt x="4571" y="605"/>
                  </a:lnTo>
                  <a:lnTo>
                    <a:pt x="4566" y="587"/>
                  </a:lnTo>
                  <a:lnTo>
                    <a:pt x="4559" y="571"/>
                  </a:lnTo>
                  <a:lnTo>
                    <a:pt x="4551" y="557"/>
                  </a:lnTo>
                  <a:lnTo>
                    <a:pt x="4541" y="546"/>
                  </a:lnTo>
                  <a:lnTo>
                    <a:pt x="4529" y="539"/>
                  </a:lnTo>
                  <a:lnTo>
                    <a:pt x="4515" y="537"/>
                  </a:lnTo>
                  <a:lnTo>
                    <a:pt x="817" y="537"/>
                  </a:lnTo>
                  <a:lnTo>
                    <a:pt x="817" y="298"/>
                  </a:lnTo>
                  <a:lnTo>
                    <a:pt x="817" y="298"/>
                  </a:lnTo>
                  <a:lnTo>
                    <a:pt x="856" y="229"/>
                  </a:lnTo>
                  <a:lnTo>
                    <a:pt x="877" y="167"/>
                  </a:lnTo>
                  <a:lnTo>
                    <a:pt x="884" y="116"/>
                  </a:lnTo>
                  <a:lnTo>
                    <a:pt x="878" y="74"/>
                  </a:lnTo>
                  <a:lnTo>
                    <a:pt x="862" y="41"/>
                  </a:lnTo>
                  <a:lnTo>
                    <a:pt x="838" y="18"/>
                  </a:lnTo>
                  <a:lnTo>
                    <a:pt x="810" y="4"/>
                  </a:lnTo>
                  <a:lnTo>
                    <a:pt x="779" y="0"/>
                  </a:lnTo>
                  <a:lnTo>
                    <a:pt x="747" y="4"/>
                  </a:lnTo>
                  <a:lnTo>
                    <a:pt x="718" y="18"/>
                  </a:lnTo>
                  <a:lnTo>
                    <a:pt x="695" y="41"/>
                  </a:lnTo>
                  <a:lnTo>
                    <a:pt x="679" y="74"/>
                  </a:lnTo>
                  <a:lnTo>
                    <a:pt x="673" y="116"/>
                  </a:lnTo>
                  <a:lnTo>
                    <a:pt x="679" y="167"/>
                  </a:lnTo>
                  <a:lnTo>
                    <a:pt x="700" y="229"/>
                  </a:lnTo>
                  <a:lnTo>
                    <a:pt x="739" y="298"/>
                  </a:lnTo>
                  <a:lnTo>
                    <a:pt x="739" y="438"/>
                  </a:lnTo>
                  <a:lnTo>
                    <a:pt x="638" y="514"/>
                  </a:lnTo>
                  <a:lnTo>
                    <a:pt x="638" y="514"/>
                  </a:lnTo>
                  <a:lnTo>
                    <a:pt x="613" y="478"/>
                  </a:lnTo>
                  <a:lnTo>
                    <a:pt x="583" y="452"/>
                  </a:lnTo>
                  <a:lnTo>
                    <a:pt x="549" y="433"/>
                  </a:lnTo>
                  <a:lnTo>
                    <a:pt x="513" y="422"/>
                  </a:lnTo>
                  <a:lnTo>
                    <a:pt x="476" y="417"/>
                  </a:lnTo>
                  <a:lnTo>
                    <a:pt x="438" y="418"/>
                  </a:lnTo>
                  <a:lnTo>
                    <a:pt x="400" y="423"/>
                  </a:lnTo>
                  <a:lnTo>
                    <a:pt x="363" y="431"/>
                  </a:lnTo>
                  <a:lnTo>
                    <a:pt x="327" y="441"/>
                  </a:lnTo>
                  <a:lnTo>
                    <a:pt x="293" y="454"/>
                  </a:lnTo>
                  <a:lnTo>
                    <a:pt x="262" y="467"/>
                  </a:lnTo>
                  <a:lnTo>
                    <a:pt x="236" y="479"/>
                  </a:lnTo>
                  <a:lnTo>
                    <a:pt x="214" y="490"/>
                  </a:lnTo>
                  <a:lnTo>
                    <a:pt x="198" y="498"/>
                  </a:lnTo>
                  <a:lnTo>
                    <a:pt x="189" y="503"/>
                  </a:lnTo>
                  <a:lnTo>
                    <a:pt x="186" y="504"/>
                  </a:lnTo>
                  <a:lnTo>
                    <a:pt x="186" y="504"/>
                  </a:lnTo>
                  <a:lnTo>
                    <a:pt x="144" y="479"/>
                  </a:lnTo>
                  <a:lnTo>
                    <a:pt x="105" y="468"/>
                  </a:lnTo>
                  <a:lnTo>
                    <a:pt x="74" y="471"/>
                  </a:lnTo>
                  <a:lnTo>
                    <a:pt x="47" y="485"/>
                  </a:lnTo>
                  <a:lnTo>
                    <a:pt x="28" y="507"/>
                  </a:lnTo>
                  <a:lnTo>
                    <a:pt x="13" y="536"/>
                  </a:lnTo>
                  <a:lnTo>
                    <a:pt x="3" y="568"/>
                  </a:lnTo>
                  <a:lnTo>
                    <a:pt x="0" y="603"/>
                  </a:lnTo>
                  <a:lnTo>
                    <a:pt x="2" y="638"/>
                  </a:lnTo>
                  <a:lnTo>
                    <a:pt x="10" y="671"/>
                  </a:lnTo>
                  <a:lnTo>
                    <a:pt x="23" y="698"/>
                  </a:lnTo>
                  <a:lnTo>
                    <a:pt x="43" y="719"/>
                  </a:lnTo>
                  <a:lnTo>
                    <a:pt x="68" y="732"/>
                  </a:lnTo>
                  <a:lnTo>
                    <a:pt x="98" y="735"/>
                  </a:lnTo>
                  <a:lnTo>
                    <a:pt x="135" y="723"/>
                  </a:lnTo>
                  <a:lnTo>
                    <a:pt x="177" y="696"/>
                  </a:lnTo>
                  <a:lnTo>
                    <a:pt x="177" y="696"/>
                  </a:lnTo>
                  <a:lnTo>
                    <a:pt x="181" y="701"/>
                  </a:lnTo>
                  <a:lnTo>
                    <a:pt x="193" y="708"/>
                  </a:lnTo>
                  <a:lnTo>
                    <a:pt x="212" y="716"/>
                  </a:lnTo>
                  <a:lnTo>
                    <a:pt x="237" y="728"/>
                  </a:lnTo>
                  <a:lnTo>
                    <a:pt x="268" y="739"/>
                  </a:lnTo>
                  <a:lnTo>
                    <a:pt x="301" y="751"/>
                  </a:lnTo>
                  <a:lnTo>
                    <a:pt x="338" y="761"/>
                  </a:lnTo>
                  <a:lnTo>
                    <a:pt x="376" y="772"/>
                  </a:lnTo>
                  <a:lnTo>
                    <a:pt x="416" y="780"/>
                  </a:lnTo>
                  <a:lnTo>
                    <a:pt x="455" y="785"/>
                  </a:lnTo>
                  <a:lnTo>
                    <a:pt x="494" y="787"/>
                  </a:lnTo>
                  <a:lnTo>
                    <a:pt x="529" y="785"/>
                  </a:lnTo>
                  <a:lnTo>
                    <a:pt x="562" y="778"/>
                  </a:lnTo>
                  <a:lnTo>
                    <a:pt x="589" y="766"/>
                  </a:lnTo>
                  <a:lnTo>
                    <a:pt x="612" y="747"/>
                  </a:lnTo>
                  <a:lnTo>
                    <a:pt x="627" y="723"/>
                  </a:lnTo>
                  <a:lnTo>
                    <a:pt x="739" y="780"/>
                  </a:lnTo>
                  <a:lnTo>
                    <a:pt x="739" y="978"/>
                  </a:lnTo>
                  <a:lnTo>
                    <a:pt x="739" y="978"/>
                  </a:lnTo>
                  <a:lnTo>
                    <a:pt x="700" y="1045"/>
                  </a:lnTo>
                  <a:lnTo>
                    <a:pt x="678" y="1103"/>
                  </a:lnTo>
                  <a:lnTo>
                    <a:pt x="673" y="1152"/>
                  </a:lnTo>
                  <a:lnTo>
                    <a:pt x="681" y="1191"/>
                  </a:lnTo>
                  <a:lnTo>
                    <a:pt x="700" y="1222"/>
                  </a:lnTo>
                  <a:lnTo>
                    <a:pt x="725" y="1244"/>
                  </a:lnTo>
                  <a:lnTo>
                    <a:pt x="757" y="1255"/>
                  </a:lnTo>
                  <a:lnTo>
                    <a:pt x="790" y="1259"/>
                  </a:lnTo>
                  <a:lnTo>
                    <a:pt x="824" y="1253"/>
                  </a:lnTo>
                  <a:lnTo>
                    <a:pt x="854" y="1239"/>
                  </a:lnTo>
                  <a:lnTo>
                    <a:pt x="878" y="1216"/>
                  </a:lnTo>
                  <a:lnTo>
                    <a:pt x="895" y="1185"/>
                  </a:lnTo>
                  <a:lnTo>
                    <a:pt x="899" y="1145"/>
                  </a:lnTo>
                  <a:lnTo>
                    <a:pt x="889" y="1097"/>
                  </a:lnTo>
                  <a:lnTo>
                    <a:pt x="863" y="1041"/>
                  </a:lnTo>
                  <a:lnTo>
                    <a:pt x="817" y="978"/>
                  </a:lnTo>
                  <a:lnTo>
                    <a:pt x="817" y="752"/>
                  </a:lnTo>
                </a:path>
              </a:pathLst>
            </a:custGeom>
            <a:noFill/>
            <a:ln w="9360">
              <a:solidFill>
                <a:srgbClr val="000000"/>
              </a:solidFill>
              <a:round/>
            </a:ln>
          </p:spPr>
          <p:style>
            <a:lnRef idx="0"/>
            <a:fillRef idx="0"/>
            <a:effectRef idx="0"/>
            <a:fontRef idx="minor"/>
          </p:style>
        </p:sp>
        <p:sp>
          <p:nvSpPr>
            <p:cNvPr id="935" name="CustomShape 841"/>
            <p:cNvSpPr/>
            <p:nvPr/>
          </p:nvSpPr>
          <p:spPr>
            <a:xfrm>
              <a:off x="1065240" y="2549520"/>
              <a:ext cx="139680" cy="28440"/>
            </a:xfrm>
            <a:custGeom>
              <a:avLst/>
              <a:gdLst/>
              <a:ahLst/>
              <a:rect l="l" t="t" r="r" b="b"/>
              <a:pathLst>
                <a:path w="179" h="38">
                  <a:moveTo>
                    <a:pt x="0" y="1"/>
                  </a:moveTo>
                  <a:lnTo>
                    <a:pt x="19" y="17"/>
                  </a:lnTo>
                  <a:lnTo>
                    <a:pt x="41" y="30"/>
                  </a:lnTo>
                  <a:lnTo>
                    <a:pt x="64" y="37"/>
                  </a:lnTo>
                  <a:lnTo>
                    <a:pt x="89" y="38"/>
                  </a:lnTo>
                  <a:lnTo>
                    <a:pt x="115" y="36"/>
                  </a:lnTo>
                  <a:lnTo>
                    <a:pt x="138" y="29"/>
                  </a:lnTo>
                  <a:lnTo>
                    <a:pt x="160" y="16"/>
                  </a:lnTo>
                  <a:lnTo>
                    <a:pt x="179" y="0"/>
                  </a:lnTo>
                  <a:lnTo>
                    <a:pt x="0" y="1"/>
                  </a:lnTo>
                  <a:close/>
                </a:path>
              </a:pathLst>
            </a:custGeom>
            <a:solidFill>
              <a:srgbClr val="ce6e31"/>
            </a:solidFill>
            <a:ln>
              <a:noFill/>
            </a:ln>
          </p:spPr>
          <p:style>
            <a:lnRef idx="0"/>
            <a:fillRef idx="0"/>
            <a:effectRef idx="0"/>
            <a:fontRef idx="minor"/>
          </p:style>
        </p:sp>
        <p:sp>
          <p:nvSpPr>
            <p:cNvPr id="936" name="CustomShape 842"/>
            <p:cNvSpPr/>
            <p:nvPr/>
          </p:nvSpPr>
          <p:spPr>
            <a:xfrm>
              <a:off x="1044720" y="2490840"/>
              <a:ext cx="177480" cy="58680"/>
            </a:xfrm>
            <a:custGeom>
              <a:avLst/>
              <a:gdLst/>
              <a:ahLst/>
              <a:rect l="l" t="t" r="r" b="b"/>
              <a:pathLst>
                <a:path w="226" h="74">
                  <a:moveTo>
                    <a:pt x="24" y="74"/>
                  </a:moveTo>
                  <a:lnTo>
                    <a:pt x="18" y="67"/>
                  </a:lnTo>
                  <a:lnTo>
                    <a:pt x="14" y="59"/>
                  </a:lnTo>
                  <a:lnTo>
                    <a:pt x="10" y="51"/>
                  </a:lnTo>
                  <a:lnTo>
                    <a:pt x="7" y="42"/>
                  </a:lnTo>
                  <a:lnTo>
                    <a:pt x="3" y="32"/>
                  </a:lnTo>
                  <a:lnTo>
                    <a:pt x="1" y="23"/>
                  </a:lnTo>
                  <a:lnTo>
                    <a:pt x="0" y="12"/>
                  </a:lnTo>
                  <a:lnTo>
                    <a:pt x="0" y="1"/>
                  </a:lnTo>
                  <a:lnTo>
                    <a:pt x="226" y="0"/>
                  </a:lnTo>
                  <a:lnTo>
                    <a:pt x="226" y="11"/>
                  </a:lnTo>
                  <a:lnTo>
                    <a:pt x="225" y="22"/>
                  </a:lnTo>
                  <a:lnTo>
                    <a:pt x="223" y="31"/>
                  </a:lnTo>
                  <a:lnTo>
                    <a:pt x="220" y="42"/>
                  </a:lnTo>
                  <a:lnTo>
                    <a:pt x="216" y="50"/>
                  </a:lnTo>
                  <a:lnTo>
                    <a:pt x="213" y="58"/>
                  </a:lnTo>
                  <a:lnTo>
                    <a:pt x="208" y="66"/>
                  </a:lnTo>
                  <a:lnTo>
                    <a:pt x="203" y="73"/>
                  </a:lnTo>
                  <a:lnTo>
                    <a:pt x="24" y="74"/>
                  </a:lnTo>
                  <a:close/>
                </a:path>
              </a:pathLst>
            </a:custGeom>
            <a:solidFill>
              <a:srgbClr val="d1762e"/>
            </a:solidFill>
            <a:ln>
              <a:noFill/>
            </a:ln>
          </p:spPr>
          <p:style>
            <a:lnRef idx="0"/>
            <a:fillRef idx="0"/>
            <a:effectRef idx="0"/>
            <a:fontRef idx="minor"/>
          </p:style>
        </p:sp>
        <p:sp>
          <p:nvSpPr>
            <p:cNvPr id="937" name="CustomShape 843"/>
            <p:cNvSpPr/>
            <p:nvPr/>
          </p:nvSpPr>
          <p:spPr>
            <a:xfrm>
              <a:off x="1044720" y="2433600"/>
              <a:ext cx="177480" cy="57240"/>
            </a:xfrm>
            <a:custGeom>
              <a:avLst/>
              <a:gdLst/>
              <a:ahLst/>
              <a:rect l="l" t="t" r="r" b="b"/>
              <a:pathLst>
                <a:path w="226" h="73">
                  <a:moveTo>
                    <a:pt x="0" y="73"/>
                  </a:moveTo>
                  <a:lnTo>
                    <a:pt x="0" y="65"/>
                  </a:lnTo>
                  <a:lnTo>
                    <a:pt x="0" y="55"/>
                  </a:lnTo>
                  <a:lnTo>
                    <a:pt x="1" y="47"/>
                  </a:lnTo>
                  <a:lnTo>
                    <a:pt x="2" y="38"/>
                  </a:lnTo>
                  <a:lnTo>
                    <a:pt x="4" y="29"/>
                  </a:lnTo>
                  <a:lnTo>
                    <a:pt x="7" y="19"/>
                  </a:lnTo>
                  <a:lnTo>
                    <a:pt x="10" y="10"/>
                  </a:lnTo>
                  <a:lnTo>
                    <a:pt x="14" y="0"/>
                  </a:lnTo>
                  <a:lnTo>
                    <a:pt x="207" y="0"/>
                  </a:lnTo>
                  <a:lnTo>
                    <a:pt x="212" y="10"/>
                  </a:lnTo>
                  <a:lnTo>
                    <a:pt x="215" y="19"/>
                  </a:lnTo>
                  <a:lnTo>
                    <a:pt x="219" y="29"/>
                  </a:lnTo>
                  <a:lnTo>
                    <a:pt x="221" y="38"/>
                  </a:lnTo>
                  <a:lnTo>
                    <a:pt x="223" y="47"/>
                  </a:lnTo>
                  <a:lnTo>
                    <a:pt x="225" y="55"/>
                  </a:lnTo>
                  <a:lnTo>
                    <a:pt x="226" y="64"/>
                  </a:lnTo>
                  <a:lnTo>
                    <a:pt x="226" y="72"/>
                  </a:lnTo>
                  <a:lnTo>
                    <a:pt x="0" y="73"/>
                  </a:lnTo>
                  <a:close/>
                </a:path>
              </a:pathLst>
            </a:custGeom>
            <a:solidFill>
              <a:srgbClr val="d47e2b"/>
            </a:solidFill>
            <a:ln>
              <a:noFill/>
            </a:ln>
          </p:spPr>
          <p:style>
            <a:lnRef idx="0"/>
            <a:fillRef idx="0"/>
            <a:effectRef idx="0"/>
            <a:fontRef idx="minor"/>
          </p:style>
        </p:sp>
        <p:sp>
          <p:nvSpPr>
            <p:cNvPr id="938" name="CustomShape 844"/>
            <p:cNvSpPr/>
            <p:nvPr/>
          </p:nvSpPr>
          <p:spPr>
            <a:xfrm>
              <a:off x="1055520" y="2376360"/>
              <a:ext cx="152640" cy="55800"/>
            </a:xfrm>
            <a:custGeom>
              <a:avLst/>
              <a:gdLst/>
              <a:ahLst/>
              <a:rect l="l" t="t" r="r" b="b"/>
              <a:pathLst>
                <a:path w="193" h="74">
                  <a:moveTo>
                    <a:pt x="0" y="74"/>
                  </a:moveTo>
                  <a:lnTo>
                    <a:pt x="3" y="65"/>
                  </a:lnTo>
                  <a:lnTo>
                    <a:pt x="7" y="56"/>
                  </a:lnTo>
                  <a:lnTo>
                    <a:pt x="10" y="48"/>
                  </a:lnTo>
                  <a:lnTo>
                    <a:pt x="15" y="39"/>
                  </a:lnTo>
                  <a:lnTo>
                    <a:pt x="19" y="29"/>
                  </a:lnTo>
                  <a:lnTo>
                    <a:pt x="24" y="20"/>
                  </a:lnTo>
                  <a:lnTo>
                    <a:pt x="30" y="11"/>
                  </a:lnTo>
                  <a:lnTo>
                    <a:pt x="36" y="0"/>
                  </a:lnTo>
                  <a:lnTo>
                    <a:pt x="149" y="0"/>
                  </a:lnTo>
                  <a:lnTo>
                    <a:pt x="156" y="11"/>
                  </a:lnTo>
                  <a:lnTo>
                    <a:pt x="163" y="20"/>
                  </a:lnTo>
                  <a:lnTo>
                    <a:pt x="169" y="29"/>
                  </a:lnTo>
                  <a:lnTo>
                    <a:pt x="175" y="39"/>
                  </a:lnTo>
                  <a:lnTo>
                    <a:pt x="180" y="48"/>
                  </a:lnTo>
                  <a:lnTo>
                    <a:pt x="185" y="56"/>
                  </a:lnTo>
                  <a:lnTo>
                    <a:pt x="190" y="65"/>
                  </a:lnTo>
                  <a:lnTo>
                    <a:pt x="193" y="74"/>
                  </a:lnTo>
                  <a:lnTo>
                    <a:pt x="0" y="74"/>
                  </a:lnTo>
                  <a:close/>
                </a:path>
              </a:pathLst>
            </a:custGeom>
            <a:solidFill>
              <a:srgbClr val="d68629"/>
            </a:solidFill>
            <a:ln>
              <a:noFill/>
            </a:ln>
          </p:spPr>
          <p:style>
            <a:lnRef idx="0"/>
            <a:fillRef idx="0"/>
            <a:effectRef idx="0"/>
            <a:fontRef idx="minor"/>
          </p:style>
        </p:sp>
        <p:sp>
          <p:nvSpPr>
            <p:cNvPr id="939" name="CustomShape 845"/>
            <p:cNvSpPr/>
            <p:nvPr/>
          </p:nvSpPr>
          <p:spPr>
            <a:xfrm>
              <a:off x="1084320" y="2316240"/>
              <a:ext cx="88920" cy="58680"/>
            </a:xfrm>
            <a:custGeom>
              <a:avLst/>
              <a:gdLst/>
              <a:ahLst/>
              <a:rect l="l" t="t" r="r" b="b"/>
              <a:pathLst>
                <a:path w="113" h="74">
                  <a:moveTo>
                    <a:pt x="0" y="74"/>
                  </a:moveTo>
                  <a:lnTo>
                    <a:pt x="4" y="69"/>
                  </a:lnTo>
                  <a:lnTo>
                    <a:pt x="8" y="62"/>
                  </a:lnTo>
                  <a:lnTo>
                    <a:pt x="11" y="56"/>
                  </a:lnTo>
                  <a:lnTo>
                    <a:pt x="16" y="50"/>
                  </a:lnTo>
                  <a:lnTo>
                    <a:pt x="16" y="0"/>
                  </a:lnTo>
                  <a:lnTo>
                    <a:pt x="95" y="0"/>
                  </a:lnTo>
                  <a:lnTo>
                    <a:pt x="95" y="50"/>
                  </a:lnTo>
                  <a:lnTo>
                    <a:pt x="99" y="56"/>
                  </a:lnTo>
                  <a:lnTo>
                    <a:pt x="104" y="62"/>
                  </a:lnTo>
                  <a:lnTo>
                    <a:pt x="109" y="69"/>
                  </a:lnTo>
                  <a:lnTo>
                    <a:pt x="113" y="74"/>
                  </a:lnTo>
                  <a:lnTo>
                    <a:pt x="0" y="74"/>
                  </a:lnTo>
                  <a:close/>
                </a:path>
              </a:pathLst>
            </a:custGeom>
            <a:solidFill>
              <a:srgbClr val="d98e26"/>
            </a:solidFill>
            <a:ln>
              <a:noFill/>
            </a:ln>
          </p:spPr>
          <p:style>
            <a:lnRef idx="0"/>
            <a:fillRef idx="0"/>
            <a:effectRef idx="0"/>
            <a:fontRef idx="minor"/>
          </p:style>
        </p:sp>
        <p:sp>
          <p:nvSpPr>
            <p:cNvPr id="940" name="CustomShape 846"/>
            <p:cNvSpPr/>
            <p:nvPr/>
          </p:nvSpPr>
          <p:spPr>
            <a:xfrm>
              <a:off x="1096920" y="2259000"/>
              <a:ext cx="61920" cy="55440"/>
            </a:xfrm>
            <a:prstGeom prst="rect">
              <a:avLst/>
            </a:prstGeom>
            <a:solidFill>
              <a:srgbClr val="dc9623"/>
            </a:solidFill>
            <a:ln>
              <a:noFill/>
            </a:ln>
          </p:spPr>
          <p:style>
            <a:lnRef idx="0"/>
            <a:fillRef idx="0"/>
            <a:effectRef idx="0"/>
            <a:fontRef idx="minor"/>
          </p:style>
        </p:sp>
        <p:sp>
          <p:nvSpPr>
            <p:cNvPr id="941" name="CustomShape 847"/>
            <p:cNvSpPr/>
            <p:nvPr/>
          </p:nvSpPr>
          <p:spPr>
            <a:xfrm>
              <a:off x="841320" y="2200320"/>
              <a:ext cx="317520" cy="57240"/>
            </a:xfrm>
            <a:custGeom>
              <a:avLst/>
              <a:gdLst/>
              <a:ahLst/>
              <a:rect l="l" t="t" r="r" b="b"/>
              <a:pathLst>
                <a:path w="401" h="74">
                  <a:moveTo>
                    <a:pt x="322" y="74"/>
                  </a:moveTo>
                  <a:lnTo>
                    <a:pt x="322" y="2"/>
                  </a:lnTo>
                  <a:lnTo>
                    <a:pt x="319" y="0"/>
                  </a:lnTo>
                  <a:lnTo>
                    <a:pt x="401" y="0"/>
                  </a:lnTo>
                  <a:lnTo>
                    <a:pt x="401" y="74"/>
                  </a:lnTo>
                  <a:lnTo>
                    <a:pt x="322" y="74"/>
                  </a:lnTo>
                  <a:close/>
                  <a:moveTo>
                    <a:pt x="0" y="0"/>
                  </a:moveTo>
                  <a:lnTo>
                    <a:pt x="18" y="3"/>
                  </a:lnTo>
                  <a:lnTo>
                    <a:pt x="37" y="5"/>
                  </a:lnTo>
                  <a:lnTo>
                    <a:pt x="55" y="6"/>
                  </a:lnTo>
                  <a:lnTo>
                    <a:pt x="73" y="7"/>
                  </a:lnTo>
                  <a:lnTo>
                    <a:pt x="90" y="7"/>
                  </a:lnTo>
                  <a:lnTo>
                    <a:pt x="107" y="6"/>
                  </a:lnTo>
                  <a:lnTo>
                    <a:pt x="124" y="4"/>
                  </a:lnTo>
                  <a:lnTo>
                    <a:pt x="139" y="0"/>
                  </a:lnTo>
                  <a:lnTo>
                    <a:pt x="0" y="0"/>
                  </a:lnTo>
                  <a:close/>
                </a:path>
              </a:pathLst>
            </a:custGeom>
            <a:solidFill>
              <a:srgbClr val="de9e21"/>
            </a:solidFill>
            <a:ln>
              <a:noFill/>
            </a:ln>
          </p:spPr>
          <p:style>
            <a:lnRef idx="0"/>
            <a:fillRef idx="0"/>
            <a:effectRef idx="0"/>
            <a:fontRef idx="minor"/>
          </p:style>
        </p:sp>
        <p:sp>
          <p:nvSpPr>
            <p:cNvPr id="942" name="CustomShape 848"/>
            <p:cNvSpPr/>
            <p:nvPr/>
          </p:nvSpPr>
          <p:spPr>
            <a:xfrm>
              <a:off x="534960" y="2143080"/>
              <a:ext cx="3597480" cy="55440"/>
            </a:xfrm>
            <a:custGeom>
              <a:avLst/>
              <a:gdLst/>
              <a:ahLst/>
              <a:rect l="l" t="t" r="r" b="b"/>
              <a:pathLst>
                <a:path w="4535" h="73">
                  <a:moveTo>
                    <a:pt x="387" y="73"/>
                  </a:moveTo>
                  <a:lnTo>
                    <a:pt x="369" y="70"/>
                  </a:lnTo>
                  <a:lnTo>
                    <a:pt x="351" y="66"/>
                  </a:lnTo>
                  <a:lnTo>
                    <a:pt x="333" y="62"/>
                  </a:lnTo>
                  <a:lnTo>
                    <a:pt x="316" y="57"/>
                  </a:lnTo>
                  <a:lnTo>
                    <a:pt x="299" y="52"/>
                  </a:lnTo>
                  <a:lnTo>
                    <a:pt x="282" y="48"/>
                  </a:lnTo>
                  <a:lnTo>
                    <a:pt x="266" y="43"/>
                  </a:lnTo>
                  <a:lnTo>
                    <a:pt x="251" y="37"/>
                  </a:lnTo>
                  <a:lnTo>
                    <a:pt x="236" y="33"/>
                  </a:lnTo>
                  <a:lnTo>
                    <a:pt x="222" y="27"/>
                  </a:lnTo>
                  <a:lnTo>
                    <a:pt x="209" y="22"/>
                  </a:lnTo>
                  <a:lnTo>
                    <a:pt x="198" y="18"/>
                  </a:lnTo>
                  <a:lnTo>
                    <a:pt x="186" y="13"/>
                  </a:lnTo>
                  <a:lnTo>
                    <a:pt x="177" y="8"/>
                  </a:lnTo>
                  <a:lnTo>
                    <a:pt x="168" y="4"/>
                  </a:lnTo>
                  <a:lnTo>
                    <a:pt x="161" y="0"/>
                  </a:lnTo>
                  <a:lnTo>
                    <a:pt x="4535" y="1"/>
                  </a:lnTo>
                  <a:lnTo>
                    <a:pt x="4531" y="11"/>
                  </a:lnTo>
                  <a:lnTo>
                    <a:pt x="4526" y="20"/>
                  </a:lnTo>
                  <a:lnTo>
                    <a:pt x="4521" y="27"/>
                  </a:lnTo>
                  <a:lnTo>
                    <a:pt x="4516" y="34"/>
                  </a:lnTo>
                  <a:lnTo>
                    <a:pt x="4509" y="40"/>
                  </a:lnTo>
                  <a:lnTo>
                    <a:pt x="4502" y="43"/>
                  </a:lnTo>
                  <a:lnTo>
                    <a:pt x="4494" y="45"/>
                  </a:lnTo>
                  <a:lnTo>
                    <a:pt x="4486" y="47"/>
                  </a:lnTo>
                  <a:lnTo>
                    <a:pt x="788" y="47"/>
                  </a:lnTo>
                  <a:lnTo>
                    <a:pt x="788" y="73"/>
                  </a:lnTo>
                  <a:lnTo>
                    <a:pt x="706" y="73"/>
                  </a:lnTo>
                  <a:lnTo>
                    <a:pt x="598" y="16"/>
                  </a:lnTo>
                  <a:lnTo>
                    <a:pt x="592" y="27"/>
                  </a:lnTo>
                  <a:lnTo>
                    <a:pt x="586" y="36"/>
                  </a:lnTo>
                  <a:lnTo>
                    <a:pt x="578" y="45"/>
                  </a:lnTo>
                  <a:lnTo>
                    <a:pt x="569" y="52"/>
                  </a:lnTo>
                  <a:lnTo>
                    <a:pt x="559" y="59"/>
                  </a:lnTo>
                  <a:lnTo>
                    <a:pt x="549" y="65"/>
                  </a:lnTo>
                  <a:lnTo>
                    <a:pt x="537" y="70"/>
                  </a:lnTo>
                  <a:lnTo>
                    <a:pt x="526" y="73"/>
                  </a:lnTo>
                  <a:lnTo>
                    <a:pt x="387" y="73"/>
                  </a:lnTo>
                  <a:close/>
                  <a:moveTo>
                    <a:pt x="0" y="1"/>
                  </a:moveTo>
                  <a:lnTo>
                    <a:pt x="10" y="13"/>
                  </a:lnTo>
                  <a:lnTo>
                    <a:pt x="23" y="21"/>
                  </a:lnTo>
                  <a:lnTo>
                    <a:pt x="37" y="27"/>
                  </a:lnTo>
                  <a:lnTo>
                    <a:pt x="53" y="29"/>
                  </a:lnTo>
                  <a:lnTo>
                    <a:pt x="70" y="29"/>
                  </a:lnTo>
                  <a:lnTo>
                    <a:pt x="89" y="25"/>
                  </a:lnTo>
                  <a:lnTo>
                    <a:pt x="110" y="15"/>
                  </a:lnTo>
                  <a:lnTo>
                    <a:pt x="133" y="2"/>
                  </a:lnTo>
                  <a:lnTo>
                    <a:pt x="0" y="1"/>
                  </a:lnTo>
                  <a:close/>
                </a:path>
              </a:pathLst>
            </a:custGeom>
            <a:solidFill>
              <a:srgbClr val="e1a61e"/>
            </a:solidFill>
            <a:ln>
              <a:noFill/>
            </a:ln>
          </p:spPr>
          <p:style>
            <a:lnRef idx="0"/>
            <a:fillRef idx="0"/>
            <a:effectRef idx="0"/>
            <a:fontRef idx="minor"/>
          </p:style>
        </p:sp>
        <p:sp>
          <p:nvSpPr>
            <p:cNvPr id="943" name="CustomShape 849"/>
            <p:cNvSpPr/>
            <p:nvPr/>
          </p:nvSpPr>
          <p:spPr>
            <a:xfrm>
              <a:off x="512640" y="2084400"/>
              <a:ext cx="3627720" cy="58680"/>
            </a:xfrm>
            <a:custGeom>
              <a:avLst/>
              <a:gdLst/>
              <a:ahLst/>
              <a:rect l="l" t="t" r="r" b="b"/>
              <a:pathLst>
                <a:path w="4572" h="75">
                  <a:moveTo>
                    <a:pt x="28" y="74"/>
                  </a:moveTo>
                  <a:lnTo>
                    <a:pt x="22" y="66"/>
                  </a:lnTo>
                  <a:lnTo>
                    <a:pt x="17" y="58"/>
                  </a:lnTo>
                  <a:lnTo>
                    <a:pt x="12" y="50"/>
                  </a:lnTo>
                  <a:lnTo>
                    <a:pt x="9" y="41"/>
                  </a:lnTo>
                  <a:lnTo>
                    <a:pt x="5" y="31"/>
                  </a:lnTo>
                  <a:lnTo>
                    <a:pt x="3" y="21"/>
                  </a:lnTo>
                  <a:lnTo>
                    <a:pt x="1" y="10"/>
                  </a:lnTo>
                  <a:lnTo>
                    <a:pt x="0" y="0"/>
                  </a:lnTo>
                  <a:lnTo>
                    <a:pt x="4572" y="0"/>
                  </a:lnTo>
                  <a:lnTo>
                    <a:pt x="4572" y="9"/>
                  </a:lnTo>
                  <a:lnTo>
                    <a:pt x="4572" y="20"/>
                  </a:lnTo>
                  <a:lnTo>
                    <a:pt x="4571" y="29"/>
                  </a:lnTo>
                  <a:lnTo>
                    <a:pt x="4571" y="38"/>
                  </a:lnTo>
                  <a:lnTo>
                    <a:pt x="4568" y="48"/>
                  </a:lnTo>
                  <a:lnTo>
                    <a:pt x="4567" y="57"/>
                  </a:lnTo>
                  <a:lnTo>
                    <a:pt x="4565" y="66"/>
                  </a:lnTo>
                  <a:lnTo>
                    <a:pt x="4563" y="74"/>
                  </a:lnTo>
                  <a:lnTo>
                    <a:pt x="189" y="73"/>
                  </a:lnTo>
                  <a:lnTo>
                    <a:pt x="183" y="70"/>
                  </a:lnTo>
                  <a:lnTo>
                    <a:pt x="179" y="67"/>
                  </a:lnTo>
                  <a:lnTo>
                    <a:pt x="177" y="65"/>
                  </a:lnTo>
                  <a:lnTo>
                    <a:pt x="176" y="64"/>
                  </a:lnTo>
                  <a:lnTo>
                    <a:pt x="171" y="66"/>
                  </a:lnTo>
                  <a:lnTo>
                    <a:pt x="168" y="70"/>
                  </a:lnTo>
                  <a:lnTo>
                    <a:pt x="164" y="73"/>
                  </a:lnTo>
                  <a:lnTo>
                    <a:pt x="161" y="75"/>
                  </a:lnTo>
                  <a:lnTo>
                    <a:pt x="28" y="74"/>
                  </a:lnTo>
                  <a:close/>
                </a:path>
              </a:pathLst>
            </a:custGeom>
            <a:solidFill>
              <a:srgbClr val="e4ae1b"/>
            </a:solidFill>
            <a:ln>
              <a:noFill/>
            </a:ln>
          </p:spPr>
          <p:style>
            <a:lnRef idx="0"/>
            <a:fillRef idx="0"/>
            <a:effectRef idx="0"/>
            <a:fontRef idx="minor"/>
          </p:style>
        </p:sp>
        <p:sp>
          <p:nvSpPr>
            <p:cNvPr id="944" name="CustomShape 850"/>
            <p:cNvSpPr/>
            <p:nvPr/>
          </p:nvSpPr>
          <p:spPr>
            <a:xfrm>
              <a:off x="511200" y="2025720"/>
              <a:ext cx="3629160" cy="57240"/>
            </a:xfrm>
            <a:custGeom>
              <a:avLst/>
              <a:gdLst/>
              <a:ahLst/>
              <a:rect l="l" t="t" r="r" b="b"/>
              <a:pathLst>
                <a:path w="4573" h="75">
                  <a:moveTo>
                    <a:pt x="1" y="75"/>
                  </a:moveTo>
                  <a:lnTo>
                    <a:pt x="0" y="66"/>
                  </a:lnTo>
                  <a:lnTo>
                    <a:pt x="0" y="57"/>
                  </a:lnTo>
                  <a:lnTo>
                    <a:pt x="0" y="48"/>
                  </a:lnTo>
                  <a:lnTo>
                    <a:pt x="0" y="38"/>
                  </a:lnTo>
                  <a:lnTo>
                    <a:pt x="1" y="28"/>
                  </a:lnTo>
                  <a:lnTo>
                    <a:pt x="2" y="19"/>
                  </a:lnTo>
                  <a:lnTo>
                    <a:pt x="3" y="11"/>
                  </a:lnTo>
                  <a:lnTo>
                    <a:pt x="4" y="2"/>
                  </a:lnTo>
                  <a:lnTo>
                    <a:pt x="4552" y="0"/>
                  </a:lnTo>
                  <a:lnTo>
                    <a:pt x="4557" y="7"/>
                  </a:lnTo>
                  <a:lnTo>
                    <a:pt x="4560" y="16"/>
                  </a:lnTo>
                  <a:lnTo>
                    <a:pt x="4564" y="24"/>
                  </a:lnTo>
                  <a:lnTo>
                    <a:pt x="4567" y="33"/>
                  </a:lnTo>
                  <a:lnTo>
                    <a:pt x="4569" y="43"/>
                  </a:lnTo>
                  <a:lnTo>
                    <a:pt x="4571" y="54"/>
                  </a:lnTo>
                  <a:lnTo>
                    <a:pt x="4572" y="64"/>
                  </a:lnTo>
                  <a:lnTo>
                    <a:pt x="4573" y="75"/>
                  </a:lnTo>
                  <a:lnTo>
                    <a:pt x="1" y="75"/>
                  </a:lnTo>
                  <a:close/>
                </a:path>
              </a:pathLst>
            </a:custGeom>
            <a:solidFill>
              <a:srgbClr val="e6b619"/>
            </a:solidFill>
            <a:ln>
              <a:noFill/>
            </a:ln>
          </p:spPr>
          <p:style>
            <a:lnRef idx="0"/>
            <a:fillRef idx="0"/>
            <a:effectRef idx="0"/>
            <a:fontRef idx="minor"/>
          </p:style>
        </p:sp>
        <p:sp>
          <p:nvSpPr>
            <p:cNvPr id="945" name="CustomShape 851"/>
            <p:cNvSpPr/>
            <p:nvPr/>
          </p:nvSpPr>
          <p:spPr>
            <a:xfrm>
              <a:off x="515880" y="1967040"/>
              <a:ext cx="3606840" cy="56880"/>
            </a:xfrm>
            <a:custGeom>
              <a:avLst/>
              <a:gdLst/>
              <a:ahLst/>
              <a:rect l="l" t="t" r="r" b="b"/>
              <a:pathLst>
                <a:path w="4548" h="75">
                  <a:moveTo>
                    <a:pt x="0" y="75"/>
                  </a:moveTo>
                  <a:lnTo>
                    <a:pt x="4" y="63"/>
                  </a:lnTo>
                  <a:lnTo>
                    <a:pt x="7" y="53"/>
                  </a:lnTo>
                  <a:lnTo>
                    <a:pt x="11" y="42"/>
                  </a:lnTo>
                  <a:lnTo>
                    <a:pt x="16" y="33"/>
                  </a:lnTo>
                  <a:lnTo>
                    <a:pt x="21" y="23"/>
                  </a:lnTo>
                  <a:lnTo>
                    <a:pt x="28" y="15"/>
                  </a:lnTo>
                  <a:lnTo>
                    <a:pt x="35" y="7"/>
                  </a:lnTo>
                  <a:lnTo>
                    <a:pt x="42" y="0"/>
                  </a:lnTo>
                  <a:lnTo>
                    <a:pt x="150" y="0"/>
                  </a:lnTo>
                  <a:lnTo>
                    <a:pt x="157" y="4"/>
                  </a:lnTo>
                  <a:lnTo>
                    <a:pt x="165" y="8"/>
                  </a:lnTo>
                  <a:lnTo>
                    <a:pt x="173" y="14"/>
                  </a:lnTo>
                  <a:lnTo>
                    <a:pt x="181" y="20"/>
                  </a:lnTo>
                  <a:lnTo>
                    <a:pt x="181" y="20"/>
                  </a:lnTo>
                  <a:lnTo>
                    <a:pt x="183" y="20"/>
                  </a:lnTo>
                  <a:lnTo>
                    <a:pt x="186" y="19"/>
                  </a:lnTo>
                  <a:lnTo>
                    <a:pt x="190" y="16"/>
                  </a:lnTo>
                  <a:lnTo>
                    <a:pt x="195" y="13"/>
                  </a:lnTo>
                  <a:lnTo>
                    <a:pt x="202" y="10"/>
                  </a:lnTo>
                  <a:lnTo>
                    <a:pt x="209" y="6"/>
                  </a:lnTo>
                  <a:lnTo>
                    <a:pt x="217" y="1"/>
                  </a:lnTo>
                  <a:lnTo>
                    <a:pt x="614" y="1"/>
                  </a:lnTo>
                  <a:lnTo>
                    <a:pt x="619" y="7"/>
                  </a:lnTo>
                  <a:lnTo>
                    <a:pt x="625" y="14"/>
                  </a:lnTo>
                  <a:lnTo>
                    <a:pt x="629" y="21"/>
                  </a:lnTo>
                  <a:lnTo>
                    <a:pt x="634" y="29"/>
                  </a:lnTo>
                  <a:lnTo>
                    <a:pt x="670" y="1"/>
                  </a:lnTo>
                  <a:lnTo>
                    <a:pt x="813" y="1"/>
                  </a:lnTo>
                  <a:lnTo>
                    <a:pt x="813" y="51"/>
                  </a:lnTo>
                  <a:lnTo>
                    <a:pt x="4511" y="51"/>
                  </a:lnTo>
                  <a:lnTo>
                    <a:pt x="4517" y="51"/>
                  </a:lnTo>
                  <a:lnTo>
                    <a:pt x="4521" y="53"/>
                  </a:lnTo>
                  <a:lnTo>
                    <a:pt x="4527" y="55"/>
                  </a:lnTo>
                  <a:lnTo>
                    <a:pt x="4532" y="57"/>
                  </a:lnTo>
                  <a:lnTo>
                    <a:pt x="4536" y="61"/>
                  </a:lnTo>
                  <a:lnTo>
                    <a:pt x="4540" y="64"/>
                  </a:lnTo>
                  <a:lnTo>
                    <a:pt x="4544" y="69"/>
                  </a:lnTo>
                  <a:lnTo>
                    <a:pt x="4548" y="73"/>
                  </a:lnTo>
                  <a:lnTo>
                    <a:pt x="0" y="75"/>
                  </a:lnTo>
                  <a:close/>
                </a:path>
              </a:pathLst>
            </a:custGeom>
            <a:solidFill>
              <a:srgbClr val="e9be16"/>
            </a:solidFill>
            <a:ln>
              <a:noFill/>
            </a:ln>
          </p:spPr>
          <p:style>
            <a:lnRef idx="0"/>
            <a:fillRef idx="0"/>
            <a:effectRef idx="0"/>
            <a:fontRef idx="minor"/>
          </p:style>
        </p:sp>
        <p:sp>
          <p:nvSpPr>
            <p:cNvPr id="946" name="CustomShape 852"/>
            <p:cNvSpPr/>
            <p:nvPr/>
          </p:nvSpPr>
          <p:spPr>
            <a:xfrm>
              <a:off x="547560" y="1909800"/>
              <a:ext cx="611280" cy="57240"/>
            </a:xfrm>
            <a:custGeom>
              <a:avLst/>
              <a:gdLst/>
              <a:ahLst/>
              <a:rect l="l" t="t" r="r" b="b"/>
              <a:pathLst>
                <a:path w="771" h="73">
                  <a:moveTo>
                    <a:pt x="0" y="72"/>
                  </a:moveTo>
                  <a:lnTo>
                    <a:pt x="10" y="65"/>
                  </a:lnTo>
                  <a:lnTo>
                    <a:pt x="21" y="61"/>
                  </a:lnTo>
                  <a:lnTo>
                    <a:pt x="34" y="57"/>
                  </a:lnTo>
                  <a:lnTo>
                    <a:pt x="46" y="56"/>
                  </a:lnTo>
                  <a:lnTo>
                    <a:pt x="60" y="56"/>
                  </a:lnTo>
                  <a:lnTo>
                    <a:pt x="75" y="59"/>
                  </a:lnTo>
                  <a:lnTo>
                    <a:pt x="90" y="64"/>
                  </a:lnTo>
                  <a:lnTo>
                    <a:pt x="108" y="72"/>
                  </a:lnTo>
                  <a:lnTo>
                    <a:pt x="0" y="72"/>
                  </a:lnTo>
                  <a:close/>
                  <a:moveTo>
                    <a:pt x="175" y="73"/>
                  </a:moveTo>
                  <a:lnTo>
                    <a:pt x="192" y="65"/>
                  </a:lnTo>
                  <a:lnTo>
                    <a:pt x="212" y="56"/>
                  </a:lnTo>
                  <a:lnTo>
                    <a:pt x="233" y="47"/>
                  </a:lnTo>
                  <a:lnTo>
                    <a:pt x="257" y="37"/>
                  </a:lnTo>
                  <a:lnTo>
                    <a:pt x="283" y="28"/>
                  </a:lnTo>
                  <a:lnTo>
                    <a:pt x="309" y="21"/>
                  </a:lnTo>
                  <a:lnTo>
                    <a:pt x="336" y="14"/>
                  </a:lnTo>
                  <a:lnTo>
                    <a:pt x="365" y="8"/>
                  </a:lnTo>
                  <a:lnTo>
                    <a:pt x="393" y="6"/>
                  </a:lnTo>
                  <a:lnTo>
                    <a:pt x="422" y="5"/>
                  </a:lnTo>
                  <a:lnTo>
                    <a:pt x="450" y="7"/>
                  </a:lnTo>
                  <a:lnTo>
                    <a:pt x="476" y="13"/>
                  </a:lnTo>
                  <a:lnTo>
                    <a:pt x="503" y="21"/>
                  </a:lnTo>
                  <a:lnTo>
                    <a:pt x="528" y="34"/>
                  </a:lnTo>
                  <a:lnTo>
                    <a:pt x="552" y="51"/>
                  </a:lnTo>
                  <a:lnTo>
                    <a:pt x="572" y="73"/>
                  </a:lnTo>
                  <a:lnTo>
                    <a:pt x="175" y="73"/>
                  </a:lnTo>
                  <a:close/>
                  <a:moveTo>
                    <a:pt x="628" y="73"/>
                  </a:moveTo>
                  <a:lnTo>
                    <a:pt x="692" y="23"/>
                  </a:lnTo>
                  <a:lnTo>
                    <a:pt x="692" y="0"/>
                  </a:lnTo>
                  <a:lnTo>
                    <a:pt x="771" y="0"/>
                  </a:lnTo>
                  <a:lnTo>
                    <a:pt x="771" y="73"/>
                  </a:lnTo>
                  <a:lnTo>
                    <a:pt x="628" y="73"/>
                  </a:lnTo>
                  <a:close/>
                </a:path>
              </a:pathLst>
            </a:custGeom>
            <a:solidFill>
              <a:srgbClr val="ecc613"/>
            </a:solidFill>
            <a:ln>
              <a:noFill/>
            </a:ln>
          </p:spPr>
          <p:style>
            <a:lnRef idx="0"/>
            <a:fillRef idx="0"/>
            <a:effectRef idx="0"/>
            <a:fontRef idx="minor"/>
          </p:style>
        </p:sp>
        <p:sp>
          <p:nvSpPr>
            <p:cNvPr id="947" name="CustomShape 853"/>
            <p:cNvSpPr/>
            <p:nvPr/>
          </p:nvSpPr>
          <p:spPr>
            <a:xfrm>
              <a:off x="1096920" y="1851120"/>
              <a:ext cx="61920" cy="56880"/>
            </a:xfrm>
            <a:prstGeom prst="rect">
              <a:avLst/>
            </a:prstGeom>
            <a:solidFill>
              <a:srgbClr val="eece11"/>
            </a:solidFill>
            <a:ln>
              <a:noFill/>
            </a:ln>
          </p:spPr>
          <p:style>
            <a:lnRef idx="0"/>
            <a:fillRef idx="0"/>
            <a:effectRef idx="0"/>
            <a:fontRef idx="minor"/>
          </p:style>
        </p:sp>
        <p:sp>
          <p:nvSpPr>
            <p:cNvPr id="948" name="CustomShape 854"/>
            <p:cNvSpPr/>
            <p:nvPr/>
          </p:nvSpPr>
          <p:spPr>
            <a:xfrm>
              <a:off x="1081080" y="1792440"/>
              <a:ext cx="93600" cy="56880"/>
            </a:xfrm>
            <a:custGeom>
              <a:avLst/>
              <a:gdLst/>
              <a:ahLst/>
              <a:rect l="l" t="t" r="r" b="b"/>
              <a:pathLst>
                <a:path w="120" h="75">
                  <a:moveTo>
                    <a:pt x="21" y="75"/>
                  </a:moveTo>
                  <a:lnTo>
                    <a:pt x="21" y="34"/>
                  </a:lnTo>
                  <a:lnTo>
                    <a:pt x="16" y="26"/>
                  </a:lnTo>
                  <a:lnTo>
                    <a:pt x="10" y="17"/>
                  </a:lnTo>
                  <a:lnTo>
                    <a:pt x="6" y="9"/>
                  </a:lnTo>
                  <a:lnTo>
                    <a:pt x="0" y="0"/>
                  </a:lnTo>
                  <a:lnTo>
                    <a:pt x="120" y="0"/>
                  </a:lnTo>
                  <a:lnTo>
                    <a:pt x="116" y="9"/>
                  </a:lnTo>
                  <a:lnTo>
                    <a:pt x="110" y="17"/>
                  </a:lnTo>
                  <a:lnTo>
                    <a:pt x="105" y="26"/>
                  </a:lnTo>
                  <a:lnTo>
                    <a:pt x="100" y="34"/>
                  </a:lnTo>
                  <a:lnTo>
                    <a:pt x="100" y="75"/>
                  </a:lnTo>
                  <a:lnTo>
                    <a:pt x="21" y="75"/>
                  </a:lnTo>
                  <a:close/>
                </a:path>
              </a:pathLst>
            </a:custGeom>
            <a:solidFill>
              <a:srgbClr val="f1d60e"/>
            </a:solidFill>
            <a:ln>
              <a:noFill/>
            </a:ln>
          </p:spPr>
          <p:style>
            <a:lnRef idx="0"/>
            <a:fillRef idx="0"/>
            <a:effectRef idx="0"/>
            <a:fontRef idx="minor"/>
          </p:style>
        </p:sp>
        <p:sp>
          <p:nvSpPr>
            <p:cNvPr id="949" name="CustomShape 855"/>
            <p:cNvSpPr/>
            <p:nvPr/>
          </p:nvSpPr>
          <p:spPr>
            <a:xfrm>
              <a:off x="1055520" y="1735200"/>
              <a:ext cx="144720" cy="55440"/>
            </a:xfrm>
            <a:custGeom>
              <a:avLst/>
              <a:gdLst/>
              <a:ahLst/>
              <a:rect l="l" t="t" r="r" b="b"/>
              <a:pathLst>
                <a:path w="186" h="73">
                  <a:moveTo>
                    <a:pt x="33" y="73"/>
                  </a:moveTo>
                  <a:lnTo>
                    <a:pt x="28" y="63"/>
                  </a:lnTo>
                  <a:lnTo>
                    <a:pt x="24" y="54"/>
                  </a:lnTo>
                  <a:lnTo>
                    <a:pt x="19" y="44"/>
                  </a:lnTo>
                  <a:lnTo>
                    <a:pt x="14" y="35"/>
                  </a:lnTo>
                  <a:lnTo>
                    <a:pt x="11" y="26"/>
                  </a:lnTo>
                  <a:lnTo>
                    <a:pt x="7" y="18"/>
                  </a:lnTo>
                  <a:lnTo>
                    <a:pt x="4" y="8"/>
                  </a:lnTo>
                  <a:lnTo>
                    <a:pt x="0" y="0"/>
                  </a:lnTo>
                  <a:lnTo>
                    <a:pt x="186" y="0"/>
                  </a:lnTo>
                  <a:lnTo>
                    <a:pt x="184" y="8"/>
                  </a:lnTo>
                  <a:lnTo>
                    <a:pt x="180" y="18"/>
                  </a:lnTo>
                  <a:lnTo>
                    <a:pt x="177" y="26"/>
                  </a:lnTo>
                  <a:lnTo>
                    <a:pt x="172" y="35"/>
                  </a:lnTo>
                  <a:lnTo>
                    <a:pt x="169" y="44"/>
                  </a:lnTo>
                  <a:lnTo>
                    <a:pt x="164" y="54"/>
                  </a:lnTo>
                  <a:lnTo>
                    <a:pt x="158" y="63"/>
                  </a:lnTo>
                  <a:lnTo>
                    <a:pt x="153" y="73"/>
                  </a:lnTo>
                  <a:lnTo>
                    <a:pt x="33" y="73"/>
                  </a:lnTo>
                  <a:close/>
                </a:path>
              </a:pathLst>
            </a:custGeom>
            <a:solidFill>
              <a:srgbClr val="f4de0b"/>
            </a:solidFill>
            <a:ln>
              <a:noFill/>
            </a:ln>
          </p:spPr>
          <p:style>
            <a:lnRef idx="0"/>
            <a:fillRef idx="0"/>
            <a:effectRef idx="0"/>
            <a:fontRef idx="minor"/>
          </p:style>
        </p:sp>
        <p:sp>
          <p:nvSpPr>
            <p:cNvPr id="950" name="CustomShape 856"/>
            <p:cNvSpPr/>
            <p:nvPr/>
          </p:nvSpPr>
          <p:spPr>
            <a:xfrm>
              <a:off x="1044720" y="1677960"/>
              <a:ext cx="166680" cy="55440"/>
            </a:xfrm>
            <a:custGeom>
              <a:avLst/>
              <a:gdLst/>
              <a:ahLst/>
              <a:rect l="l" t="t" r="r" b="b"/>
              <a:pathLst>
                <a:path w="212" h="72">
                  <a:moveTo>
                    <a:pt x="12" y="72"/>
                  </a:moveTo>
                  <a:lnTo>
                    <a:pt x="10" y="62"/>
                  </a:lnTo>
                  <a:lnTo>
                    <a:pt x="7" y="52"/>
                  </a:lnTo>
                  <a:lnTo>
                    <a:pt x="4" y="43"/>
                  </a:lnTo>
                  <a:lnTo>
                    <a:pt x="3" y="34"/>
                  </a:lnTo>
                  <a:lnTo>
                    <a:pt x="2" y="24"/>
                  </a:lnTo>
                  <a:lnTo>
                    <a:pt x="1" y="16"/>
                  </a:lnTo>
                  <a:lnTo>
                    <a:pt x="0" y="8"/>
                  </a:lnTo>
                  <a:lnTo>
                    <a:pt x="0" y="0"/>
                  </a:lnTo>
                  <a:lnTo>
                    <a:pt x="212" y="0"/>
                  </a:lnTo>
                  <a:lnTo>
                    <a:pt x="212" y="8"/>
                  </a:lnTo>
                  <a:lnTo>
                    <a:pt x="211" y="16"/>
                  </a:lnTo>
                  <a:lnTo>
                    <a:pt x="210" y="24"/>
                  </a:lnTo>
                  <a:lnTo>
                    <a:pt x="208" y="34"/>
                  </a:lnTo>
                  <a:lnTo>
                    <a:pt x="206" y="43"/>
                  </a:lnTo>
                  <a:lnTo>
                    <a:pt x="204" y="52"/>
                  </a:lnTo>
                  <a:lnTo>
                    <a:pt x="201" y="62"/>
                  </a:lnTo>
                  <a:lnTo>
                    <a:pt x="198" y="72"/>
                  </a:lnTo>
                  <a:lnTo>
                    <a:pt x="12" y="72"/>
                  </a:lnTo>
                  <a:close/>
                </a:path>
              </a:pathLst>
            </a:custGeom>
            <a:solidFill>
              <a:srgbClr val="f6e609"/>
            </a:solidFill>
            <a:ln>
              <a:noFill/>
            </a:ln>
          </p:spPr>
          <p:style>
            <a:lnRef idx="0"/>
            <a:fillRef idx="0"/>
            <a:effectRef idx="0"/>
            <a:fontRef idx="minor"/>
          </p:style>
        </p:sp>
        <p:sp>
          <p:nvSpPr>
            <p:cNvPr id="951" name="CustomShape 857"/>
            <p:cNvSpPr/>
            <p:nvPr/>
          </p:nvSpPr>
          <p:spPr>
            <a:xfrm>
              <a:off x="1044720" y="1619280"/>
              <a:ext cx="166680" cy="57240"/>
            </a:xfrm>
            <a:custGeom>
              <a:avLst/>
              <a:gdLst/>
              <a:ahLst/>
              <a:rect l="l" t="t" r="r" b="b"/>
              <a:pathLst>
                <a:path w="212" h="73">
                  <a:moveTo>
                    <a:pt x="0" y="73"/>
                  </a:moveTo>
                  <a:lnTo>
                    <a:pt x="0" y="61"/>
                  </a:lnTo>
                  <a:lnTo>
                    <a:pt x="1" y="51"/>
                  </a:lnTo>
                  <a:lnTo>
                    <a:pt x="2" y="42"/>
                  </a:lnTo>
                  <a:lnTo>
                    <a:pt x="4" y="32"/>
                  </a:lnTo>
                  <a:lnTo>
                    <a:pt x="8" y="23"/>
                  </a:lnTo>
                  <a:lnTo>
                    <a:pt x="10" y="15"/>
                  </a:lnTo>
                  <a:lnTo>
                    <a:pt x="14" y="7"/>
                  </a:lnTo>
                  <a:lnTo>
                    <a:pt x="18" y="0"/>
                  </a:lnTo>
                  <a:lnTo>
                    <a:pt x="192" y="0"/>
                  </a:lnTo>
                  <a:lnTo>
                    <a:pt x="197" y="7"/>
                  </a:lnTo>
                  <a:lnTo>
                    <a:pt x="200" y="15"/>
                  </a:lnTo>
                  <a:lnTo>
                    <a:pt x="204" y="23"/>
                  </a:lnTo>
                  <a:lnTo>
                    <a:pt x="207" y="32"/>
                  </a:lnTo>
                  <a:lnTo>
                    <a:pt x="210" y="42"/>
                  </a:lnTo>
                  <a:lnTo>
                    <a:pt x="211" y="51"/>
                  </a:lnTo>
                  <a:lnTo>
                    <a:pt x="212" y="61"/>
                  </a:lnTo>
                  <a:lnTo>
                    <a:pt x="212" y="73"/>
                  </a:lnTo>
                  <a:lnTo>
                    <a:pt x="0" y="73"/>
                  </a:lnTo>
                  <a:close/>
                </a:path>
              </a:pathLst>
            </a:custGeom>
            <a:solidFill>
              <a:srgbClr val="f9ee06"/>
            </a:solidFill>
            <a:ln>
              <a:noFill/>
            </a:ln>
          </p:spPr>
          <p:style>
            <a:lnRef idx="0"/>
            <a:fillRef idx="0"/>
            <a:effectRef idx="0"/>
            <a:fontRef idx="minor"/>
          </p:style>
        </p:sp>
        <p:sp>
          <p:nvSpPr>
            <p:cNvPr id="952" name="CustomShape 858"/>
            <p:cNvSpPr/>
            <p:nvPr/>
          </p:nvSpPr>
          <p:spPr>
            <a:xfrm>
              <a:off x="1060560" y="1581120"/>
              <a:ext cx="136440" cy="36720"/>
            </a:xfrm>
            <a:custGeom>
              <a:avLst/>
              <a:gdLst/>
              <a:ahLst/>
              <a:rect l="l" t="t" r="r" b="b"/>
              <a:pathLst>
                <a:path w="174" h="48">
                  <a:moveTo>
                    <a:pt x="0" y="48"/>
                  </a:moveTo>
                  <a:lnTo>
                    <a:pt x="18" y="27"/>
                  </a:lnTo>
                  <a:lnTo>
                    <a:pt x="39" y="12"/>
                  </a:lnTo>
                  <a:lnTo>
                    <a:pt x="63" y="2"/>
                  </a:lnTo>
                  <a:lnTo>
                    <a:pt x="87" y="0"/>
                  </a:lnTo>
                  <a:lnTo>
                    <a:pt x="113" y="2"/>
                  </a:lnTo>
                  <a:lnTo>
                    <a:pt x="136" y="12"/>
                  </a:lnTo>
                  <a:lnTo>
                    <a:pt x="157" y="27"/>
                  </a:lnTo>
                  <a:lnTo>
                    <a:pt x="174" y="48"/>
                  </a:lnTo>
                  <a:lnTo>
                    <a:pt x="0" y="48"/>
                  </a:lnTo>
                  <a:close/>
                </a:path>
              </a:pathLst>
            </a:custGeom>
            <a:solidFill>
              <a:srgbClr val="fcf603"/>
            </a:solidFill>
            <a:ln>
              <a:noFill/>
            </a:ln>
          </p:spPr>
          <p:style>
            <a:lnRef idx="0"/>
            <a:fillRef idx="0"/>
            <a:effectRef idx="0"/>
            <a:fontRef idx="minor"/>
          </p:style>
        </p:sp>
        <p:sp>
          <p:nvSpPr>
            <p:cNvPr id="953" name="CustomShape 859"/>
            <p:cNvSpPr/>
            <p:nvPr/>
          </p:nvSpPr>
          <p:spPr>
            <a:xfrm>
              <a:off x="511200" y="1581120"/>
              <a:ext cx="3629160" cy="998640"/>
            </a:xfrm>
            <a:custGeom>
              <a:avLst/>
              <a:gdLst/>
              <a:ahLst/>
              <a:rect l="l" t="t" r="r" b="b"/>
              <a:pathLst>
                <a:path w="4573" h="1259">
                  <a:moveTo>
                    <a:pt x="817" y="754"/>
                  </a:moveTo>
                  <a:lnTo>
                    <a:pt x="4515" y="754"/>
                  </a:lnTo>
                  <a:lnTo>
                    <a:pt x="4515" y="754"/>
                  </a:lnTo>
                  <a:lnTo>
                    <a:pt x="4529" y="751"/>
                  </a:lnTo>
                  <a:lnTo>
                    <a:pt x="4540" y="744"/>
                  </a:lnTo>
                  <a:lnTo>
                    <a:pt x="4551" y="734"/>
                  </a:lnTo>
                  <a:lnTo>
                    <a:pt x="4559" y="720"/>
                  </a:lnTo>
                  <a:lnTo>
                    <a:pt x="4565" y="704"/>
                  </a:lnTo>
                  <a:lnTo>
                    <a:pt x="4569" y="685"/>
                  </a:lnTo>
                  <a:lnTo>
                    <a:pt x="4572" y="665"/>
                  </a:lnTo>
                  <a:lnTo>
                    <a:pt x="4573" y="646"/>
                  </a:lnTo>
                  <a:lnTo>
                    <a:pt x="4572" y="626"/>
                  </a:lnTo>
                  <a:lnTo>
                    <a:pt x="4569" y="606"/>
                  </a:lnTo>
                  <a:lnTo>
                    <a:pt x="4565" y="587"/>
                  </a:lnTo>
                  <a:lnTo>
                    <a:pt x="4559" y="571"/>
                  </a:lnTo>
                  <a:lnTo>
                    <a:pt x="4551" y="557"/>
                  </a:lnTo>
                  <a:lnTo>
                    <a:pt x="4540" y="547"/>
                  </a:lnTo>
                  <a:lnTo>
                    <a:pt x="4529" y="540"/>
                  </a:lnTo>
                  <a:lnTo>
                    <a:pt x="4515" y="537"/>
                  </a:lnTo>
                  <a:lnTo>
                    <a:pt x="817" y="537"/>
                  </a:lnTo>
                  <a:lnTo>
                    <a:pt x="817" y="300"/>
                  </a:lnTo>
                  <a:lnTo>
                    <a:pt x="817" y="300"/>
                  </a:lnTo>
                  <a:lnTo>
                    <a:pt x="856" y="230"/>
                  </a:lnTo>
                  <a:lnTo>
                    <a:pt x="877" y="169"/>
                  </a:lnTo>
                  <a:lnTo>
                    <a:pt x="884" y="118"/>
                  </a:lnTo>
                  <a:lnTo>
                    <a:pt x="877" y="75"/>
                  </a:lnTo>
                  <a:lnTo>
                    <a:pt x="861" y="42"/>
                  </a:lnTo>
                  <a:lnTo>
                    <a:pt x="837" y="19"/>
                  </a:lnTo>
                  <a:lnTo>
                    <a:pt x="808" y="5"/>
                  </a:lnTo>
                  <a:lnTo>
                    <a:pt x="777" y="0"/>
                  </a:lnTo>
                  <a:lnTo>
                    <a:pt x="746" y="5"/>
                  </a:lnTo>
                  <a:lnTo>
                    <a:pt x="718" y="19"/>
                  </a:lnTo>
                  <a:lnTo>
                    <a:pt x="694" y="42"/>
                  </a:lnTo>
                  <a:lnTo>
                    <a:pt x="678" y="75"/>
                  </a:lnTo>
                  <a:lnTo>
                    <a:pt x="672" y="118"/>
                  </a:lnTo>
                  <a:lnTo>
                    <a:pt x="678" y="169"/>
                  </a:lnTo>
                  <a:lnTo>
                    <a:pt x="700" y="230"/>
                  </a:lnTo>
                  <a:lnTo>
                    <a:pt x="738" y="300"/>
                  </a:lnTo>
                  <a:lnTo>
                    <a:pt x="738" y="437"/>
                  </a:lnTo>
                  <a:lnTo>
                    <a:pt x="638" y="515"/>
                  </a:lnTo>
                  <a:lnTo>
                    <a:pt x="638" y="515"/>
                  </a:lnTo>
                  <a:lnTo>
                    <a:pt x="611" y="479"/>
                  </a:lnTo>
                  <a:lnTo>
                    <a:pt x="581" y="454"/>
                  </a:lnTo>
                  <a:lnTo>
                    <a:pt x="549" y="435"/>
                  </a:lnTo>
                  <a:lnTo>
                    <a:pt x="513" y="423"/>
                  </a:lnTo>
                  <a:lnTo>
                    <a:pt x="475" y="419"/>
                  </a:lnTo>
                  <a:lnTo>
                    <a:pt x="436" y="420"/>
                  </a:lnTo>
                  <a:lnTo>
                    <a:pt x="398" y="425"/>
                  </a:lnTo>
                  <a:lnTo>
                    <a:pt x="361" y="433"/>
                  </a:lnTo>
                  <a:lnTo>
                    <a:pt x="325" y="443"/>
                  </a:lnTo>
                  <a:lnTo>
                    <a:pt x="292" y="456"/>
                  </a:lnTo>
                  <a:lnTo>
                    <a:pt x="261" y="469"/>
                  </a:lnTo>
                  <a:lnTo>
                    <a:pt x="235" y="480"/>
                  </a:lnTo>
                  <a:lnTo>
                    <a:pt x="213" y="492"/>
                  </a:lnTo>
                  <a:lnTo>
                    <a:pt x="198" y="500"/>
                  </a:lnTo>
                  <a:lnTo>
                    <a:pt x="187" y="505"/>
                  </a:lnTo>
                  <a:lnTo>
                    <a:pt x="185" y="506"/>
                  </a:lnTo>
                  <a:lnTo>
                    <a:pt x="185" y="506"/>
                  </a:lnTo>
                  <a:lnTo>
                    <a:pt x="142" y="480"/>
                  </a:lnTo>
                  <a:lnTo>
                    <a:pt x="105" y="470"/>
                  </a:lnTo>
                  <a:lnTo>
                    <a:pt x="73" y="472"/>
                  </a:lnTo>
                  <a:lnTo>
                    <a:pt x="47" y="486"/>
                  </a:lnTo>
                  <a:lnTo>
                    <a:pt x="26" y="508"/>
                  </a:lnTo>
                  <a:lnTo>
                    <a:pt x="11" y="536"/>
                  </a:lnTo>
                  <a:lnTo>
                    <a:pt x="3" y="569"/>
                  </a:lnTo>
                  <a:lnTo>
                    <a:pt x="0" y="604"/>
                  </a:lnTo>
                  <a:lnTo>
                    <a:pt x="2" y="639"/>
                  </a:lnTo>
                  <a:lnTo>
                    <a:pt x="10" y="671"/>
                  </a:lnTo>
                  <a:lnTo>
                    <a:pt x="23" y="700"/>
                  </a:lnTo>
                  <a:lnTo>
                    <a:pt x="42" y="721"/>
                  </a:lnTo>
                  <a:lnTo>
                    <a:pt x="68" y="734"/>
                  </a:lnTo>
                  <a:lnTo>
                    <a:pt x="98" y="736"/>
                  </a:lnTo>
                  <a:lnTo>
                    <a:pt x="135" y="725"/>
                  </a:lnTo>
                  <a:lnTo>
                    <a:pt x="177" y="698"/>
                  </a:lnTo>
                  <a:lnTo>
                    <a:pt x="177" y="698"/>
                  </a:lnTo>
                  <a:lnTo>
                    <a:pt x="180" y="701"/>
                  </a:lnTo>
                  <a:lnTo>
                    <a:pt x="192" y="708"/>
                  </a:lnTo>
                  <a:lnTo>
                    <a:pt x="212" y="718"/>
                  </a:lnTo>
                  <a:lnTo>
                    <a:pt x="236" y="728"/>
                  </a:lnTo>
                  <a:lnTo>
                    <a:pt x="266" y="740"/>
                  </a:lnTo>
                  <a:lnTo>
                    <a:pt x="300" y="751"/>
                  </a:lnTo>
                  <a:lnTo>
                    <a:pt x="337" y="763"/>
                  </a:lnTo>
                  <a:lnTo>
                    <a:pt x="376" y="772"/>
                  </a:lnTo>
                  <a:lnTo>
                    <a:pt x="416" y="780"/>
                  </a:lnTo>
                  <a:lnTo>
                    <a:pt x="455" y="786"/>
                  </a:lnTo>
                  <a:lnTo>
                    <a:pt x="492" y="787"/>
                  </a:lnTo>
                  <a:lnTo>
                    <a:pt x="528" y="785"/>
                  </a:lnTo>
                  <a:lnTo>
                    <a:pt x="560" y="779"/>
                  </a:lnTo>
                  <a:lnTo>
                    <a:pt x="588" y="766"/>
                  </a:lnTo>
                  <a:lnTo>
                    <a:pt x="610" y="748"/>
                  </a:lnTo>
                  <a:lnTo>
                    <a:pt x="627" y="723"/>
                  </a:lnTo>
                  <a:lnTo>
                    <a:pt x="738" y="782"/>
                  </a:lnTo>
                  <a:lnTo>
                    <a:pt x="738" y="977"/>
                  </a:lnTo>
                  <a:lnTo>
                    <a:pt x="738" y="977"/>
                  </a:lnTo>
                  <a:lnTo>
                    <a:pt x="698" y="1046"/>
                  </a:lnTo>
                  <a:lnTo>
                    <a:pt x="676" y="1104"/>
                  </a:lnTo>
                  <a:lnTo>
                    <a:pt x="672" y="1152"/>
                  </a:lnTo>
                  <a:lnTo>
                    <a:pt x="680" y="1192"/>
                  </a:lnTo>
                  <a:lnTo>
                    <a:pt x="698" y="1222"/>
                  </a:lnTo>
                  <a:lnTo>
                    <a:pt x="724" y="1243"/>
                  </a:lnTo>
                  <a:lnTo>
                    <a:pt x="755" y="1256"/>
                  </a:lnTo>
                  <a:lnTo>
                    <a:pt x="790" y="1259"/>
                  </a:lnTo>
                  <a:lnTo>
                    <a:pt x="822" y="1254"/>
                  </a:lnTo>
                  <a:lnTo>
                    <a:pt x="853" y="1239"/>
                  </a:lnTo>
                  <a:lnTo>
                    <a:pt x="877" y="1216"/>
                  </a:lnTo>
                  <a:lnTo>
                    <a:pt x="893" y="1185"/>
                  </a:lnTo>
                  <a:lnTo>
                    <a:pt x="898" y="1146"/>
                  </a:lnTo>
                  <a:lnTo>
                    <a:pt x="888" y="1097"/>
                  </a:lnTo>
                  <a:lnTo>
                    <a:pt x="862" y="1041"/>
                  </a:lnTo>
                  <a:lnTo>
                    <a:pt x="817" y="977"/>
                  </a:lnTo>
                  <a:lnTo>
                    <a:pt x="817" y="754"/>
                  </a:lnTo>
                </a:path>
              </a:pathLst>
            </a:custGeom>
            <a:noFill/>
            <a:ln w="9360">
              <a:solidFill>
                <a:srgbClr val="333300"/>
              </a:solidFill>
              <a:round/>
            </a:ln>
          </p:spPr>
          <p:style>
            <a:lnRef idx="0"/>
            <a:fillRef idx="0"/>
            <a:effectRef idx="0"/>
            <a:fontRef idx="minor"/>
          </p:style>
        </p:sp>
        <p:sp>
          <p:nvSpPr>
            <p:cNvPr id="954" name="CustomShape 860"/>
            <p:cNvSpPr/>
            <p:nvPr/>
          </p:nvSpPr>
          <p:spPr>
            <a:xfrm>
              <a:off x="795240" y="1941480"/>
              <a:ext cx="212760" cy="101520"/>
            </a:xfrm>
            <a:custGeom>
              <a:avLst/>
              <a:gdLst/>
              <a:ahLst/>
              <a:rect l="l" t="t" r="r" b="b"/>
              <a:pathLst>
                <a:path w="272" h="130">
                  <a:moveTo>
                    <a:pt x="272" y="78"/>
                  </a:moveTo>
                  <a:lnTo>
                    <a:pt x="264" y="68"/>
                  </a:lnTo>
                  <a:lnTo>
                    <a:pt x="255" y="60"/>
                  </a:lnTo>
                  <a:lnTo>
                    <a:pt x="247" y="52"/>
                  </a:lnTo>
                  <a:lnTo>
                    <a:pt x="239" y="45"/>
                  </a:lnTo>
                  <a:lnTo>
                    <a:pt x="230" y="38"/>
                  </a:lnTo>
                  <a:lnTo>
                    <a:pt x="222" y="31"/>
                  </a:lnTo>
                  <a:lnTo>
                    <a:pt x="214" y="25"/>
                  </a:lnTo>
                  <a:lnTo>
                    <a:pt x="206" y="21"/>
                  </a:lnTo>
                  <a:lnTo>
                    <a:pt x="196" y="17"/>
                  </a:lnTo>
                  <a:lnTo>
                    <a:pt x="187" y="14"/>
                  </a:lnTo>
                  <a:lnTo>
                    <a:pt x="178" y="10"/>
                  </a:lnTo>
                  <a:lnTo>
                    <a:pt x="170" y="8"/>
                  </a:lnTo>
                  <a:lnTo>
                    <a:pt x="160" y="5"/>
                  </a:lnTo>
                  <a:lnTo>
                    <a:pt x="151" y="3"/>
                  </a:lnTo>
                  <a:lnTo>
                    <a:pt x="143" y="2"/>
                  </a:lnTo>
                  <a:lnTo>
                    <a:pt x="134" y="1"/>
                  </a:lnTo>
                  <a:lnTo>
                    <a:pt x="125" y="0"/>
                  </a:lnTo>
                  <a:lnTo>
                    <a:pt x="113" y="0"/>
                  </a:lnTo>
                  <a:lnTo>
                    <a:pt x="101" y="0"/>
                  </a:lnTo>
                  <a:lnTo>
                    <a:pt x="90" y="0"/>
                  </a:lnTo>
                  <a:lnTo>
                    <a:pt x="79" y="0"/>
                  </a:lnTo>
                  <a:lnTo>
                    <a:pt x="71" y="1"/>
                  </a:lnTo>
                  <a:lnTo>
                    <a:pt x="65" y="1"/>
                  </a:lnTo>
                  <a:lnTo>
                    <a:pt x="63" y="1"/>
                  </a:lnTo>
                  <a:lnTo>
                    <a:pt x="61" y="2"/>
                  </a:lnTo>
                  <a:lnTo>
                    <a:pt x="54" y="3"/>
                  </a:lnTo>
                  <a:lnTo>
                    <a:pt x="43" y="7"/>
                  </a:lnTo>
                  <a:lnTo>
                    <a:pt x="32" y="9"/>
                  </a:lnTo>
                  <a:lnTo>
                    <a:pt x="20" y="12"/>
                  </a:lnTo>
                  <a:lnTo>
                    <a:pt x="10" y="16"/>
                  </a:lnTo>
                  <a:lnTo>
                    <a:pt x="3" y="17"/>
                  </a:lnTo>
                  <a:lnTo>
                    <a:pt x="0" y="18"/>
                  </a:lnTo>
                  <a:lnTo>
                    <a:pt x="4" y="18"/>
                  </a:lnTo>
                  <a:lnTo>
                    <a:pt x="13" y="18"/>
                  </a:lnTo>
                  <a:lnTo>
                    <a:pt x="26" y="17"/>
                  </a:lnTo>
                  <a:lnTo>
                    <a:pt x="42" y="17"/>
                  </a:lnTo>
                  <a:lnTo>
                    <a:pt x="60" y="16"/>
                  </a:lnTo>
                  <a:lnTo>
                    <a:pt x="76" y="16"/>
                  </a:lnTo>
                  <a:lnTo>
                    <a:pt x="91" y="16"/>
                  </a:lnTo>
                  <a:lnTo>
                    <a:pt x="102" y="16"/>
                  </a:lnTo>
                  <a:lnTo>
                    <a:pt x="113" y="16"/>
                  </a:lnTo>
                  <a:lnTo>
                    <a:pt x="125" y="18"/>
                  </a:lnTo>
                  <a:lnTo>
                    <a:pt x="137" y="21"/>
                  </a:lnTo>
                  <a:lnTo>
                    <a:pt x="150" y="23"/>
                  </a:lnTo>
                  <a:lnTo>
                    <a:pt x="164" y="26"/>
                  </a:lnTo>
                  <a:lnTo>
                    <a:pt x="176" y="31"/>
                  </a:lnTo>
                  <a:lnTo>
                    <a:pt x="187" y="35"/>
                  </a:lnTo>
                  <a:lnTo>
                    <a:pt x="196" y="39"/>
                  </a:lnTo>
                  <a:lnTo>
                    <a:pt x="203" y="44"/>
                  </a:lnTo>
                  <a:lnTo>
                    <a:pt x="209" y="50"/>
                  </a:lnTo>
                  <a:lnTo>
                    <a:pt x="215" y="54"/>
                  </a:lnTo>
                  <a:lnTo>
                    <a:pt x="221" y="60"/>
                  </a:lnTo>
                  <a:lnTo>
                    <a:pt x="225" y="67"/>
                  </a:lnTo>
                  <a:lnTo>
                    <a:pt x="231" y="74"/>
                  </a:lnTo>
                  <a:lnTo>
                    <a:pt x="237" y="81"/>
                  </a:lnTo>
                  <a:lnTo>
                    <a:pt x="245" y="89"/>
                  </a:lnTo>
                  <a:lnTo>
                    <a:pt x="246" y="92"/>
                  </a:lnTo>
                  <a:lnTo>
                    <a:pt x="249" y="95"/>
                  </a:lnTo>
                  <a:lnTo>
                    <a:pt x="253" y="102"/>
                  </a:lnTo>
                  <a:lnTo>
                    <a:pt x="258" y="109"/>
                  </a:lnTo>
                  <a:lnTo>
                    <a:pt x="262" y="117"/>
                  </a:lnTo>
                  <a:lnTo>
                    <a:pt x="267" y="124"/>
                  </a:lnTo>
                  <a:lnTo>
                    <a:pt x="269" y="128"/>
                  </a:lnTo>
                  <a:lnTo>
                    <a:pt x="271" y="130"/>
                  </a:lnTo>
                  <a:lnTo>
                    <a:pt x="272" y="78"/>
                  </a:lnTo>
                  <a:close/>
                </a:path>
              </a:pathLst>
            </a:custGeom>
            <a:solidFill>
              <a:srgbClr val="ffffff"/>
            </a:solidFill>
            <a:ln>
              <a:noFill/>
            </a:ln>
          </p:spPr>
          <p:style>
            <a:lnRef idx="0"/>
            <a:fillRef idx="0"/>
            <a:effectRef idx="0"/>
            <a:fontRef idx="minor"/>
          </p:style>
        </p:sp>
        <p:sp>
          <p:nvSpPr>
            <p:cNvPr id="955" name="CustomShape 861"/>
            <p:cNvSpPr/>
            <p:nvPr/>
          </p:nvSpPr>
          <p:spPr>
            <a:xfrm>
              <a:off x="655560" y="2055960"/>
              <a:ext cx="230400" cy="137880"/>
            </a:xfrm>
            <a:custGeom>
              <a:avLst/>
              <a:gdLst/>
              <a:ahLst/>
              <a:rect l="l" t="t" r="r" b="b"/>
              <a:pathLst>
                <a:path w="292" h="176">
                  <a:moveTo>
                    <a:pt x="4" y="74"/>
                  </a:moveTo>
                  <a:lnTo>
                    <a:pt x="13" y="84"/>
                  </a:lnTo>
                  <a:lnTo>
                    <a:pt x="21" y="92"/>
                  </a:lnTo>
                  <a:lnTo>
                    <a:pt x="30" y="99"/>
                  </a:lnTo>
                  <a:lnTo>
                    <a:pt x="40" y="105"/>
                  </a:lnTo>
                  <a:lnTo>
                    <a:pt x="49" y="109"/>
                  </a:lnTo>
                  <a:lnTo>
                    <a:pt x="57" y="114"/>
                  </a:lnTo>
                  <a:lnTo>
                    <a:pt x="66" y="119"/>
                  </a:lnTo>
                  <a:lnTo>
                    <a:pt x="75" y="123"/>
                  </a:lnTo>
                  <a:lnTo>
                    <a:pt x="84" y="127"/>
                  </a:lnTo>
                  <a:lnTo>
                    <a:pt x="92" y="130"/>
                  </a:lnTo>
                  <a:lnTo>
                    <a:pt x="100" y="133"/>
                  </a:lnTo>
                  <a:lnTo>
                    <a:pt x="107" y="135"/>
                  </a:lnTo>
                  <a:lnTo>
                    <a:pt x="115" y="138"/>
                  </a:lnTo>
                  <a:lnTo>
                    <a:pt x="123" y="142"/>
                  </a:lnTo>
                  <a:lnTo>
                    <a:pt x="132" y="145"/>
                  </a:lnTo>
                  <a:lnTo>
                    <a:pt x="142" y="150"/>
                  </a:lnTo>
                  <a:lnTo>
                    <a:pt x="153" y="153"/>
                  </a:lnTo>
                  <a:lnTo>
                    <a:pt x="166" y="158"/>
                  </a:lnTo>
                  <a:lnTo>
                    <a:pt x="180" y="162"/>
                  </a:lnTo>
                  <a:lnTo>
                    <a:pt x="194" y="165"/>
                  </a:lnTo>
                  <a:lnTo>
                    <a:pt x="207" y="169"/>
                  </a:lnTo>
                  <a:lnTo>
                    <a:pt x="217" y="171"/>
                  </a:lnTo>
                  <a:lnTo>
                    <a:pt x="224" y="173"/>
                  </a:lnTo>
                  <a:lnTo>
                    <a:pt x="226" y="173"/>
                  </a:lnTo>
                  <a:lnTo>
                    <a:pt x="229" y="173"/>
                  </a:lnTo>
                  <a:lnTo>
                    <a:pt x="237" y="173"/>
                  </a:lnTo>
                  <a:lnTo>
                    <a:pt x="247" y="174"/>
                  </a:lnTo>
                  <a:lnTo>
                    <a:pt x="260" y="174"/>
                  </a:lnTo>
                  <a:lnTo>
                    <a:pt x="272" y="174"/>
                  </a:lnTo>
                  <a:lnTo>
                    <a:pt x="283" y="176"/>
                  </a:lnTo>
                  <a:lnTo>
                    <a:pt x="290" y="176"/>
                  </a:lnTo>
                  <a:lnTo>
                    <a:pt x="292" y="176"/>
                  </a:lnTo>
                  <a:lnTo>
                    <a:pt x="289" y="174"/>
                  </a:lnTo>
                  <a:lnTo>
                    <a:pt x="280" y="171"/>
                  </a:lnTo>
                  <a:lnTo>
                    <a:pt x="266" y="166"/>
                  </a:lnTo>
                  <a:lnTo>
                    <a:pt x="248" y="160"/>
                  </a:lnTo>
                  <a:lnTo>
                    <a:pt x="229" y="155"/>
                  </a:lnTo>
                  <a:lnTo>
                    <a:pt x="209" y="148"/>
                  </a:lnTo>
                  <a:lnTo>
                    <a:pt x="189" y="142"/>
                  </a:lnTo>
                  <a:lnTo>
                    <a:pt x="173" y="137"/>
                  </a:lnTo>
                  <a:lnTo>
                    <a:pt x="159" y="134"/>
                  </a:lnTo>
                  <a:lnTo>
                    <a:pt x="146" y="131"/>
                  </a:lnTo>
                  <a:lnTo>
                    <a:pt x="136" y="129"/>
                  </a:lnTo>
                  <a:lnTo>
                    <a:pt x="127" y="127"/>
                  </a:lnTo>
                  <a:lnTo>
                    <a:pt x="117" y="123"/>
                  </a:lnTo>
                  <a:lnTo>
                    <a:pt x="109" y="121"/>
                  </a:lnTo>
                  <a:lnTo>
                    <a:pt x="101" y="117"/>
                  </a:lnTo>
                  <a:lnTo>
                    <a:pt x="93" y="114"/>
                  </a:lnTo>
                  <a:lnTo>
                    <a:pt x="85" y="110"/>
                  </a:lnTo>
                  <a:lnTo>
                    <a:pt x="76" y="107"/>
                  </a:lnTo>
                  <a:lnTo>
                    <a:pt x="66" y="103"/>
                  </a:lnTo>
                  <a:lnTo>
                    <a:pt x="57" y="99"/>
                  </a:lnTo>
                  <a:lnTo>
                    <a:pt x="48" y="93"/>
                  </a:lnTo>
                  <a:lnTo>
                    <a:pt x="41" y="86"/>
                  </a:lnTo>
                  <a:lnTo>
                    <a:pt x="35" y="78"/>
                  </a:lnTo>
                  <a:lnTo>
                    <a:pt x="30" y="67"/>
                  </a:lnTo>
                  <a:lnTo>
                    <a:pt x="27" y="57"/>
                  </a:lnTo>
                  <a:lnTo>
                    <a:pt x="21" y="42"/>
                  </a:lnTo>
                  <a:lnTo>
                    <a:pt x="14" y="26"/>
                  </a:lnTo>
                  <a:lnTo>
                    <a:pt x="8" y="12"/>
                  </a:lnTo>
                  <a:lnTo>
                    <a:pt x="3" y="2"/>
                  </a:lnTo>
                  <a:lnTo>
                    <a:pt x="0" y="0"/>
                  </a:lnTo>
                  <a:lnTo>
                    <a:pt x="0" y="7"/>
                  </a:lnTo>
                  <a:lnTo>
                    <a:pt x="5" y="26"/>
                  </a:lnTo>
                  <a:lnTo>
                    <a:pt x="4" y="74"/>
                  </a:lnTo>
                  <a:close/>
                </a:path>
              </a:pathLst>
            </a:custGeom>
            <a:solidFill>
              <a:srgbClr val="333300"/>
            </a:solidFill>
            <a:ln>
              <a:noFill/>
            </a:ln>
          </p:spPr>
          <p:style>
            <a:lnRef idx="0"/>
            <a:fillRef idx="0"/>
            <a:effectRef idx="0"/>
            <a:fontRef idx="minor"/>
          </p:style>
        </p:sp>
        <p:sp>
          <p:nvSpPr>
            <p:cNvPr id="956" name="CustomShape 862"/>
            <p:cNvSpPr/>
            <p:nvPr/>
          </p:nvSpPr>
          <p:spPr>
            <a:xfrm>
              <a:off x="1009800" y="1995480"/>
              <a:ext cx="15840" cy="144360"/>
            </a:xfrm>
            <a:custGeom>
              <a:avLst/>
              <a:gdLst/>
              <a:ahLst/>
              <a:rect l="l" t="t" r="r" b="b"/>
              <a:pathLst>
                <a:path w="22" h="184">
                  <a:moveTo>
                    <a:pt x="4" y="0"/>
                  </a:moveTo>
                  <a:lnTo>
                    <a:pt x="11" y="71"/>
                  </a:lnTo>
                  <a:lnTo>
                    <a:pt x="10" y="134"/>
                  </a:lnTo>
                  <a:lnTo>
                    <a:pt x="10" y="136"/>
                  </a:lnTo>
                  <a:lnTo>
                    <a:pt x="8" y="142"/>
                  </a:lnTo>
                  <a:lnTo>
                    <a:pt x="7" y="150"/>
                  </a:lnTo>
                  <a:lnTo>
                    <a:pt x="4" y="158"/>
                  </a:lnTo>
                  <a:lnTo>
                    <a:pt x="2" y="168"/>
                  </a:lnTo>
                  <a:lnTo>
                    <a:pt x="1" y="176"/>
                  </a:lnTo>
                  <a:lnTo>
                    <a:pt x="0" y="182"/>
                  </a:lnTo>
                  <a:lnTo>
                    <a:pt x="0" y="184"/>
                  </a:lnTo>
                  <a:lnTo>
                    <a:pt x="0" y="183"/>
                  </a:lnTo>
                  <a:lnTo>
                    <a:pt x="1" y="178"/>
                  </a:lnTo>
                  <a:lnTo>
                    <a:pt x="3" y="172"/>
                  </a:lnTo>
                  <a:lnTo>
                    <a:pt x="5" y="164"/>
                  </a:lnTo>
                  <a:lnTo>
                    <a:pt x="8" y="157"/>
                  </a:lnTo>
                  <a:lnTo>
                    <a:pt x="10" y="151"/>
                  </a:lnTo>
                  <a:lnTo>
                    <a:pt x="11" y="147"/>
                  </a:lnTo>
                  <a:lnTo>
                    <a:pt x="12" y="144"/>
                  </a:lnTo>
                  <a:lnTo>
                    <a:pt x="14" y="140"/>
                  </a:lnTo>
                  <a:lnTo>
                    <a:pt x="15" y="129"/>
                  </a:lnTo>
                  <a:lnTo>
                    <a:pt x="16" y="119"/>
                  </a:lnTo>
                  <a:lnTo>
                    <a:pt x="17" y="114"/>
                  </a:lnTo>
                  <a:lnTo>
                    <a:pt x="17" y="113"/>
                  </a:lnTo>
                  <a:lnTo>
                    <a:pt x="18" y="108"/>
                  </a:lnTo>
                  <a:lnTo>
                    <a:pt x="19" y="104"/>
                  </a:lnTo>
                  <a:lnTo>
                    <a:pt x="21" y="97"/>
                  </a:lnTo>
                  <a:lnTo>
                    <a:pt x="22" y="91"/>
                  </a:lnTo>
                  <a:lnTo>
                    <a:pt x="22" y="85"/>
                  </a:lnTo>
                  <a:lnTo>
                    <a:pt x="22" y="80"/>
                  </a:lnTo>
                  <a:lnTo>
                    <a:pt x="22" y="78"/>
                  </a:lnTo>
                  <a:lnTo>
                    <a:pt x="19" y="74"/>
                  </a:lnTo>
                  <a:lnTo>
                    <a:pt x="18" y="65"/>
                  </a:lnTo>
                  <a:lnTo>
                    <a:pt x="17" y="57"/>
                  </a:lnTo>
                  <a:lnTo>
                    <a:pt x="17" y="54"/>
                  </a:lnTo>
                  <a:lnTo>
                    <a:pt x="4" y="0"/>
                  </a:lnTo>
                  <a:close/>
                </a:path>
              </a:pathLst>
            </a:custGeom>
            <a:solidFill>
              <a:srgbClr val="333300"/>
            </a:solidFill>
            <a:ln>
              <a:noFill/>
            </a:ln>
          </p:spPr>
          <p:style>
            <a:lnRef idx="0"/>
            <a:fillRef idx="0"/>
            <a:effectRef idx="0"/>
            <a:fontRef idx="minor"/>
          </p:style>
        </p:sp>
        <p:sp>
          <p:nvSpPr>
            <p:cNvPr id="957" name="CustomShape 863"/>
            <p:cNvSpPr/>
            <p:nvPr/>
          </p:nvSpPr>
          <p:spPr>
            <a:xfrm>
              <a:off x="1009800" y="1995480"/>
              <a:ext cx="15840" cy="144360"/>
            </a:xfrm>
            <a:custGeom>
              <a:avLst/>
              <a:gdLst/>
              <a:ahLst/>
              <a:rect l="l" t="t" r="r" b="b"/>
              <a:pathLst>
                <a:path w="22" h="184">
                  <a:moveTo>
                    <a:pt x="4" y="0"/>
                  </a:moveTo>
                  <a:lnTo>
                    <a:pt x="11" y="71"/>
                  </a:lnTo>
                  <a:lnTo>
                    <a:pt x="10" y="134"/>
                  </a:lnTo>
                  <a:lnTo>
                    <a:pt x="10" y="134"/>
                  </a:lnTo>
                  <a:lnTo>
                    <a:pt x="10" y="136"/>
                  </a:lnTo>
                  <a:lnTo>
                    <a:pt x="8" y="142"/>
                  </a:lnTo>
                  <a:lnTo>
                    <a:pt x="7" y="150"/>
                  </a:lnTo>
                  <a:lnTo>
                    <a:pt x="4" y="158"/>
                  </a:lnTo>
                  <a:lnTo>
                    <a:pt x="2" y="168"/>
                  </a:lnTo>
                  <a:lnTo>
                    <a:pt x="1" y="176"/>
                  </a:lnTo>
                  <a:lnTo>
                    <a:pt x="0" y="182"/>
                  </a:lnTo>
                  <a:lnTo>
                    <a:pt x="0" y="184"/>
                  </a:lnTo>
                  <a:lnTo>
                    <a:pt x="0" y="184"/>
                  </a:lnTo>
                  <a:lnTo>
                    <a:pt x="0" y="183"/>
                  </a:lnTo>
                  <a:lnTo>
                    <a:pt x="1" y="178"/>
                  </a:lnTo>
                  <a:lnTo>
                    <a:pt x="3" y="172"/>
                  </a:lnTo>
                  <a:lnTo>
                    <a:pt x="5" y="164"/>
                  </a:lnTo>
                  <a:lnTo>
                    <a:pt x="8" y="157"/>
                  </a:lnTo>
                  <a:lnTo>
                    <a:pt x="10" y="151"/>
                  </a:lnTo>
                  <a:lnTo>
                    <a:pt x="11" y="147"/>
                  </a:lnTo>
                  <a:lnTo>
                    <a:pt x="12" y="144"/>
                  </a:lnTo>
                  <a:lnTo>
                    <a:pt x="12" y="144"/>
                  </a:lnTo>
                  <a:lnTo>
                    <a:pt x="14" y="140"/>
                  </a:lnTo>
                  <a:lnTo>
                    <a:pt x="15" y="129"/>
                  </a:lnTo>
                  <a:lnTo>
                    <a:pt x="16" y="119"/>
                  </a:lnTo>
                  <a:lnTo>
                    <a:pt x="17" y="114"/>
                  </a:lnTo>
                  <a:lnTo>
                    <a:pt x="17" y="114"/>
                  </a:lnTo>
                  <a:lnTo>
                    <a:pt x="17" y="113"/>
                  </a:lnTo>
                  <a:lnTo>
                    <a:pt x="18" y="108"/>
                  </a:lnTo>
                  <a:lnTo>
                    <a:pt x="19" y="104"/>
                  </a:lnTo>
                  <a:lnTo>
                    <a:pt x="21" y="97"/>
                  </a:lnTo>
                  <a:lnTo>
                    <a:pt x="22" y="91"/>
                  </a:lnTo>
                  <a:lnTo>
                    <a:pt x="22" y="85"/>
                  </a:lnTo>
                  <a:lnTo>
                    <a:pt x="22" y="80"/>
                  </a:lnTo>
                  <a:lnTo>
                    <a:pt x="22" y="78"/>
                  </a:lnTo>
                  <a:lnTo>
                    <a:pt x="22" y="78"/>
                  </a:lnTo>
                  <a:lnTo>
                    <a:pt x="19" y="74"/>
                  </a:lnTo>
                  <a:lnTo>
                    <a:pt x="18" y="65"/>
                  </a:lnTo>
                  <a:lnTo>
                    <a:pt x="17" y="57"/>
                  </a:lnTo>
                  <a:lnTo>
                    <a:pt x="17" y="54"/>
                  </a:lnTo>
                  <a:lnTo>
                    <a:pt x="4" y="0"/>
                  </a:lnTo>
                </a:path>
              </a:pathLst>
            </a:custGeom>
            <a:noFill/>
            <a:ln w="9360">
              <a:solidFill>
                <a:srgbClr val="000000"/>
              </a:solidFill>
              <a:round/>
            </a:ln>
          </p:spPr>
          <p:style>
            <a:lnRef idx="0"/>
            <a:fillRef idx="0"/>
            <a:effectRef idx="0"/>
            <a:fontRef idx="minor"/>
          </p:style>
        </p:sp>
        <p:sp>
          <p:nvSpPr>
            <p:cNvPr id="958" name="CustomShape 864"/>
            <p:cNvSpPr/>
            <p:nvPr/>
          </p:nvSpPr>
          <p:spPr>
            <a:xfrm>
              <a:off x="1143000" y="2135160"/>
              <a:ext cx="2994120" cy="31680"/>
            </a:xfrm>
            <a:custGeom>
              <a:avLst/>
              <a:gdLst/>
              <a:ahLst/>
              <a:rect l="l" t="t" r="r" b="b"/>
              <a:pathLst>
                <a:path w="3774" h="42">
                  <a:moveTo>
                    <a:pt x="0" y="0"/>
                  </a:moveTo>
                  <a:lnTo>
                    <a:pt x="3774" y="1"/>
                  </a:lnTo>
                  <a:lnTo>
                    <a:pt x="3747" y="42"/>
                  </a:lnTo>
                  <a:lnTo>
                    <a:pt x="18" y="42"/>
                  </a:lnTo>
                  <a:lnTo>
                    <a:pt x="0" y="0"/>
                  </a:lnTo>
                  <a:close/>
                </a:path>
              </a:pathLst>
            </a:custGeom>
            <a:solidFill>
              <a:srgbClr val="333300"/>
            </a:solidFill>
            <a:ln>
              <a:noFill/>
            </a:ln>
          </p:spPr>
          <p:style>
            <a:lnRef idx="0"/>
            <a:fillRef idx="0"/>
            <a:effectRef idx="0"/>
            <a:fontRef idx="minor"/>
          </p:style>
        </p:sp>
        <p:sp>
          <p:nvSpPr>
            <p:cNvPr id="959" name="CustomShape 865"/>
            <p:cNvSpPr/>
            <p:nvPr/>
          </p:nvSpPr>
          <p:spPr>
            <a:xfrm>
              <a:off x="1146240" y="2017800"/>
              <a:ext cx="2994120" cy="15840"/>
            </a:xfrm>
            <a:custGeom>
              <a:avLst/>
              <a:gdLst/>
              <a:ahLst/>
              <a:rect l="l" t="t" r="r" b="b"/>
              <a:pathLst>
                <a:path w="3775" h="21">
                  <a:moveTo>
                    <a:pt x="0" y="21"/>
                  </a:moveTo>
                  <a:lnTo>
                    <a:pt x="3775" y="20"/>
                  </a:lnTo>
                  <a:lnTo>
                    <a:pt x="3747" y="0"/>
                  </a:lnTo>
                  <a:lnTo>
                    <a:pt x="19" y="0"/>
                  </a:lnTo>
                  <a:lnTo>
                    <a:pt x="0" y="21"/>
                  </a:lnTo>
                  <a:close/>
                </a:path>
              </a:pathLst>
            </a:custGeom>
            <a:solidFill>
              <a:srgbClr val="ffffff"/>
            </a:solidFill>
            <a:ln>
              <a:noFill/>
            </a:ln>
          </p:spPr>
          <p:style>
            <a:lnRef idx="0"/>
            <a:fillRef idx="0"/>
            <a:effectRef idx="0"/>
            <a:fontRef idx="minor"/>
          </p:style>
        </p:sp>
        <p:sp>
          <p:nvSpPr>
            <p:cNvPr id="960" name="CustomShape 866"/>
            <p:cNvSpPr/>
            <p:nvPr/>
          </p:nvSpPr>
          <p:spPr>
            <a:xfrm>
              <a:off x="581040" y="1963800"/>
              <a:ext cx="76320" cy="71280"/>
            </a:xfrm>
            <a:custGeom>
              <a:avLst/>
              <a:gdLst/>
              <a:ahLst/>
              <a:rect l="l" t="t" r="r" b="b"/>
              <a:pathLst>
                <a:path w="99" h="92">
                  <a:moveTo>
                    <a:pt x="99" y="42"/>
                  </a:moveTo>
                  <a:lnTo>
                    <a:pt x="73" y="24"/>
                  </a:lnTo>
                  <a:lnTo>
                    <a:pt x="38" y="4"/>
                  </a:lnTo>
                  <a:lnTo>
                    <a:pt x="36" y="4"/>
                  </a:lnTo>
                  <a:lnTo>
                    <a:pt x="32" y="3"/>
                  </a:lnTo>
                  <a:lnTo>
                    <a:pt x="26" y="3"/>
                  </a:lnTo>
                  <a:lnTo>
                    <a:pt x="19" y="2"/>
                  </a:lnTo>
                  <a:lnTo>
                    <a:pt x="12" y="1"/>
                  </a:lnTo>
                  <a:lnTo>
                    <a:pt x="6" y="1"/>
                  </a:lnTo>
                  <a:lnTo>
                    <a:pt x="2" y="0"/>
                  </a:lnTo>
                  <a:lnTo>
                    <a:pt x="0" y="0"/>
                  </a:lnTo>
                  <a:lnTo>
                    <a:pt x="4" y="3"/>
                  </a:lnTo>
                  <a:lnTo>
                    <a:pt x="13" y="9"/>
                  </a:lnTo>
                  <a:lnTo>
                    <a:pt x="22" y="16"/>
                  </a:lnTo>
                  <a:lnTo>
                    <a:pt x="27" y="19"/>
                  </a:lnTo>
                  <a:lnTo>
                    <a:pt x="32" y="24"/>
                  </a:lnTo>
                  <a:lnTo>
                    <a:pt x="43" y="35"/>
                  </a:lnTo>
                  <a:lnTo>
                    <a:pt x="54" y="45"/>
                  </a:lnTo>
                  <a:lnTo>
                    <a:pt x="60" y="49"/>
                  </a:lnTo>
                  <a:lnTo>
                    <a:pt x="61" y="51"/>
                  </a:lnTo>
                  <a:lnTo>
                    <a:pt x="63" y="56"/>
                  </a:lnTo>
                  <a:lnTo>
                    <a:pt x="65" y="63"/>
                  </a:lnTo>
                  <a:lnTo>
                    <a:pt x="70" y="71"/>
                  </a:lnTo>
                  <a:lnTo>
                    <a:pt x="73" y="79"/>
                  </a:lnTo>
                  <a:lnTo>
                    <a:pt x="76" y="85"/>
                  </a:lnTo>
                  <a:lnTo>
                    <a:pt x="78" y="89"/>
                  </a:lnTo>
                  <a:lnTo>
                    <a:pt x="79" y="92"/>
                  </a:lnTo>
                  <a:lnTo>
                    <a:pt x="99" y="42"/>
                  </a:lnTo>
                  <a:close/>
                </a:path>
              </a:pathLst>
            </a:custGeom>
            <a:solidFill>
              <a:srgbClr val="ffff66"/>
            </a:solidFill>
            <a:ln>
              <a:noFill/>
            </a:ln>
          </p:spPr>
          <p:style>
            <a:lnRef idx="0"/>
            <a:fillRef idx="0"/>
            <a:effectRef idx="0"/>
            <a:fontRef idx="minor"/>
          </p:style>
        </p:sp>
        <p:sp>
          <p:nvSpPr>
            <p:cNvPr id="961" name="CustomShape 867"/>
            <p:cNvSpPr/>
            <p:nvPr/>
          </p:nvSpPr>
          <p:spPr>
            <a:xfrm>
              <a:off x="1065240" y="2359080"/>
              <a:ext cx="39600" cy="85680"/>
            </a:xfrm>
            <a:custGeom>
              <a:avLst/>
              <a:gdLst/>
              <a:ahLst/>
              <a:rect l="l" t="t" r="r" b="b"/>
              <a:pathLst>
                <a:path w="51" h="111">
                  <a:moveTo>
                    <a:pt x="0" y="111"/>
                  </a:moveTo>
                  <a:lnTo>
                    <a:pt x="14" y="69"/>
                  </a:lnTo>
                  <a:lnTo>
                    <a:pt x="30" y="40"/>
                  </a:lnTo>
                  <a:lnTo>
                    <a:pt x="32" y="39"/>
                  </a:lnTo>
                  <a:lnTo>
                    <a:pt x="34" y="34"/>
                  </a:lnTo>
                  <a:lnTo>
                    <a:pt x="37" y="27"/>
                  </a:lnTo>
                  <a:lnTo>
                    <a:pt x="41" y="20"/>
                  </a:lnTo>
                  <a:lnTo>
                    <a:pt x="44" y="13"/>
                  </a:lnTo>
                  <a:lnTo>
                    <a:pt x="48" y="6"/>
                  </a:lnTo>
                  <a:lnTo>
                    <a:pt x="50" y="1"/>
                  </a:lnTo>
                  <a:lnTo>
                    <a:pt x="51" y="0"/>
                  </a:lnTo>
                  <a:lnTo>
                    <a:pt x="51" y="1"/>
                  </a:lnTo>
                  <a:lnTo>
                    <a:pt x="50" y="6"/>
                  </a:lnTo>
                  <a:lnTo>
                    <a:pt x="49" y="11"/>
                  </a:lnTo>
                  <a:lnTo>
                    <a:pt x="49" y="18"/>
                  </a:lnTo>
                  <a:lnTo>
                    <a:pt x="48" y="23"/>
                  </a:lnTo>
                  <a:lnTo>
                    <a:pt x="47" y="29"/>
                  </a:lnTo>
                  <a:lnTo>
                    <a:pt x="45" y="33"/>
                  </a:lnTo>
                  <a:lnTo>
                    <a:pt x="45" y="35"/>
                  </a:lnTo>
                  <a:lnTo>
                    <a:pt x="45" y="36"/>
                  </a:lnTo>
                  <a:lnTo>
                    <a:pt x="44" y="40"/>
                  </a:lnTo>
                  <a:lnTo>
                    <a:pt x="43" y="46"/>
                  </a:lnTo>
                  <a:lnTo>
                    <a:pt x="42" y="53"/>
                  </a:lnTo>
                  <a:lnTo>
                    <a:pt x="41" y="60"/>
                  </a:lnTo>
                  <a:lnTo>
                    <a:pt x="40" y="65"/>
                  </a:lnTo>
                  <a:lnTo>
                    <a:pt x="38" y="70"/>
                  </a:lnTo>
                  <a:lnTo>
                    <a:pt x="38" y="71"/>
                  </a:lnTo>
                  <a:lnTo>
                    <a:pt x="35" y="75"/>
                  </a:lnTo>
                  <a:lnTo>
                    <a:pt x="30" y="79"/>
                  </a:lnTo>
                  <a:lnTo>
                    <a:pt x="25" y="85"/>
                  </a:lnTo>
                  <a:lnTo>
                    <a:pt x="20" y="91"/>
                  </a:lnTo>
                  <a:lnTo>
                    <a:pt x="14" y="97"/>
                  </a:lnTo>
                  <a:lnTo>
                    <a:pt x="8" y="103"/>
                  </a:lnTo>
                  <a:lnTo>
                    <a:pt x="4" y="107"/>
                  </a:lnTo>
                  <a:lnTo>
                    <a:pt x="0" y="111"/>
                  </a:lnTo>
                  <a:close/>
                </a:path>
              </a:pathLst>
            </a:custGeom>
            <a:solidFill>
              <a:srgbClr val="e5cc4c"/>
            </a:solidFill>
            <a:ln>
              <a:noFill/>
            </a:ln>
          </p:spPr>
          <p:style>
            <a:lnRef idx="0"/>
            <a:fillRef idx="0"/>
            <a:effectRef idx="0"/>
            <a:fontRef idx="minor"/>
          </p:style>
        </p:sp>
        <p:sp>
          <p:nvSpPr>
            <p:cNvPr id="962" name="CustomShape 868"/>
            <p:cNvSpPr/>
            <p:nvPr/>
          </p:nvSpPr>
          <p:spPr>
            <a:xfrm>
              <a:off x="1143000" y="1738440"/>
              <a:ext cx="31680" cy="79200"/>
            </a:xfrm>
            <a:custGeom>
              <a:avLst/>
              <a:gdLst/>
              <a:ahLst/>
              <a:rect l="l" t="t" r="r" b="b"/>
              <a:pathLst>
                <a:path w="40" h="102">
                  <a:moveTo>
                    <a:pt x="40" y="0"/>
                  </a:moveTo>
                  <a:lnTo>
                    <a:pt x="36" y="32"/>
                  </a:lnTo>
                  <a:lnTo>
                    <a:pt x="23" y="72"/>
                  </a:lnTo>
                  <a:lnTo>
                    <a:pt x="19" y="77"/>
                  </a:lnTo>
                  <a:lnTo>
                    <a:pt x="11" y="87"/>
                  </a:lnTo>
                  <a:lnTo>
                    <a:pt x="3" y="97"/>
                  </a:lnTo>
                  <a:lnTo>
                    <a:pt x="0" y="102"/>
                  </a:lnTo>
                  <a:lnTo>
                    <a:pt x="1" y="97"/>
                  </a:lnTo>
                  <a:lnTo>
                    <a:pt x="3" y="86"/>
                  </a:lnTo>
                  <a:lnTo>
                    <a:pt x="4" y="75"/>
                  </a:lnTo>
                  <a:lnTo>
                    <a:pt x="6" y="70"/>
                  </a:lnTo>
                  <a:lnTo>
                    <a:pt x="6" y="68"/>
                  </a:lnTo>
                  <a:lnTo>
                    <a:pt x="6" y="63"/>
                  </a:lnTo>
                  <a:lnTo>
                    <a:pt x="7" y="56"/>
                  </a:lnTo>
                  <a:lnTo>
                    <a:pt x="7" y="47"/>
                  </a:lnTo>
                  <a:lnTo>
                    <a:pt x="8" y="39"/>
                  </a:lnTo>
                  <a:lnTo>
                    <a:pt x="8" y="31"/>
                  </a:lnTo>
                  <a:lnTo>
                    <a:pt x="9" y="27"/>
                  </a:lnTo>
                  <a:lnTo>
                    <a:pt x="9" y="24"/>
                  </a:lnTo>
                  <a:lnTo>
                    <a:pt x="40" y="0"/>
                  </a:lnTo>
                  <a:close/>
                </a:path>
              </a:pathLst>
            </a:custGeom>
            <a:solidFill>
              <a:srgbClr val="333300"/>
            </a:solidFill>
            <a:ln>
              <a:noFill/>
            </a:ln>
          </p:spPr>
          <p:style>
            <a:lnRef idx="0"/>
            <a:fillRef idx="0"/>
            <a:effectRef idx="0"/>
            <a:fontRef idx="minor"/>
          </p:style>
        </p:sp>
        <p:sp>
          <p:nvSpPr>
            <p:cNvPr id="963" name="CustomShape 869"/>
            <p:cNvSpPr/>
            <p:nvPr/>
          </p:nvSpPr>
          <p:spPr>
            <a:xfrm>
              <a:off x="1542960" y="2735280"/>
              <a:ext cx="2733840" cy="2598840"/>
            </a:xfrm>
            <a:prstGeom prst="rect">
              <a:avLst/>
            </a:prstGeom>
            <a:noFill/>
            <a:ln>
              <a:noFill/>
            </a:ln>
          </p:spPr>
          <p:style>
            <a:lnRef idx="0"/>
            <a:fillRef idx="0"/>
            <a:effectRef idx="0"/>
            <a:fontRef idx="minor"/>
          </p:style>
          <p:txBody>
            <a:bodyPr lIns="92160" rIns="92160" tIns="46080" bIns="46080">
              <a:noAutofit/>
            </a:bodyPr>
            <a:p>
              <a:pPr marL="284040" indent="-284040">
                <a:lnSpc>
                  <a:spcPct val="90000"/>
                </a:lnSpc>
                <a:spcBef>
                  <a:spcPts val="598"/>
                </a:spcBef>
                <a:buClr>
                  <a:srgbClr val="618ffd"/>
                </a:buClr>
                <a:buSzPct val="105000"/>
                <a:buFont typeface="CommonBullet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600" spc="-1" strike="noStrike">
                  <a:solidFill>
                    <a:srgbClr val="000000"/>
                  </a:solidFill>
                  <a:latin typeface="Arial"/>
                </a:rPr>
                <a:t>Parameter</a:t>
              </a:r>
              <a:endParaRPr b="0" lang="en-US" sz="1600" spc="-1" strike="noStrike">
                <a:solidFill>
                  <a:srgbClr val="000000"/>
                </a:solidFill>
                <a:latin typeface="Times New Roman"/>
              </a:endParaRPr>
            </a:p>
            <a:p>
              <a:pPr lvl="1" marL="685800" indent="-228600">
                <a:lnSpc>
                  <a:spcPct val="90000"/>
                </a:lnSpc>
                <a:spcBef>
                  <a:spcPts val="561"/>
                </a:spcBef>
                <a:buClr>
                  <a:srgbClr val="ffb518"/>
                </a:buClr>
                <a:buSzPct val="105000"/>
                <a:buFont typeface="CommonBullet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Peak Cell Rate</a:t>
              </a:r>
              <a:endParaRPr b="0" lang="en-US" sz="1500" spc="-1" strike="noStrike">
                <a:solidFill>
                  <a:srgbClr val="000000"/>
                </a:solidFill>
                <a:latin typeface="Times New Roman"/>
              </a:endParaRPr>
            </a:p>
            <a:p>
              <a:pPr lvl="1" marL="685800" indent="-228600">
                <a:lnSpc>
                  <a:spcPct val="90000"/>
                </a:lnSpc>
                <a:spcBef>
                  <a:spcPts val="561"/>
                </a:spcBef>
                <a:buClr>
                  <a:srgbClr val="ffb518"/>
                </a:buClr>
                <a:buSzPct val="105000"/>
                <a:buFont typeface="CommonBullet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Sustainable</a:t>
              </a:r>
              <a:br/>
              <a:r>
                <a:rPr b="0" lang="en-US" sz="1500" spc="-1" strike="noStrike">
                  <a:solidFill>
                    <a:srgbClr val="000000"/>
                  </a:solidFill>
                  <a:latin typeface="Arial"/>
                  <a:ea typeface="DejaVu Sans"/>
                </a:rPr>
                <a:t> Cell Rate</a:t>
              </a:r>
              <a:endParaRPr b="0" lang="en-US" sz="1500" spc="-1" strike="noStrike">
                <a:solidFill>
                  <a:srgbClr val="000000"/>
                </a:solidFill>
                <a:latin typeface="Times New Roman"/>
              </a:endParaRPr>
            </a:p>
            <a:p>
              <a:pPr lvl="1" marL="685800" indent="-228600">
                <a:lnSpc>
                  <a:spcPct val="90000"/>
                </a:lnSpc>
                <a:spcBef>
                  <a:spcPts val="561"/>
                </a:spcBef>
                <a:buClr>
                  <a:srgbClr val="ffb518"/>
                </a:buClr>
                <a:buSzPct val="105000"/>
                <a:buFont typeface="CommonBullet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Vertraging</a:t>
              </a:r>
              <a:endParaRPr b="0" lang="en-US" sz="1500" spc="-1" strike="noStrike">
                <a:solidFill>
                  <a:srgbClr val="000000"/>
                </a:solidFill>
                <a:latin typeface="Times New Roman"/>
              </a:endParaRPr>
            </a:p>
            <a:p>
              <a:pPr lvl="1" marL="685800" indent="-228600">
                <a:lnSpc>
                  <a:spcPct val="90000"/>
                </a:lnSpc>
                <a:spcBef>
                  <a:spcPts val="561"/>
                </a:spcBef>
                <a:buClr>
                  <a:srgbClr val="ffb518"/>
                </a:buClr>
                <a:buSzPct val="105000"/>
                <a:buFont typeface="CommonBullet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Cell loss ratio</a:t>
              </a:r>
              <a:endParaRPr b="0" lang="en-US" sz="1500" spc="-1" strike="noStrike">
                <a:solidFill>
                  <a:srgbClr val="000000"/>
                </a:solidFill>
                <a:latin typeface="Times New Roman"/>
              </a:endParaRPr>
            </a:p>
            <a:p>
              <a:pPr lvl="1" marL="685800" indent="-228600">
                <a:lnSpc>
                  <a:spcPct val="90000"/>
                </a:lnSpc>
                <a:spcBef>
                  <a:spcPts val="561"/>
                </a:spcBef>
                <a:buClr>
                  <a:srgbClr val="ffb518"/>
                </a:buClr>
                <a:buSzPct val="105000"/>
                <a:buFont typeface="CommonBullet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1500" spc="-1" strike="noStrike">
                  <a:solidFill>
                    <a:srgbClr val="000000"/>
                  </a:solidFill>
                  <a:latin typeface="Arial"/>
                  <a:ea typeface="DejaVu Sans"/>
                </a:rPr>
                <a:t> </a:t>
              </a:r>
              <a:r>
                <a:rPr b="0" lang="en-US" sz="1500" spc="-1" strike="noStrike">
                  <a:solidFill>
                    <a:srgbClr val="000000"/>
                  </a:solidFill>
                  <a:latin typeface="Arial"/>
                  <a:ea typeface="DejaVu Sans"/>
                </a:rPr>
                <a:t>Plus 6 andere</a:t>
              </a:r>
              <a:endParaRPr b="0" lang="en-US" sz="1500" spc="-1" strike="noStrike">
                <a:solidFill>
                  <a:srgbClr val="000000"/>
                </a:solidFill>
                <a:latin typeface="Times New Roman"/>
              </a:endParaRPr>
            </a:p>
          </p:txBody>
        </p:sp>
        <p:sp>
          <p:nvSpPr>
            <p:cNvPr id="964" name="CustomShape 870"/>
            <p:cNvSpPr/>
            <p:nvPr/>
          </p:nvSpPr>
          <p:spPr>
            <a:xfrm>
              <a:off x="1374840" y="2220840"/>
              <a:ext cx="2468520" cy="397440"/>
            </a:xfrm>
            <a:prstGeom prst="rect">
              <a:avLst/>
            </a:prstGeom>
            <a:noFill/>
            <a:ln w="9360">
              <a:solidFill>
                <a:srgbClr val="003300"/>
              </a:solidFill>
              <a:miter/>
            </a:ln>
          </p:spPr>
          <p:style>
            <a:lnRef idx="0"/>
            <a:fillRef idx="0"/>
            <a:effectRef idx="0"/>
            <a:fontRef idx="minor"/>
          </p:style>
          <p:txBody>
            <a:bodyPr lIns="92160" rIns="92160" tIns="46080" bIns="4608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000" spc="-1" strike="noStrike">
                  <a:solidFill>
                    <a:srgbClr val="000000"/>
                  </a:solidFill>
                  <a:latin typeface="Arial"/>
                </a:rPr>
                <a:t>Contract</a:t>
              </a:r>
              <a:endParaRPr b="0" lang="en-US" sz="2000" spc="-1" strike="noStrike">
                <a:solidFill>
                  <a:srgbClr val="000000"/>
                </a:solidFill>
                <a:latin typeface="Times New Roman"/>
              </a:endParaRPr>
            </a:p>
          </p:txBody>
        </p:sp>
      </p:grpSp>
      <p:sp>
        <p:nvSpPr>
          <p:cNvPr id="965" name="CustomShape 871"/>
          <p:cNvSpPr/>
          <p:nvPr/>
        </p:nvSpPr>
        <p:spPr>
          <a:xfrm>
            <a:off x="5762520" y="2962440"/>
            <a:ext cx="2551320" cy="1385280"/>
          </a:xfrm>
          <a:prstGeom prst="rect">
            <a:avLst/>
          </a:prstGeom>
          <a:noFill/>
          <a:ln>
            <a:noFill/>
          </a:ln>
        </p:spPr>
        <p:style>
          <a:lnRef idx="0"/>
          <a:fillRef idx="0"/>
          <a:effectRef idx="0"/>
          <a:fontRef idx="minor"/>
        </p:style>
        <p:txBody>
          <a:bodyPr lIns="92160" rIns="92160" tIns="46080" bIns="46080">
            <a:spAutoFit/>
          </a:bodyPr>
          <a:p>
            <a:pPr>
              <a:lnSpc>
                <a:spcPct val="100000"/>
              </a:lnSpc>
              <a:spcBef>
                <a:spcPts val="7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200" spc="-1" strike="noStrike">
                <a:solidFill>
                  <a:srgbClr val="000000"/>
                </a:solidFill>
                <a:latin typeface="Arial"/>
              </a:rPr>
              <a:t>Virtual connection 1-QOS A</a:t>
            </a:r>
            <a:endParaRPr b="0" lang="en-US" sz="1200" spc="-1" strike="noStrike">
              <a:solidFill>
                <a:srgbClr val="000000"/>
              </a:solidFill>
              <a:latin typeface="Times New Roman"/>
            </a:endParaRPr>
          </a:p>
          <a:p>
            <a:pPr>
              <a:lnSpc>
                <a:spcPct val="100000"/>
              </a:lnSpc>
              <a:spcBef>
                <a:spcPts val="7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US" sz="1200" spc="-1" strike="noStrike">
              <a:solidFill>
                <a:srgbClr val="000000"/>
              </a:solidFill>
              <a:latin typeface="Times New Roman"/>
            </a:endParaRPr>
          </a:p>
          <a:p>
            <a:pPr>
              <a:lnSpc>
                <a:spcPct val="100000"/>
              </a:lnSpc>
              <a:spcBef>
                <a:spcPts val="7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200" spc="-1" strike="noStrike">
                <a:solidFill>
                  <a:srgbClr val="000000"/>
                </a:solidFill>
                <a:latin typeface="Arial"/>
              </a:rPr>
              <a:t>Virtual connection 1-QOS B</a:t>
            </a:r>
            <a:endParaRPr b="0" lang="en-US" sz="1200" spc="-1" strike="noStrike">
              <a:solidFill>
                <a:srgbClr val="000000"/>
              </a:solidFill>
              <a:latin typeface="Times New Roman"/>
            </a:endParaRPr>
          </a:p>
          <a:p>
            <a:pPr>
              <a:lnSpc>
                <a:spcPct val="100000"/>
              </a:lnSpc>
              <a:spcBef>
                <a:spcPts val="7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endParaRPr b="0" lang="en-US" sz="1200" spc="-1" strike="noStrike">
              <a:solidFill>
                <a:srgbClr val="000000"/>
              </a:solidFill>
              <a:latin typeface="Times New Roman"/>
            </a:endParaRPr>
          </a:p>
          <a:p>
            <a:pPr>
              <a:lnSpc>
                <a:spcPct val="100000"/>
              </a:lnSpc>
              <a:spcBef>
                <a:spcPts val="7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1200" spc="-1" strike="noStrike">
                <a:solidFill>
                  <a:srgbClr val="000000"/>
                </a:solidFill>
                <a:latin typeface="Arial"/>
              </a:rPr>
              <a:t>Virtual connection 1-QOS C</a:t>
            </a:r>
            <a:endParaRPr b="0" lang="en-US" sz="1200" spc="-1" strike="noStrike">
              <a:solidFill>
                <a:srgbClr val="000000"/>
              </a:solidFill>
              <a:latin typeface="Times New Roman"/>
            </a:endParaRPr>
          </a:p>
        </p:txBody>
      </p:sp>
      <p:sp>
        <p:nvSpPr>
          <p:cNvPr id="966" name="TextShape 872"/>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Quality Of Service</a:t>
            </a:r>
            <a:endParaRPr b="1" lang="en-US" sz="2800" spc="-1" strike="noStrike">
              <a:solidFill>
                <a:srgbClr val="000000"/>
              </a:solidFill>
              <a:latin typeface="Arial Narrow"/>
            </a:endParaRPr>
          </a:p>
        </p:txBody>
      </p:sp>
      <p:sp>
        <p:nvSpPr>
          <p:cNvPr id="967" name="CustomShape 873"/>
          <p:cNvSpPr/>
          <p:nvPr/>
        </p:nvSpPr>
        <p:spPr>
          <a:xfrm>
            <a:off x="4303800" y="3103560"/>
            <a:ext cx="793800" cy="1108080"/>
          </a:xfrm>
          <a:custGeom>
            <a:avLst/>
            <a:gdLst/>
            <a:ahLst/>
            <a:rect l="0" t="0" r="r" b="b"/>
            <a:pathLst>
              <a:path w="2207" h="3080">
                <a:moveTo>
                  <a:pt x="0" y="769"/>
                </a:moveTo>
                <a:lnTo>
                  <a:pt x="1654" y="769"/>
                </a:lnTo>
                <a:lnTo>
                  <a:pt x="1654" y="0"/>
                </a:lnTo>
                <a:lnTo>
                  <a:pt x="2206" y="1539"/>
                </a:lnTo>
                <a:lnTo>
                  <a:pt x="1654" y="3079"/>
                </a:lnTo>
                <a:lnTo>
                  <a:pt x="1654" y="2309"/>
                </a:lnTo>
                <a:lnTo>
                  <a:pt x="0" y="2309"/>
                </a:lnTo>
                <a:lnTo>
                  <a:pt x="275" y="1539"/>
                </a:lnTo>
                <a:lnTo>
                  <a:pt x="0" y="769"/>
                </a:lnTo>
              </a:path>
            </a:pathLst>
          </a:custGeom>
          <a:solidFill>
            <a:srgbClr val="aecf00"/>
          </a:solidFill>
          <a:ln w="9360">
            <a:solidFill>
              <a:srgbClr val="000000"/>
            </a:solidFill>
            <a:round/>
          </a:ln>
        </p:spPr>
        <p:style>
          <a:lnRef idx="0"/>
          <a:fillRef idx="0"/>
          <a:effectRef idx="0"/>
          <a:fontRef idx="minor"/>
        </p:style>
      </p:sp>
      <p:sp>
        <p:nvSpPr>
          <p:cNvPr id="968" name="CustomShape 874"/>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58" name="TextShape 1"/>
          <p:cNvSpPr txBox="1"/>
          <p:nvPr/>
        </p:nvSpPr>
        <p:spPr>
          <a:xfrm>
            <a:off x="865080" y="689040"/>
            <a:ext cx="7772400" cy="606240"/>
          </a:xfrm>
          <a:prstGeom prst="rect">
            <a:avLst/>
          </a:prstGeom>
          <a:noFill/>
          <a:ln>
            <a:noFill/>
          </a:ln>
        </p:spPr>
        <p:txBody>
          <a:bodyPr lIns="0" rIns="0" tIns="39240" bIns="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Frame Relay laag 2</a:t>
            </a:r>
            <a:endParaRPr b="1" lang="en-US" sz="2800" spc="-1" strike="noStrike">
              <a:solidFill>
                <a:srgbClr val="000000"/>
              </a:solidFill>
              <a:latin typeface="Arial Narrow"/>
            </a:endParaRPr>
          </a:p>
        </p:txBody>
      </p:sp>
      <p:sp>
        <p:nvSpPr>
          <p:cNvPr id="1559" name="TextShape 2"/>
          <p:cNvSpPr txBox="1"/>
          <p:nvPr/>
        </p:nvSpPr>
        <p:spPr>
          <a:xfrm>
            <a:off x="824040" y="1523880"/>
            <a:ext cx="7634160" cy="4734000"/>
          </a:xfrm>
          <a:prstGeom prst="rect">
            <a:avLst/>
          </a:prstGeom>
          <a:noFill/>
          <a:ln>
            <a:noFill/>
          </a:ln>
        </p:spPr>
        <p:txBody>
          <a:bodyPr lIns="0" rIns="0" tIns="3672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Frame Relay krijgt IP pakketten (laag 3) aan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Frame Relay steekt deze pakketten in zijn eigen frames (Frame Relay frames) (laag 2)</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rPr>
              <a:t>Het protocol dat FR hiervoor gebruikt  heet </a:t>
            </a:r>
            <a:br/>
            <a:r>
              <a:rPr b="0" lang="en-US" sz="2400" spc="-1" strike="noStrike">
                <a:solidFill>
                  <a:srgbClr val="000000"/>
                </a:solidFill>
                <a:latin typeface="Times New Roman"/>
              </a:rPr>
              <a:t>Link Access Procedure for Frame Relay (LAPF)</a:t>
            </a:r>
            <a:endParaRPr b="0" lang="en-US" sz="2400" spc="-1" strike="noStrike">
              <a:solidFill>
                <a:srgbClr val="000000"/>
              </a:solidFill>
              <a:latin typeface="Times New Roman"/>
            </a:endParaRPr>
          </a:p>
          <a:p>
            <a:pPr marL="341280" indent="-34128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Daarna worden deze doorgegeven aan laag 1 en over een draad verstuurd.</a:t>
            </a:r>
            <a:endParaRPr b="1" lang="en-US" sz="2400" spc="-1" strike="noStrike">
              <a:solidFill>
                <a:srgbClr val="000000"/>
              </a:solidFill>
              <a:latin typeface="Times New Roman"/>
            </a:endParaRPr>
          </a:p>
        </p:txBody>
      </p:sp>
      <p:sp>
        <p:nvSpPr>
          <p:cNvPr id="1560"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61" name="TextShape 1"/>
          <p:cNvSpPr txBox="1"/>
          <p:nvPr/>
        </p:nvSpPr>
        <p:spPr>
          <a:xfrm>
            <a:off x="865080" y="689040"/>
            <a:ext cx="7772400" cy="606240"/>
          </a:xfrm>
          <a:prstGeom prst="rect">
            <a:avLst/>
          </a:prstGeom>
          <a:noFill/>
          <a:ln>
            <a:noFill/>
          </a:ln>
        </p:spPr>
        <p:txBody>
          <a:bodyPr lIns="0" rIns="0" tIns="39240" bIns="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LAPF frame</a:t>
            </a:r>
            <a:endParaRPr b="1" lang="en-US" sz="2800" spc="-1" strike="noStrike">
              <a:solidFill>
                <a:srgbClr val="000000"/>
              </a:solidFill>
              <a:latin typeface="Arial Narrow"/>
            </a:endParaRPr>
          </a:p>
        </p:txBody>
      </p:sp>
      <p:sp>
        <p:nvSpPr>
          <p:cNvPr id="1562" name="TextShape 2"/>
          <p:cNvSpPr txBox="1"/>
          <p:nvPr/>
        </p:nvSpPr>
        <p:spPr>
          <a:xfrm>
            <a:off x="824040" y="1523880"/>
            <a:ext cx="7634160" cy="4734000"/>
          </a:xfrm>
          <a:prstGeom prst="rect">
            <a:avLst/>
          </a:prstGeom>
          <a:noFill/>
          <a:ln>
            <a:noFill/>
          </a:ln>
        </p:spPr>
        <p:txBody>
          <a:bodyPr lIns="0" rIns="0" tIns="3672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In de Link Access Procedure for Frame Relay zijn volgende bits voorzien:</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Eén die aangeeft dat je sneller (of meer) frames stuurt dan afgesproken met Belgacom. Deze geven aan dat bij congestie de frame mag weggegooid worden</a:t>
            </a:r>
            <a:br/>
            <a:r>
              <a:rPr b="0" lang="en-GB" sz="2400" spc="-1" strike="noStrike">
                <a:solidFill>
                  <a:srgbClr val="000000"/>
                </a:solidFill>
                <a:latin typeface="Times New Roman"/>
              </a:rPr>
              <a:t>cfr Cell Loss Priority bij ATM </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Eén die aangeeft dat er een fileprobleem is bij een FR switch. DTE's die dit merken, sturen minder frames op (dit wordt doorgegeven aan hogere lagen)</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Deze laatste melding gebeurt ook in de andere richting.</a:t>
            </a:r>
            <a:endParaRPr b="0" lang="en-US" sz="2400" spc="-1" strike="noStrike">
              <a:solidFill>
                <a:srgbClr val="000000"/>
              </a:solidFill>
              <a:latin typeface="Times New Roman"/>
            </a:endParaRPr>
          </a:p>
        </p:txBody>
      </p:sp>
      <p:sp>
        <p:nvSpPr>
          <p:cNvPr id="1563"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64" name="TextShape 1"/>
          <p:cNvSpPr txBox="1"/>
          <p:nvPr/>
        </p:nvSpPr>
        <p:spPr>
          <a:xfrm>
            <a:off x="865080" y="689040"/>
            <a:ext cx="7772400" cy="606240"/>
          </a:xfrm>
          <a:prstGeom prst="rect">
            <a:avLst/>
          </a:prstGeom>
          <a:noFill/>
          <a:ln>
            <a:noFill/>
          </a:ln>
        </p:spPr>
        <p:txBody>
          <a:bodyPr lIns="0" rIns="0" tIns="39240" bIns="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Frame Relay LMI</a:t>
            </a:r>
            <a:endParaRPr b="1" lang="en-US" sz="2800" spc="-1" strike="noStrike">
              <a:solidFill>
                <a:srgbClr val="000000"/>
              </a:solidFill>
              <a:latin typeface="Arial Narrow"/>
            </a:endParaRPr>
          </a:p>
        </p:txBody>
      </p:sp>
      <p:sp>
        <p:nvSpPr>
          <p:cNvPr id="1565" name="TextShape 2"/>
          <p:cNvSpPr txBox="1"/>
          <p:nvPr/>
        </p:nvSpPr>
        <p:spPr>
          <a:xfrm>
            <a:off x="824040" y="1523880"/>
            <a:ext cx="7634160" cy="4734000"/>
          </a:xfrm>
          <a:prstGeom prst="rect">
            <a:avLst/>
          </a:prstGeom>
          <a:noFill/>
          <a:ln>
            <a:noFill/>
          </a:ln>
        </p:spPr>
        <p:txBody>
          <a:bodyPr lIns="0" rIns="0" tIns="3672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Frame Relay "extensie"</a:t>
            </a:r>
            <a:endParaRPr b="1" lang="en-US" sz="2400" spc="-1" strike="noStrike">
              <a:solidFill>
                <a:srgbClr val="000000"/>
              </a:solidFill>
              <a:latin typeface="Times New Roman"/>
            </a:endParaRPr>
          </a:p>
          <a:p>
            <a:pPr marL="341280" indent="-341280">
              <a:lnSpc>
                <a:spcPct val="88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Uitgevonden door "the gang of four"</a:t>
            </a:r>
            <a:endParaRPr b="1" lang="en-US" sz="2400" spc="-1" strike="noStrike">
              <a:solidFill>
                <a:srgbClr val="000000"/>
              </a:solidFill>
              <a:latin typeface="Times New Roman"/>
            </a:endParaRPr>
          </a:p>
          <a:p>
            <a:pPr marL="341280" indent="-341280">
              <a:lnSpc>
                <a:spcPct val="88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Geeft aan DTE's informatie over de toestand van het netwerk (was vergeten in oorspronkelijke FR protocol)</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Types van LMI (die niet </a:t>
            </a:r>
            <a:r>
              <a:rPr b="1" i="1" lang="en-GB" sz="2400" spc="-1" strike="noStrike">
                <a:solidFill>
                  <a:srgbClr val="000000"/>
                </a:solidFill>
                <a:latin typeface="Times New Roman"/>
              </a:rPr>
              <a:t>compatible</a:t>
            </a:r>
            <a:r>
              <a:rPr b="1" lang="en-GB" sz="2400" spc="-1" strike="noStrike">
                <a:solidFill>
                  <a:srgbClr val="000000"/>
                </a:solidFill>
                <a:latin typeface="Times New Roman"/>
              </a:rPr>
              <a:t> zijn):</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Cisco (volgens cisco standaard)</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Ansi (volgens American National Standard Institute)</a:t>
            </a:r>
            <a:endParaRPr b="0"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Q933a (volgens International Telecommunication Union)</a:t>
            </a:r>
            <a:endParaRPr b="0" lang="en-US" sz="2400" spc="-1" strike="noStrike">
              <a:solidFill>
                <a:srgbClr val="000000"/>
              </a:solidFill>
              <a:latin typeface="Times New Roman"/>
            </a:endParaRPr>
          </a:p>
        </p:txBody>
      </p:sp>
      <p:sp>
        <p:nvSpPr>
          <p:cNvPr id="1566"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67" name="TextShape 1"/>
          <p:cNvSpPr txBox="1"/>
          <p:nvPr/>
        </p:nvSpPr>
        <p:spPr>
          <a:xfrm>
            <a:off x="865080" y="689040"/>
            <a:ext cx="7770960" cy="6048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LMI</a:t>
            </a:r>
            <a:endParaRPr b="1" lang="en-US" sz="2800" spc="-1" strike="noStrike">
              <a:solidFill>
                <a:srgbClr val="000000"/>
              </a:solidFill>
              <a:latin typeface="Arial Narrow"/>
            </a:endParaRPr>
          </a:p>
        </p:txBody>
      </p:sp>
      <p:sp>
        <p:nvSpPr>
          <p:cNvPr id="1568" name="TextShape 2"/>
          <p:cNvSpPr txBox="1"/>
          <p:nvPr/>
        </p:nvSpPr>
        <p:spPr>
          <a:xfrm>
            <a:off x="824040" y="1523520"/>
            <a:ext cx="7632720" cy="4730760"/>
          </a:xfrm>
          <a:prstGeom prst="rect">
            <a:avLst/>
          </a:prstGeom>
          <a:noFill/>
          <a:ln>
            <a:noFill/>
          </a:ln>
        </p:spPr>
        <p:txBody>
          <a:bodyPr lIns="0" rIns="0" tIns="2124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Globale adressering </a:t>
            </a:r>
            <a:endParaRPr b="1" lang="en-US" sz="2400" spc="-1" strike="noStrike">
              <a:solidFill>
                <a:srgbClr val="000000"/>
              </a:solidFill>
              <a:latin typeface="Times New Roman"/>
            </a:endParaRPr>
          </a:p>
          <a:p>
            <a:pPr lvl="1" marL="739440" indent="-2822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DLCIs gelden niet meer enkel lokaal</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Status berichten van Virtual Circuits</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Multicasting</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Flow Control</a:t>
            </a: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569"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70" name="TextShape 1"/>
          <p:cNvSpPr txBox="1"/>
          <p:nvPr/>
        </p:nvSpPr>
        <p:spPr>
          <a:xfrm>
            <a:off x="865080" y="689040"/>
            <a:ext cx="7772400" cy="606240"/>
          </a:xfrm>
          <a:prstGeom prst="rect">
            <a:avLst/>
          </a:prstGeom>
          <a:noFill/>
          <a:ln>
            <a:noFill/>
          </a:ln>
        </p:spPr>
        <p:txBody>
          <a:bodyPr lIns="0" rIns="0" tIns="39240" bIns="0" anchor="ctr">
            <a:noAutofit/>
          </a:bodyPr>
          <a:p>
            <a:pPr>
              <a:lnSpc>
                <a:spcPct val="89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CIR Committed Information Rate</a:t>
            </a:r>
            <a:endParaRPr b="1" lang="en-US" sz="2800" spc="-1" strike="noStrike">
              <a:solidFill>
                <a:srgbClr val="000000"/>
              </a:solidFill>
              <a:latin typeface="Arial Narrow"/>
            </a:endParaRPr>
          </a:p>
        </p:txBody>
      </p:sp>
      <p:sp>
        <p:nvSpPr>
          <p:cNvPr id="1571" name="TextShape 2"/>
          <p:cNvSpPr txBox="1"/>
          <p:nvPr/>
        </p:nvSpPr>
        <p:spPr>
          <a:xfrm>
            <a:off x="824040" y="1523880"/>
            <a:ext cx="7634160" cy="4734000"/>
          </a:xfrm>
          <a:prstGeom prst="rect">
            <a:avLst/>
          </a:prstGeom>
          <a:noFill/>
          <a:ln>
            <a:noFill/>
          </a:ln>
        </p:spPr>
        <p:txBody>
          <a:bodyPr lIns="0" rIns="0" tIns="36720" bIns="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De CIR is de afspraak die je met Belgacom maakt over de snelheid die je wil gebruiken over het FR netwerk</a:t>
            </a:r>
            <a:endParaRPr b="1" lang="en-US" sz="2400" spc="-1" strike="noStrike">
              <a:solidFill>
                <a:srgbClr val="000000"/>
              </a:solidFill>
              <a:latin typeface="Times New Roman"/>
            </a:endParaRPr>
          </a:p>
          <a:p>
            <a:pPr lvl="1" marL="739440" indent="-282240">
              <a:lnSpc>
                <a:spcPct val="88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Afgesproken Burst</a:t>
            </a:r>
            <a:endParaRPr b="0" lang="en-US" sz="2400" spc="-1" strike="noStrike">
              <a:solidFill>
                <a:srgbClr val="000000"/>
              </a:solidFill>
              <a:latin typeface="Times New Roman"/>
            </a:endParaRPr>
          </a:p>
          <a:p>
            <a:pPr lvl="1" marL="739440" indent="-282240">
              <a:lnSpc>
                <a:spcPct val="88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Afgesproken Tijd</a:t>
            </a:r>
            <a:endParaRPr b="0" lang="en-US" sz="2400" spc="-1" strike="noStrike">
              <a:solidFill>
                <a:srgbClr val="000000"/>
              </a:solidFill>
              <a:latin typeface="Times New Roman"/>
            </a:endParaRPr>
          </a:p>
          <a:p>
            <a:pPr lvl="1" marL="739440" indent="-282240">
              <a:lnSpc>
                <a:spcPct val="88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GB" sz="2400" spc="-1" strike="noStrike">
                <a:solidFill>
                  <a:srgbClr val="000000"/>
                </a:solidFill>
                <a:latin typeface="Times New Roman"/>
              </a:rPr>
              <a:t>Afgesproken Maximum Rate</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GB" sz="2400" spc="-1" strike="noStrike">
                <a:solidFill>
                  <a:srgbClr val="000000"/>
                </a:solidFill>
                <a:latin typeface="Times New Roman"/>
              </a:rPr>
              <a:t>Het is mogelijk dat deze snelheid gehaald wordt, door meerdere telefoonlijnen te gebruiken.</a:t>
            </a: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pic>
        <p:nvPicPr>
          <p:cNvPr id="1572" name="" descr=""/>
          <p:cNvPicPr/>
          <p:nvPr/>
        </p:nvPicPr>
        <p:blipFill>
          <a:blip r:embed="rId1"/>
          <a:stretch/>
        </p:blipFill>
        <p:spPr>
          <a:xfrm>
            <a:off x="1614600" y="4246560"/>
            <a:ext cx="4821120" cy="1860480"/>
          </a:xfrm>
          <a:prstGeom prst="rect">
            <a:avLst/>
          </a:prstGeom>
          <a:ln>
            <a:noFill/>
          </a:ln>
        </p:spPr>
      </p:pic>
      <p:sp>
        <p:nvSpPr>
          <p:cNvPr id="1573" name="CustomShape 3"/>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74" name="TextShape 1"/>
          <p:cNvSpPr txBox="1"/>
          <p:nvPr/>
        </p:nvSpPr>
        <p:spPr>
          <a:xfrm>
            <a:off x="865080" y="642960"/>
            <a:ext cx="7770960" cy="69840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Frame Relay                    vs      ATM</a:t>
            </a:r>
            <a:endParaRPr b="1" lang="en-US" sz="2800" spc="-1" strike="noStrike">
              <a:solidFill>
                <a:srgbClr val="000000"/>
              </a:solidFill>
              <a:latin typeface="Arial Narrow"/>
            </a:endParaRPr>
          </a:p>
        </p:txBody>
      </p:sp>
      <p:sp>
        <p:nvSpPr>
          <p:cNvPr id="1575" name="TextShape 2"/>
          <p:cNvSpPr txBox="1"/>
          <p:nvPr/>
        </p:nvSpPr>
        <p:spPr>
          <a:xfrm>
            <a:off x="823680" y="1523520"/>
            <a:ext cx="3740040" cy="4730760"/>
          </a:xfrm>
          <a:prstGeom prst="rect">
            <a:avLst/>
          </a:prstGeom>
          <a:noFill/>
          <a:ln>
            <a:noFill/>
          </a:ln>
        </p:spPr>
        <p:txBody>
          <a:bodyPr lIns="0" rIns="0" tIns="17640" bIns="0">
            <a:normAutofit/>
          </a:bodyPr>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Variabele pakketgrootte</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Geen QoS standaard</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Meer ondersteund bij Providers</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Goedkoper</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64 Kbps tot 40 Mbps</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Voldoet NU aan de snelheden voor bedrijven</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rPr>
              <a:t>Rand van netwerken</a:t>
            </a:r>
            <a:endParaRPr b="1" lang="en-US" sz="2000" spc="-1" strike="noStrike">
              <a:solidFill>
                <a:srgbClr val="000000"/>
              </a:solidFill>
              <a:latin typeface="Times New Roman"/>
            </a:endParaRPr>
          </a:p>
        </p:txBody>
      </p:sp>
      <p:sp>
        <p:nvSpPr>
          <p:cNvPr id="1576" name="TextShape 3"/>
          <p:cNvSpPr txBox="1"/>
          <p:nvPr/>
        </p:nvSpPr>
        <p:spPr>
          <a:xfrm>
            <a:off x="4716360" y="1523520"/>
            <a:ext cx="3740400" cy="4730760"/>
          </a:xfrm>
          <a:prstGeom prst="rect">
            <a:avLst/>
          </a:prstGeom>
          <a:noFill/>
          <a:ln>
            <a:noFill/>
          </a:ln>
        </p:spPr>
        <p:txBody>
          <a:bodyPr lIns="0" rIns="0" tIns="17640" bIns="0">
            <a:normAutofit/>
          </a:bodyPr>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Vaste, kleine pakketten</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QoS en prioriteiten</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Zeer goed schaalbaar</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Duur / Moeilijk omschakelen</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Complex door QoS</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1,5 Mbps tot 622 Mbps en meer</a:t>
            </a: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Toekomst meer in gebruik door hogere snelheden</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a:p>
            <a:pPr marL="341280" indent="-341280">
              <a:lnSpc>
                <a:spcPct val="93000"/>
              </a:lnSpc>
              <a:spcBef>
                <a:spcPts val="499"/>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000" spc="-1" strike="noStrike">
                <a:solidFill>
                  <a:srgbClr val="000000"/>
                </a:solidFill>
                <a:latin typeface="Times New Roman"/>
                <a:ea typeface="DejaVu Sans"/>
              </a:rPr>
              <a:t>Core van netwerken</a:t>
            </a:r>
            <a:endParaRPr b="1" lang="en-US" sz="2000" spc="-1" strike="noStrike">
              <a:solidFill>
                <a:srgbClr val="000000"/>
              </a:solidFill>
              <a:latin typeface="Times New Roman"/>
            </a:endParaRPr>
          </a:p>
          <a:p>
            <a:pPr>
              <a:lnSpc>
                <a:spcPct val="93000"/>
              </a:lnSpc>
              <a:spcBef>
                <a:spcPts val="499"/>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000" spc="-1" strike="noStrike">
              <a:solidFill>
                <a:srgbClr val="000000"/>
              </a:solidFill>
              <a:latin typeface="Times New Roman"/>
            </a:endParaRPr>
          </a:p>
        </p:txBody>
      </p:sp>
      <p:sp>
        <p:nvSpPr>
          <p:cNvPr id="1577" name="CustomShape 4"/>
          <p:cNvSpPr/>
          <p:nvPr/>
        </p:nvSpPr>
        <p:spPr>
          <a:xfrm>
            <a:off x="642456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Frame Relay</a:t>
            </a:r>
            <a:endParaRPr b="0" lang="en-US" sz="1600" spc="-1" strike="noStrike">
              <a:solidFill>
                <a:srgbClr val="000000"/>
              </a:solidFill>
              <a:latin typeface="Times New Roman"/>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578" name="" descr=""/>
          <p:cNvPicPr/>
          <p:nvPr/>
        </p:nvPicPr>
        <p:blipFill>
          <a:blip r:embed="rId1"/>
          <a:stretch/>
        </p:blipFill>
        <p:spPr>
          <a:xfrm>
            <a:off x="0" y="0"/>
            <a:ext cx="9144000" cy="6245280"/>
          </a:xfrm>
          <a:prstGeom prst="rect">
            <a:avLst/>
          </a:prstGeom>
          <a:ln>
            <a:noFill/>
          </a:ln>
        </p:spPr>
      </p:pic>
      <p:sp>
        <p:nvSpPr>
          <p:cNvPr id="1579" name="TextShape 1"/>
          <p:cNvSpPr txBox="1"/>
          <p:nvPr/>
        </p:nvSpPr>
        <p:spPr>
          <a:xfrm>
            <a:off x="685800" y="2285640"/>
            <a:ext cx="7772400" cy="1143000"/>
          </a:xfrm>
          <a:prstGeom prst="rect">
            <a:avLst/>
          </a:prstGeom>
          <a:noFill/>
          <a:ln>
            <a:noFill/>
          </a:ln>
        </p:spPr>
        <p:txBody>
          <a:bodyPr lIns="90000" rIns="90000" tIns="46800" bIns="46800" anchor="ctr">
            <a:noAutofit/>
          </a:bodyPr>
          <a:p>
            <a:pPr algn="ct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800" spc="-1" strike="noStrike">
                <a:solidFill>
                  <a:srgbClr val="000000"/>
                </a:solidFill>
                <a:latin typeface="Arial Narrow"/>
              </a:rPr>
              <a:t>MPLS</a:t>
            </a:r>
            <a:endParaRPr b="1" lang="en-US" sz="2800" spc="-1" strike="noStrike">
              <a:solidFill>
                <a:srgbClr val="000000"/>
              </a:solidFill>
              <a:latin typeface="Arial Narrow"/>
            </a:endParaRPr>
          </a:p>
        </p:txBody>
      </p:sp>
      <p:sp>
        <p:nvSpPr>
          <p:cNvPr id="1580" name="TextShape 2"/>
          <p:cNvSpPr txBox="1"/>
          <p:nvPr/>
        </p:nvSpPr>
        <p:spPr>
          <a:xfrm>
            <a:off x="1225080" y="3349800"/>
            <a:ext cx="6782040" cy="1752480"/>
          </a:xfrm>
          <a:prstGeom prst="rect">
            <a:avLst/>
          </a:prstGeom>
          <a:noFill/>
          <a:ln>
            <a:noFill/>
          </a:ln>
        </p:spPr>
        <p:txBody>
          <a:bodyPr lIns="90000" rIns="90000" tIns="46800" bIns="46800">
            <a:noAutofit/>
          </a:bodyPr>
          <a:p>
            <a:pPr marL="342720" indent="-339840" algn="ctr">
              <a:lnSpc>
                <a:spcPct val="95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00"/>
                </a:solidFill>
                <a:latin typeface="Times New Roman"/>
              </a:rPr>
              <a:t>Multi Protocol Layer Switching</a:t>
            </a:r>
            <a:endParaRPr b="1" lang="en-US" sz="2400" spc="-1" strike="noStrike">
              <a:solidFill>
                <a:srgbClr val="000000"/>
              </a:solidFill>
              <a:latin typeface="Times New Roman"/>
            </a:endParaRPr>
          </a:p>
          <a:p>
            <a:pPr marL="342720" indent="-339840" algn="ctr">
              <a:lnSpc>
                <a:spcPct val="95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00"/>
                </a:solidFill>
                <a:latin typeface="Times New Roman"/>
              </a:rPr>
              <a:t>WAN Protocol</a:t>
            </a:r>
            <a:endParaRPr b="1" lang="en-US" sz="2400" spc="-1" strike="noStrike">
              <a:solidFill>
                <a:srgbClr val="000000"/>
              </a:solidFill>
              <a:latin typeface="Times New Roman"/>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1"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Definitie MPLS</a:t>
            </a:r>
            <a:endParaRPr b="1" lang="en-US" sz="2800" spc="-1" strike="noStrike">
              <a:solidFill>
                <a:srgbClr val="000000"/>
              </a:solidFill>
              <a:latin typeface="Arial Narrow"/>
            </a:endParaRPr>
          </a:p>
        </p:txBody>
      </p:sp>
      <p:sp>
        <p:nvSpPr>
          <p:cNvPr id="1582" name="TextShape 2"/>
          <p:cNvSpPr txBox="1"/>
          <p:nvPr/>
        </p:nvSpPr>
        <p:spPr>
          <a:xfrm>
            <a:off x="824040" y="1523880"/>
            <a:ext cx="7632720" cy="479592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Multi Protocol Layer Switching is een oplossing voor bandbreedte- en dienstenbeheer in IP gebaseerde backbone netwerken</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MPLS is een framework dat schaalbaarheid en routering van de </a:t>
            </a:r>
            <a:r>
              <a:rPr b="1" i="1" lang="nl-BE" sz="2400" spc="-1" strike="noStrike">
                <a:solidFill>
                  <a:srgbClr val="000000"/>
                </a:solidFill>
                <a:latin typeface="Times New Roman"/>
              </a:rPr>
              <a:t>traffic flow</a:t>
            </a:r>
            <a:r>
              <a:rPr b="1" lang="nl-BE" sz="2400" spc="-1" strike="noStrike">
                <a:solidFill>
                  <a:srgbClr val="000000"/>
                </a:solidFill>
                <a:latin typeface="Times New Roman"/>
              </a:rPr>
              <a:t> voorziet in bestaande ATM en Frame Relay netwerken</a:t>
            </a:r>
            <a:endParaRPr b="1"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Traditionele routering (laag 3) gebeurt nog teveel op basis van het kortste pad en houdt te weinig rekening met vertraging en congestie</a:t>
            </a:r>
            <a:endParaRPr b="1"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583"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584" name="" descr=""/>
          <p:cNvPicPr/>
          <p:nvPr/>
        </p:nvPicPr>
        <p:blipFill>
          <a:blip r:embed="rId1"/>
          <a:stretch/>
        </p:blipFill>
        <p:spPr>
          <a:xfrm>
            <a:off x="6477120" y="1673280"/>
            <a:ext cx="2558880" cy="4503600"/>
          </a:xfrm>
          <a:prstGeom prst="rect">
            <a:avLst/>
          </a:prstGeom>
          <a:ln>
            <a:noFill/>
          </a:ln>
        </p:spPr>
      </p:pic>
      <p:sp>
        <p:nvSpPr>
          <p:cNvPr id="1585"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Noodzaak</a:t>
            </a:r>
            <a:endParaRPr b="1" lang="en-US" sz="2800" spc="-1" strike="noStrike">
              <a:solidFill>
                <a:srgbClr val="000000"/>
              </a:solidFill>
              <a:latin typeface="Arial Narrow"/>
            </a:endParaRPr>
          </a:p>
        </p:txBody>
      </p:sp>
      <p:sp>
        <p:nvSpPr>
          <p:cNvPr id="1586" name="TextShape 2"/>
          <p:cNvSpPr txBox="1"/>
          <p:nvPr/>
        </p:nvSpPr>
        <p:spPr>
          <a:xfrm>
            <a:off x="824040" y="1523520"/>
            <a:ext cx="7632720" cy="493884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Nood aan meer bandbreedte voor data, </a:t>
            </a:r>
            <a:br/>
            <a:r>
              <a:rPr b="1" lang="nl-BE" sz="2400" spc="-1" strike="noStrike">
                <a:solidFill>
                  <a:srgbClr val="000000"/>
                </a:solidFill>
                <a:latin typeface="Times New Roman"/>
              </a:rPr>
              <a:t>spraak en multimedia toepassingen over</a:t>
            </a:r>
            <a:br/>
            <a:r>
              <a:rPr b="1" lang="nl-BE" sz="2400" spc="-1" strike="noStrike">
                <a:solidFill>
                  <a:srgbClr val="000000"/>
                </a:solidFill>
                <a:latin typeface="Times New Roman"/>
              </a:rPr>
              <a:t>het Internet</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Nood aan verschillende dienstenklassen </a:t>
            </a:r>
            <a:br/>
            <a:r>
              <a:rPr b="1" lang="nl-BE" sz="2400" spc="-1" strike="noStrike">
                <a:solidFill>
                  <a:srgbClr val="000000"/>
                </a:solidFill>
                <a:latin typeface="Times New Roman"/>
              </a:rPr>
              <a:t>en kwaliteitsverzekering (QoS). Dit voor</a:t>
            </a:r>
            <a:br/>
            <a:r>
              <a:rPr b="1" lang="nl-BE" sz="2400" spc="-1" strike="noStrike">
                <a:solidFill>
                  <a:srgbClr val="000000"/>
                </a:solidFill>
                <a:latin typeface="Times New Roman"/>
              </a:rPr>
              <a:t>véél meer gebruikers dan vroeger!</a:t>
            </a:r>
            <a:endParaRPr b="1"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ATM kan dit maar ...</a:t>
            </a:r>
            <a:endParaRPr b="1"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Duur</a:t>
            </a:r>
            <a:endParaRPr b="0"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Complex</a:t>
            </a:r>
            <a:endParaRPr b="0"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Niet overal beschikbaar</a:t>
            </a:r>
            <a:endParaRPr b="0"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587"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8"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Functies van MPLS</a:t>
            </a:r>
            <a:endParaRPr b="1" lang="en-US" sz="2800" spc="-1" strike="noStrike">
              <a:solidFill>
                <a:srgbClr val="000000"/>
              </a:solidFill>
              <a:latin typeface="Arial Narrow"/>
            </a:endParaRPr>
          </a:p>
        </p:txBody>
      </p:sp>
      <p:sp>
        <p:nvSpPr>
          <p:cNvPr id="1589"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Specifieert de manier waarop verkeersstromen tussen verschillende niveaus kunnen vloeien</a:t>
            </a:r>
            <a:endParaRPr b="1"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tussen verschillende hardware, machines of verschillende applicaties</a:t>
            </a:r>
            <a:endParaRPr b="0"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Onafhankelijk van Laag 2 en Laag 3 protocollen</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Mapped IP adressen naar eenvoudige "labels" </a:t>
            </a:r>
            <a:br/>
            <a:r>
              <a:rPr b="1" lang="nl-BE" sz="2400" spc="-1" strike="noStrike">
                <a:solidFill>
                  <a:srgbClr val="000000"/>
                </a:solidFill>
                <a:latin typeface="Times New Roman"/>
              </a:rPr>
              <a:t>(met een vaste lengte)</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Voorziet een interface naar bestaande routing protocollen zoals Open Shortest Path First (OSPF)</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Ondersteunt IP en Laag 2 van Frame Relay en ATM</a:t>
            </a:r>
            <a:endParaRPr b="1" lang="en-US" sz="2400" spc="-1" strike="noStrike">
              <a:solidFill>
                <a:srgbClr val="000000"/>
              </a:solidFill>
              <a:latin typeface="Times New Roman"/>
            </a:endParaRPr>
          </a:p>
        </p:txBody>
      </p:sp>
      <p:sp>
        <p:nvSpPr>
          <p:cNvPr id="1590"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69"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QoS ondersteuning</a:t>
            </a:r>
            <a:endParaRPr b="1" lang="en-US" sz="2800" spc="-1" strike="noStrike">
              <a:solidFill>
                <a:srgbClr val="000000"/>
              </a:solidFill>
              <a:latin typeface="Arial Narrow"/>
            </a:endParaRPr>
          </a:p>
        </p:txBody>
      </p:sp>
      <p:sp>
        <p:nvSpPr>
          <p:cNvPr id="970"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Voor een verbinding kan er een Quality of Service vastgelegd worden.</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Voorbeeld parameters:</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cell loss ratio</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cell delay</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cell delay variation</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Bij het aanmaken van een verbinding controleert elke ATM switch met de CAC (</a:t>
            </a:r>
            <a:r>
              <a:rPr b="1" i="1" lang="fr-BE" sz="2400" spc="-1" strike="noStrike">
                <a:solidFill>
                  <a:srgbClr val="000000"/>
                </a:solidFill>
                <a:latin typeface="Times New Roman"/>
              </a:rPr>
              <a:t>Connection Admission Control</a:t>
            </a:r>
            <a:r>
              <a:rPr b="1" lang="fr-BE" sz="2400" spc="-1" strike="noStrike">
                <a:solidFill>
                  <a:srgbClr val="000000"/>
                </a:solidFill>
                <a:latin typeface="Times New Roman"/>
              </a:rPr>
              <a:t>) functie of aan de QoS kan voldaan worden. Lukt dit, dan kan de verbinding gemaakt worden.</a:t>
            </a: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971"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91" name="TextShape 1"/>
          <p:cNvSpPr txBox="1"/>
          <p:nvPr/>
        </p:nvSpPr>
        <p:spPr>
          <a:xfrm>
            <a:off x="865080" y="517680"/>
            <a:ext cx="7770960" cy="94752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Wat is de kortste weg naar Antwerpen?</a:t>
            </a:r>
            <a:endParaRPr b="1" lang="en-US" sz="2800" spc="-1" strike="noStrike">
              <a:solidFill>
                <a:srgbClr val="000000"/>
              </a:solidFill>
              <a:latin typeface="Arial Narrow"/>
            </a:endParaRPr>
          </a:p>
        </p:txBody>
      </p:sp>
      <p:sp>
        <p:nvSpPr>
          <p:cNvPr id="1592" name="TextShape 2"/>
          <p:cNvSpPr txBox="1"/>
          <p:nvPr/>
        </p:nvSpPr>
        <p:spPr>
          <a:xfrm>
            <a:off x="824040" y="1523520"/>
            <a:ext cx="78343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i="1" lang="en-US" sz="2400" spc="-1" strike="noStrike">
                <a:solidFill>
                  <a:srgbClr val="000000"/>
                </a:solidFill>
                <a:latin typeface="Times New Roman"/>
              </a:rPr>
              <a:t>BROADCAST</a:t>
            </a:r>
            <a:r>
              <a:rPr b="0" lang="en-US" sz="2400" spc="-1" strike="noStrike">
                <a:solidFill>
                  <a:srgbClr val="000000"/>
                </a:solidFill>
                <a:latin typeface="Times New Roman"/>
              </a:rPr>
              <a:t>: Ga overal langs en stop wanneer je een plakkaat met Antwerpen ziet.</a:t>
            </a:r>
            <a:br/>
            <a:r>
              <a:rPr b="0" lang="en-US" sz="2400" spc="-1" strike="noStrike">
                <a:solidFill>
                  <a:srgbClr val="000000"/>
                </a:solidFill>
                <a:latin typeface="Times New Roman"/>
              </a:rPr>
              <a:t>"Zoek maar"</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i="1" lang="en-US" sz="2400" spc="-1" strike="noStrike">
                <a:solidFill>
                  <a:srgbClr val="000000"/>
                </a:solidFill>
                <a:latin typeface="Times New Roman"/>
              </a:rPr>
              <a:t>HOP BY HOP ROUTING</a:t>
            </a:r>
            <a:r>
              <a:rPr b="0" lang="en-US" sz="2400" spc="-1" strike="noStrike">
                <a:solidFill>
                  <a:srgbClr val="000000"/>
                </a:solidFill>
                <a:latin typeface="Times New Roman"/>
              </a:rPr>
              <a:t>: Vraag in elk dorp dat je tegenkomt welk buurdorp het dichtst tegen Antwerpen ligt. Ga naar dat dorp en vraag het opnieuw. </a:t>
            </a:r>
            <a:br/>
            <a:r>
              <a:rPr b="0" lang="en-US" sz="2400" spc="-1" strike="noStrike">
                <a:solidFill>
                  <a:srgbClr val="000000"/>
                </a:solidFill>
                <a:latin typeface="Times New Roman"/>
              </a:rPr>
              <a:t> “Ga je naar Antwerpen? Ga langs X, het ligt op de weg! "</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i="1" lang="en-US" sz="2400" spc="-1" strike="noStrike">
                <a:solidFill>
                  <a:srgbClr val="000000"/>
                </a:solidFill>
                <a:latin typeface="Times New Roman"/>
              </a:rPr>
              <a:t>SOURCE ROUTING</a:t>
            </a:r>
            <a:r>
              <a:rPr b="0" lang="en-US" sz="2400" spc="-1" strike="noStrike">
                <a:solidFill>
                  <a:srgbClr val="000000"/>
                </a:solidFill>
                <a:latin typeface="Times New Roman"/>
              </a:rPr>
              <a:t>: Vraag een routebeschrijving van alle dorpen waar je langs moet om in Antwerpen te geraken. </a:t>
            </a:r>
            <a:br/>
            <a:r>
              <a:rPr b="0" lang="en-US" sz="2400" spc="-1" strike="noStrike">
                <a:solidFill>
                  <a:srgbClr val="000000"/>
                </a:solidFill>
                <a:latin typeface="Times New Roman"/>
              </a:rPr>
              <a:t>“Ga je naar Antwerpen? Rij 5 straten rechtdoor, dan links, dan 6 straten rechtdoor en aan de lichten links.</a:t>
            </a:r>
            <a:endParaRPr b="1" lang="en-US" sz="2400" spc="-1" strike="noStrike">
              <a:solidFill>
                <a:srgbClr val="000000"/>
              </a:solidFill>
              <a:latin typeface="Times New Roman"/>
            </a:endParaRPr>
          </a:p>
        </p:txBody>
      </p:sp>
      <p:sp>
        <p:nvSpPr>
          <p:cNvPr id="1593"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94"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Label Substitution</a:t>
            </a:r>
            <a:endParaRPr b="1" lang="en-US" sz="2800" spc="-1" strike="noStrike">
              <a:solidFill>
                <a:srgbClr val="000000"/>
              </a:solidFill>
              <a:latin typeface="Arial Narrow"/>
            </a:endParaRPr>
          </a:p>
        </p:txBody>
      </p:sp>
      <p:sp>
        <p:nvSpPr>
          <p:cNvPr id="1595"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Je gaat met de wagen naar Antwerpen. In elke straat is er een rijvak gereserveerd en bij elk kruispunt staat er een grote pijl naar waar jij moet rijden  </a:t>
            </a:r>
            <a:endParaRPr b="1" lang="en-US" sz="2400" spc="-1" strike="noStrike">
              <a:solidFill>
                <a:srgbClr val="000000"/>
              </a:solidFill>
              <a:latin typeface="Times New Roman"/>
            </a:endParaRPr>
          </a:p>
        </p:txBody>
      </p:sp>
      <p:sp>
        <p:nvSpPr>
          <p:cNvPr id="1596" name="CustomShape 3"/>
          <p:cNvSpPr/>
          <p:nvPr/>
        </p:nvSpPr>
        <p:spPr>
          <a:xfrm>
            <a:off x="1816200" y="3994200"/>
            <a:ext cx="5029200" cy="914400"/>
          </a:xfrm>
          <a:prstGeom prst="rect">
            <a:avLst/>
          </a:prstGeom>
          <a:solidFill>
            <a:srgbClr val="000000"/>
          </a:solidFill>
          <a:ln>
            <a:noFill/>
          </a:ln>
        </p:spPr>
        <p:style>
          <a:lnRef idx="0"/>
          <a:fillRef idx="0"/>
          <a:effectRef idx="0"/>
          <a:fontRef idx="minor"/>
        </p:style>
      </p:sp>
      <p:sp>
        <p:nvSpPr>
          <p:cNvPr id="1597" name="Line 4"/>
          <p:cNvSpPr/>
          <p:nvPr/>
        </p:nvSpPr>
        <p:spPr>
          <a:xfrm>
            <a:off x="1816200" y="4299120"/>
            <a:ext cx="5029200" cy="1440"/>
          </a:xfrm>
          <a:prstGeom prst="line">
            <a:avLst/>
          </a:prstGeom>
          <a:ln w="28440">
            <a:solidFill>
              <a:srgbClr val="ffff00"/>
            </a:solidFill>
            <a:prstDash val="lgDash"/>
            <a:miter/>
          </a:ln>
        </p:spPr>
        <p:style>
          <a:lnRef idx="0"/>
          <a:fillRef idx="0"/>
          <a:effectRef idx="0"/>
          <a:fontRef idx="minor"/>
        </p:style>
      </p:sp>
      <p:sp>
        <p:nvSpPr>
          <p:cNvPr id="1598" name="Line 5"/>
          <p:cNvSpPr/>
          <p:nvPr/>
        </p:nvSpPr>
        <p:spPr>
          <a:xfrm>
            <a:off x="1816200" y="4451400"/>
            <a:ext cx="5029200" cy="1440"/>
          </a:xfrm>
          <a:prstGeom prst="line">
            <a:avLst/>
          </a:prstGeom>
          <a:ln w="28440">
            <a:solidFill>
              <a:srgbClr val="ffff00"/>
            </a:solidFill>
            <a:miter/>
          </a:ln>
        </p:spPr>
        <p:style>
          <a:lnRef idx="0"/>
          <a:fillRef idx="0"/>
          <a:effectRef idx="0"/>
          <a:fontRef idx="minor"/>
        </p:style>
      </p:sp>
      <p:sp>
        <p:nvSpPr>
          <p:cNvPr id="1599" name="Line 6"/>
          <p:cNvSpPr/>
          <p:nvPr/>
        </p:nvSpPr>
        <p:spPr>
          <a:xfrm>
            <a:off x="1816200" y="4603680"/>
            <a:ext cx="5029200" cy="1800"/>
          </a:xfrm>
          <a:prstGeom prst="line">
            <a:avLst/>
          </a:prstGeom>
          <a:ln w="28440">
            <a:solidFill>
              <a:srgbClr val="ffff00"/>
            </a:solidFill>
            <a:prstDash val="lgDash"/>
            <a:miter/>
          </a:ln>
        </p:spPr>
        <p:style>
          <a:lnRef idx="0"/>
          <a:fillRef idx="0"/>
          <a:effectRef idx="0"/>
          <a:fontRef idx="minor"/>
        </p:style>
      </p:sp>
      <p:sp>
        <p:nvSpPr>
          <p:cNvPr id="1600" name="Line 7"/>
          <p:cNvSpPr/>
          <p:nvPr/>
        </p:nvSpPr>
        <p:spPr>
          <a:xfrm>
            <a:off x="1816200" y="4756320"/>
            <a:ext cx="5029200" cy="1440"/>
          </a:xfrm>
          <a:prstGeom prst="line">
            <a:avLst/>
          </a:prstGeom>
          <a:ln w="28440">
            <a:solidFill>
              <a:srgbClr val="ffff00"/>
            </a:solidFill>
            <a:prstDash val="lgDash"/>
            <a:miter/>
          </a:ln>
        </p:spPr>
        <p:style>
          <a:lnRef idx="0"/>
          <a:fillRef idx="0"/>
          <a:effectRef idx="0"/>
          <a:fontRef idx="minor"/>
        </p:style>
      </p:sp>
      <p:sp>
        <p:nvSpPr>
          <p:cNvPr id="1601" name="Line 8"/>
          <p:cNvSpPr/>
          <p:nvPr/>
        </p:nvSpPr>
        <p:spPr>
          <a:xfrm>
            <a:off x="1968480" y="4451400"/>
            <a:ext cx="5029200" cy="1440"/>
          </a:xfrm>
          <a:prstGeom prst="line">
            <a:avLst/>
          </a:prstGeom>
          <a:ln w="28440">
            <a:solidFill>
              <a:srgbClr val="ffff00"/>
            </a:solidFill>
            <a:miter/>
          </a:ln>
        </p:spPr>
        <p:style>
          <a:lnRef idx="0"/>
          <a:fillRef idx="0"/>
          <a:effectRef idx="0"/>
          <a:fontRef idx="minor"/>
        </p:style>
      </p:sp>
      <p:sp>
        <p:nvSpPr>
          <p:cNvPr id="1602" name="Line 9"/>
          <p:cNvSpPr/>
          <p:nvPr/>
        </p:nvSpPr>
        <p:spPr>
          <a:xfrm>
            <a:off x="1816200" y="4146480"/>
            <a:ext cx="5029200" cy="1800"/>
          </a:xfrm>
          <a:prstGeom prst="line">
            <a:avLst/>
          </a:prstGeom>
          <a:ln w="28440">
            <a:solidFill>
              <a:srgbClr val="ffff00"/>
            </a:solidFill>
            <a:prstDash val="lgDash"/>
            <a:miter/>
          </a:ln>
        </p:spPr>
        <p:style>
          <a:lnRef idx="0"/>
          <a:fillRef idx="0"/>
          <a:effectRef idx="0"/>
          <a:fontRef idx="minor"/>
        </p:style>
      </p:sp>
      <p:sp>
        <p:nvSpPr>
          <p:cNvPr id="1603" name="CustomShape 10"/>
          <p:cNvSpPr/>
          <p:nvPr/>
        </p:nvSpPr>
        <p:spPr>
          <a:xfrm>
            <a:off x="3873600" y="3308400"/>
            <a:ext cx="914400" cy="2666880"/>
          </a:xfrm>
          <a:prstGeom prst="rect">
            <a:avLst/>
          </a:prstGeom>
          <a:solidFill>
            <a:srgbClr val="000000"/>
          </a:solidFill>
          <a:ln>
            <a:noFill/>
          </a:ln>
        </p:spPr>
        <p:style>
          <a:lnRef idx="0"/>
          <a:fillRef idx="0"/>
          <a:effectRef idx="0"/>
          <a:fontRef idx="minor"/>
        </p:style>
      </p:sp>
      <p:sp>
        <p:nvSpPr>
          <p:cNvPr id="1604" name="Line 11"/>
          <p:cNvSpPr/>
          <p:nvPr/>
        </p:nvSpPr>
        <p:spPr>
          <a:xfrm>
            <a:off x="4330800" y="3308400"/>
            <a:ext cx="1440" cy="2666880"/>
          </a:xfrm>
          <a:prstGeom prst="line">
            <a:avLst/>
          </a:prstGeom>
          <a:ln w="38160">
            <a:solidFill>
              <a:srgbClr val="ffff00"/>
            </a:solidFill>
            <a:miter/>
          </a:ln>
        </p:spPr>
        <p:style>
          <a:lnRef idx="0"/>
          <a:fillRef idx="0"/>
          <a:effectRef idx="0"/>
          <a:fontRef idx="minor"/>
        </p:style>
      </p:sp>
      <p:sp>
        <p:nvSpPr>
          <p:cNvPr id="1605" name="Line 12"/>
          <p:cNvSpPr/>
          <p:nvPr/>
        </p:nvSpPr>
        <p:spPr>
          <a:xfrm>
            <a:off x="4483080" y="3308400"/>
            <a:ext cx="1440" cy="2666880"/>
          </a:xfrm>
          <a:prstGeom prst="line">
            <a:avLst/>
          </a:prstGeom>
          <a:ln w="38160">
            <a:solidFill>
              <a:srgbClr val="ffff00"/>
            </a:solidFill>
            <a:prstDash val="lgDash"/>
            <a:miter/>
          </a:ln>
        </p:spPr>
        <p:style>
          <a:lnRef idx="0"/>
          <a:fillRef idx="0"/>
          <a:effectRef idx="0"/>
          <a:fontRef idx="minor"/>
        </p:style>
      </p:sp>
      <p:sp>
        <p:nvSpPr>
          <p:cNvPr id="1606" name="Line 13"/>
          <p:cNvSpPr/>
          <p:nvPr/>
        </p:nvSpPr>
        <p:spPr>
          <a:xfrm>
            <a:off x="4635360" y="3308400"/>
            <a:ext cx="1800" cy="2666880"/>
          </a:xfrm>
          <a:prstGeom prst="line">
            <a:avLst/>
          </a:prstGeom>
          <a:ln w="38160">
            <a:solidFill>
              <a:srgbClr val="ffff00"/>
            </a:solidFill>
            <a:prstDash val="lgDash"/>
            <a:miter/>
          </a:ln>
        </p:spPr>
        <p:style>
          <a:lnRef idx="0"/>
          <a:fillRef idx="0"/>
          <a:effectRef idx="0"/>
          <a:fontRef idx="minor"/>
        </p:style>
      </p:sp>
      <p:sp>
        <p:nvSpPr>
          <p:cNvPr id="1607" name="Line 14"/>
          <p:cNvSpPr/>
          <p:nvPr/>
        </p:nvSpPr>
        <p:spPr>
          <a:xfrm>
            <a:off x="4038480" y="3505320"/>
            <a:ext cx="1800" cy="2401920"/>
          </a:xfrm>
          <a:prstGeom prst="line">
            <a:avLst/>
          </a:prstGeom>
          <a:ln w="38160">
            <a:solidFill>
              <a:srgbClr val="ffff00"/>
            </a:solidFill>
            <a:prstDash val="lgDash"/>
            <a:miter/>
          </a:ln>
        </p:spPr>
        <p:style>
          <a:lnRef idx="0"/>
          <a:fillRef idx="0"/>
          <a:effectRef idx="0"/>
          <a:fontRef idx="minor"/>
        </p:style>
      </p:sp>
      <p:sp>
        <p:nvSpPr>
          <p:cNvPr id="1608" name="Line 15"/>
          <p:cNvSpPr/>
          <p:nvPr/>
        </p:nvSpPr>
        <p:spPr>
          <a:xfrm>
            <a:off x="4191120" y="3505320"/>
            <a:ext cx="1440" cy="2367000"/>
          </a:xfrm>
          <a:prstGeom prst="line">
            <a:avLst/>
          </a:prstGeom>
          <a:ln w="38160">
            <a:solidFill>
              <a:srgbClr val="ffff00"/>
            </a:solidFill>
            <a:prstDash val="lgDash"/>
            <a:miter/>
          </a:ln>
        </p:spPr>
        <p:style>
          <a:lnRef idx="0"/>
          <a:fillRef idx="0"/>
          <a:effectRef idx="0"/>
          <a:fontRef idx="minor"/>
        </p:style>
      </p:sp>
      <p:sp>
        <p:nvSpPr>
          <p:cNvPr id="1609" name="CustomShape 16"/>
          <p:cNvSpPr/>
          <p:nvPr/>
        </p:nvSpPr>
        <p:spPr>
          <a:xfrm>
            <a:off x="3949560" y="3994200"/>
            <a:ext cx="762120" cy="838080"/>
          </a:xfrm>
          <a:prstGeom prst="rect">
            <a:avLst/>
          </a:prstGeom>
          <a:solidFill>
            <a:srgbClr val="000000"/>
          </a:solidFill>
          <a:ln>
            <a:noFill/>
          </a:ln>
        </p:spPr>
        <p:style>
          <a:lnRef idx="0"/>
          <a:fillRef idx="0"/>
          <a:effectRef idx="0"/>
          <a:fontRef idx="minor"/>
        </p:style>
      </p:sp>
      <p:sp>
        <p:nvSpPr>
          <p:cNvPr id="1610" name="CustomShape 17"/>
          <p:cNvSpPr/>
          <p:nvPr/>
        </p:nvSpPr>
        <p:spPr>
          <a:xfrm>
            <a:off x="4413240" y="4610160"/>
            <a:ext cx="1440" cy="1568520"/>
          </a:xfrm>
          <a:custGeom>
            <a:avLst/>
            <a:gdLst/>
            <a:ahLst/>
            <a:rect l="l" t="t" r="r" b="b"/>
            <a:pathLst>
              <a:path w="4" h="4357">
                <a:moveTo>
                  <a:pt x="0" y="4357"/>
                </a:moveTo>
                <a:lnTo>
                  <a:pt x="4" y="0"/>
                </a:lnTo>
              </a:path>
            </a:pathLst>
          </a:custGeom>
          <a:noFill/>
          <a:ln w="38160">
            <a:solidFill>
              <a:srgbClr val="b2b2b2"/>
            </a:solidFill>
            <a:miter/>
            <a:tailEnd len="med" type="triangle" w="med"/>
          </a:ln>
        </p:spPr>
        <p:style>
          <a:lnRef idx="0"/>
          <a:fillRef idx="0"/>
          <a:effectRef idx="0"/>
          <a:fontRef idx="minor"/>
        </p:style>
      </p:sp>
      <p:sp>
        <p:nvSpPr>
          <p:cNvPr id="1611" name="CustomShape 18"/>
          <p:cNvSpPr/>
          <p:nvPr/>
        </p:nvSpPr>
        <p:spPr>
          <a:xfrm>
            <a:off x="4727520" y="4208400"/>
            <a:ext cx="2297160" cy="1800"/>
          </a:xfrm>
          <a:custGeom>
            <a:avLst/>
            <a:gdLst/>
            <a:ahLst/>
            <a:rect l="l" t="t" r="r" b="b"/>
            <a:pathLst>
              <a:path w="6381" h="5">
                <a:moveTo>
                  <a:pt x="0" y="0"/>
                </a:moveTo>
                <a:lnTo>
                  <a:pt x="6381" y="5"/>
                </a:lnTo>
              </a:path>
            </a:pathLst>
          </a:custGeom>
          <a:noFill/>
          <a:ln w="38160">
            <a:solidFill>
              <a:srgbClr val="b2b2b2"/>
            </a:solidFill>
            <a:miter/>
            <a:tailEnd len="med" type="triangle" w="med"/>
          </a:ln>
        </p:spPr>
        <p:style>
          <a:lnRef idx="0"/>
          <a:fillRef idx="0"/>
          <a:effectRef idx="0"/>
          <a:fontRef idx="minor"/>
        </p:style>
      </p:sp>
      <p:sp>
        <p:nvSpPr>
          <p:cNvPr id="1612" name="CustomShape 19"/>
          <p:cNvSpPr/>
          <p:nvPr/>
        </p:nvSpPr>
        <p:spPr>
          <a:xfrm>
            <a:off x="3679920" y="5952960"/>
            <a:ext cx="1371240" cy="357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82440" rIns="82440" tIns="41400" bIns="41400">
            <a:sp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144000"/>
                <a:tab algn="l" pos="9601200"/>
                <a:tab algn="l" pos="10058400"/>
                <a:tab algn="l" pos="10515600"/>
              </a:tabLst>
            </a:pPr>
            <a:r>
              <a:rPr b="0" lang="en-US" sz="1800" spc="-1" strike="noStrike">
                <a:solidFill>
                  <a:srgbClr val="000000"/>
                </a:solidFill>
                <a:latin typeface="Arial"/>
              </a:rPr>
              <a:t>BAANVAK1</a:t>
            </a:r>
            <a:endParaRPr b="0" lang="en-US" sz="1800" spc="-1" strike="noStrike">
              <a:solidFill>
                <a:srgbClr val="000000"/>
              </a:solidFill>
              <a:latin typeface="Times New Roman"/>
            </a:endParaRPr>
          </a:p>
        </p:txBody>
      </p:sp>
      <p:sp>
        <p:nvSpPr>
          <p:cNvPr id="1613" name="CustomShape 20"/>
          <p:cNvSpPr/>
          <p:nvPr/>
        </p:nvSpPr>
        <p:spPr>
          <a:xfrm>
            <a:off x="7031160" y="4052880"/>
            <a:ext cx="1371240" cy="357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82440" rIns="82440" tIns="41400" bIns="41400">
            <a:spAutoFit/>
          </a:bodyPr>
          <a:p>
            <a:pPr algn="ctr">
              <a:lnSpc>
                <a:spcPct val="100000"/>
              </a:lnSpc>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144000"/>
                <a:tab algn="l" pos="9601200"/>
                <a:tab algn="l" pos="10058400"/>
                <a:tab algn="l" pos="10515600"/>
              </a:tabLst>
            </a:pPr>
            <a:r>
              <a:rPr b="0" lang="en-US" sz="1800" spc="-1" strike="noStrike">
                <a:solidFill>
                  <a:srgbClr val="000000"/>
                </a:solidFill>
                <a:latin typeface="Arial"/>
              </a:rPr>
              <a:t>BAANVAK2</a:t>
            </a:r>
            <a:endParaRPr b="0" lang="en-US" sz="1800" spc="-1" strike="noStrike">
              <a:solidFill>
                <a:srgbClr val="000000"/>
              </a:solidFill>
              <a:latin typeface="Times New Roman"/>
            </a:endParaRPr>
          </a:p>
        </p:txBody>
      </p:sp>
      <p:sp>
        <p:nvSpPr>
          <p:cNvPr id="1614" name="CustomShape 21"/>
          <p:cNvSpPr/>
          <p:nvPr/>
        </p:nvSpPr>
        <p:spPr>
          <a:xfrm>
            <a:off x="1839960" y="2779560"/>
            <a:ext cx="5210280" cy="1263960"/>
          </a:xfrm>
          <a:prstGeom prst="rect">
            <a:avLst/>
          </a:prstGeom>
          <a:solidFill>
            <a:srgbClr val="000099"/>
          </a:solidFill>
          <a:ln w="9360">
            <a:solidFill>
              <a:srgbClr val="000000"/>
            </a:solidFill>
            <a:miter/>
          </a:ln>
        </p:spPr>
        <p:style>
          <a:lnRef idx="0"/>
          <a:fillRef idx="0"/>
          <a:effectRef idx="0"/>
          <a:fontRef idx="minor"/>
        </p:style>
      </p:sp>
      <p:sp>
        <p:nvSpPr>
          <p:cNvPr id="1615" name="CustomShape 22"/>
          <p:cNvSpPr/>
          <p:nvPr/>
        </p:nvSpPr>
        <p:spPr>
          <a:xfrm>
            <a:off x="2025720" y="3433680"/>
            <a:ext cx="4633920" cy="357480"/>
          </a:xfrm>
          <a:custGeom>
            <a:avLst/>
            <a:gdLst/>
            <a:ahLst/>
            <a:rect l="l" t="t" r="r" b="b"/>
            <a:pathLst>
              <a:path w="21600" h="21600">
                <a:moveTo>
                  <a:pt x="0" y="0"/>
                </a:moveTo>
                <a:lnTo>
                  <a:pt x="21600" y="0"/>
                </a:lnTo>
                <a:lnTo>
                  <a:pt x="21600" y="21600"/>
                </a:lnTo>
                <a:lnTo>
                  <a:pt x="0" y="21600"/>
                </a:lnTo>
                <a:lnTo>
                  <a:pt x="0" y="0"/>
                </a:lnTo>
                <a:close/>
              </a:path>
            </a:pathLst>
          </a:custGeom>
          <a:solidFill>
            <a:srgbClr val="000099"/>
          </a:solidFill>
          <a:ln w="28440">
            <a:solidFill>
              <a:srgbClr val="ffffff"/>
            </a:solidFill>
            <a:miter/>
          </a:ln>
        </p:spPr>
        <p:style>
          <a:lnRef idx="0"/>
          <a:fillRef idx="0"/>
          <a:effectRef idx="0"/>
          <a:fontRef idx="minor"/>
        </p:style>
        <p:txBody>
          <a:bodyPr wrap="none" lIns="82440" rIns="82440" tIns="41400" bIns="41400">
            <a:spAutoFit/>
          </a:bodyPr>
          <a:p>
            <a:pPr algn="ctr">
              <a:lnSpc>
                <a:spcPct val="100000"/>
              </a:lnSpc>
              <a:spcBef>
                <a:spcPts val="1123"/>
              </a:spcBef>
              <a:tabLst>
                <a:tab algn="l" pos="0"/>
                <a:tab algn="l" pos="447480"/>
                <a:tab algn="l" pos="896760"/>
                <a:tab algn="l" pos="1346040"/>
                <a:tab algn="l" pos="1795320"/>
                <a:tab algn="l" pos="2244600"/>
                <a:tab algn="l" pos="2693880"/>
                <a:tab algn="l" pos="3143160"/>
                <a:tab algn="l" pos="3592440"/>
                <a:tab algn="l" pos="4041720"/>
                <a:tab algn="l" pos="4491000"/>
                <a:tab algn="l" pos="4940280"/>
                <a:tab algn="l" pos="5389560"/>
                <a:tab algn="l" pos="5838480"/>
                <a:tab algn="l" pos="6287760"/>
                <a:tab algn="l" pos="6737040"/>
                <a:tab algn="l" pos="7186320"/>
                <a:tab algn="l" pos="7635600"/>
                <a:tab algn="l" pos="8084880"/>
                <a:tab algn="l" pos="8534160"/>
                <a:tab algn="l" pos="8983440"/>
                <a:tab algn="l" pos="9144000"/>
                <a:tab algn="l" pos="9601200"/>
                <a:tab algn="l" pos="10058400"/>
                <a:tab algn="l" pos="10515600"/>
              </a:tabLst>
            </a:pPr>
            <a:r>
              <a:rPr b="0" lang="en-US" sz="1800" spc="-1" strike="noStrike">
                <a:solidFill>
                  <a:srgbClr val="ffffff"/>
                </a:solidFill>
                <a:latin typeface="Arial"/>
              </a:rPr>
              <a:t>BAANVAK1 RECHTSAF NAAR BAANVAK2</a:t>
            </a:r>
            <a:endParaRPr b="0" lang="en-US" sz="1800" spc="-1" strike="noStrike">
              <a:solidFill>
                <a:srgbClr val="000000"/>
              </a:solidFill>
              <a:latin typeface="Times New Roman"/>
            </a:endParaRPr>
          </a:p>
        </p:txBody>
      </p:sp>
      <p:sp>
        <p:nvSpPr>
          <p:cNvPr id="1616" name="CustomShape 23"/>
          <p:cNvSpPr/>
          <p:nvPr/>
        </p:nvSpPr>
        <p:spPr>
          <a:xfrm>
            <a:off x="5160960" y="2840040"/>
            <a:ext cx="614520" cy="431640"/>
          </a:xfrm>
          <a:custGeom>
            <a:avLst/>
            <a:gdLst/>
            <a:ahLst/>
            <a:rect l="0" t="0" r="r" b="b"/>
            <a:pathLst>
              <a:path w="1709" h="1201">
                <a:moveTo>
                  <a:pt x="0" y="1200"/>
                </a:moveTo>
                <a:lnTo>
                  <a:pt x="0" y="675"/>
                </a:lnTo>
                <a:lnTo>
                  <a:pt x="0" y="676"/>
                </a:lnTo>
                <a:cubicBezTo>
                  <a:pt x="0" y="585"/>
                  <a:pt x="45" y="497"/>
                  <a:pt x="132" y="418"/>
                </a:cubicBezTo>
                <a:cubicBezTo>
                  <a:pt x="218" y="340"/>
                  <a:pt x="342" y="275"/>
                  <a:pt x="491" y="230"/>
                </a:cubicBezTo>
                <a:cubicBezTo>
                  <a:pt x="641" y="185"/>
                  <a:pt x="810" y="161"/>
                  <a:pt x="983" y="161"/>
                </a:cubicBezTo>
                <a:lnTo>
                  <a:pt x="1194" y="161"/>
                </a:lnTo>
                <a:lnTo>
                  <a:pt x="1194" y="0"/>
                </a:lnTo>
                <a:lnTo>
                  <a:pt x="1708" y="337"/>
                </a:lnTo>
                <a:lnTo>
                  <a:pt x="1194" y="675"/>
                </a:lnTo>
                <a:lnTo>
                  <a:pt x="1194" y="514"/>
                </a:lnTo>
                <a:lnTo>
                  <a:pt x="982" y="514"/>
                </a:lnTo>
                <a:lnTo>
                  <a:pt x="983" y="514"/>
                </a:lnTo>
                <a:cubicBezTo>
                  <a:pt x="898" y="514"/>
                  <a:pt x="816" y="522"/>
                  <a:pt x="743" y="536"/>
                </a:cubicBezTo>
                <a:cubicBezTo>
                  <a:pt x="670" y="550"/>
                  <a:pt x="609" y="570"/>
                  <a:pt x="567" y="595"/>
                </a:cubicBezTo>
                <a:cubicBezTo>
                  <a:pt x="525" y="619"/>
                  <a:pt x="503" y="647"/>
                  <a:pt x="503" y="676"/>
                </a:cubicBezTo>
                <a:lnTo>
                  <a:pt x="502" y="1200"/>
                </a:lnTo>
                <a:lnTo>
                  <a:pt x="0" y="1200"/>
                </a:lnTo>
              </a:path>
            </a:pathLst>
          </a:custGeom>
          <a:solidFill>
            <a:srgbClr val="ffffff"/>
          </a:solidFill>
          <a:ln w="9360">
            <a:solidFill>
              <a:srgbClr val="ffffff"/>
            </a:solidFill>
            <a:miter/>
          </a:ln>
        </p:spPr>
        <p:style>
          <a:lnRef idx="0"/>
          <a:fillRef idx="0"/>
          <a:effectRef idx="0"/>
          <a:fontRef idx="minor"/>
        </p:style>
      </p:sp>
      <p:sp>
        <p:nvSpPr>
          <p:cNvPr id="1617" name="CustomShape 24"/>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2" presetSubtype="8">
                                  <p:stCondLst>
                                    <p:cond delay="0"/>
                                  </p:stCondLst>
                                  <p:childTnLst>
                                    <p:set>
                                      <p:cBhvr>
                                        <p:cTn id="6" dur="1" fill="hold">
                                          <p:stCondLst>
                                            <p:cond delay="0"/>
                                          </p:stCondLst>
                                        </p:cTn>
                                        <p:tgtEl>
                                          <p:spTgt spid="1610"/>
                                        </p:tgtEl>
                                        <p:attrNameLst>
                                          <p:attrName>style.visibility</p:attrName>
                                        </p:attrNameLst>
                                      </p:cBhvr>
                                      <p:to>
                                        <p:strVal val="visible"/>
                                      </p:to>
                                    </p:set>
                                    <p:anim calcmode="lin" valueType="num">
                                      <p:cBhvr additive="repl">
                                        <p:cTn id="7" dur="500" fill="hold"/>
                                        <p:tgtEl>
                                          <p:spTgt spid="1610"/>
                                        </p:tgtEl>
                                        <p:attrNameLst>
                                          <p:attrName>ppt_x</p:attrName>
                                        </p:attrNameLst>
                                      </p:cBhvr>
                                      <p:tavLst>
                                        <p:tav tm="0">
                                          <p:val>
                                            <p:strVal val="0-#ppt_w/2"/>
                                          </p:val>
                                        </p:tav>
                                        <p:tav tm="100000">
                                          <p:val>
                                            <p:strVal val="#ppt_x"/>
                                          </p:val>
                                        </p:tav>
                                      </p:tavLst>
                                    </p:anim>
                                    <p:anim calcmode="lin" valueType="num">
                                      <p:cBhvr additive="repl">
                                        <p:cTn id="8" dur="500" fill="hold"/>
                                        <p:tgtEl>
                                          <p:spTgt spid="1610"/>
                                        </p:tgtEl>
                                        <p:attrNameLst>
                                          <p:attrName>ppt_y</p:attrName>
                                        </p:attrNameLst>
                                      </p:cBhvr>
                                      <p:tavLst>
                                        <p:tav tm="0">
                                          <p:val>
                                            <p:strVal val="#ppt_y"/>
                                          </p:val>
                                        </p:tav>
                                        <p:tav tm="100000">
                                          <p:val>
                                            <p:strVal val="#ppt_y"/>
                                          </p:val>
                                        </p:tav>
                                      </p:tavLst>
                                    </p:anim>
                                  </p:childTnLst>
                                </p:cTn>
                              </p:par>
                            </p:childTnLst>
                          </p:cTn>
                        </p:par>
                      </p:childTnLst>
                    </p:cTn>
                  </p:par>
                  <p:par>
                    <p:cTn id="9" dur="indefinite" fill="hold">
                      <p:stCondLst>
                        <p:cond delay="indefinite"/>
                      </p:stCondLst>
                      <p:childTnLst>
                        <p:par>
                          <p:cTn id="10" dur="indefinite" fill="hold">
                            <p:stCondLst>
                              <p:cond delay="0"/>
                            </p:stCondLst>
                            <p:childTnLst>
                              <p:par>
                                <p:cTn id="11" dur="indefinite" nodeType="clickEffect" fill="hold" presetClass="entr" presetID="2" presetSubtype="8">
                                  <p:stCondLst>
                                    <p:cond delay="0"/>
                                  </p:stCondLst>
                                  <p:childTnLst>
                                    <p:set>
                                      <p:cBhvr>
                                        <p:cTn id="12" dur="1" fill="hold">
                                          <p:stCondLst>
                                            <p:cond delay="0"/>
                                          </p:stCondLst>
                                        </p:cTn>
                                        <p:tgtEl>
                                          <p:spTgt spid="1611"/>
                                        </p:tgtEl>
                                        <p:attrNameLst>
                                          <p:attrName>style.visibility</p:attrName>
                                        </p:attrNameLst>
                                      </p:cBhvr>
                                      <p:to>
                                        <p:strVal val="visible"/>
                                      </p:to>
                                    </p:set>
                                    <p:anim calcmode="lin" valueType="num">
                                      <p:cBhvr additive="repl">
                                        <p:cTn id="13" dur="500" fill="hold"/>
                                        <p:tgtEl>
                                          <p:spTgt spid="1611"/>
                                        </p:tgtEl>
                                        <p:attrNameLst>
                                          <p:attrName>ppt_x</p:attrName>
                                        </p:attrNameLst>
                                      </p:cBhvr>
                                      <p:tavLst>
                                        <p:tav tm="0">
                                          <p:val>
                                            <p:strVal val="0-#ppt_w/2"/>
                                          </p:val>
                                        </p:tav>
                                        <p:tav tm="100000">
                                          <p:val>
                                            <p:strVal val="#ppt_x"/>
                                          </p:val>
                                        </p:tav>
                                      </p:tavLst>
                                    </p:anim>
                                    <p:anim calcmode="lin" valueType="num">
                                      <p:cBhvr additive="repl">
                                        <p:cTn id="14" dur="500" fill="hold"/>
                                        <p:tgtEl>
                                          <p:spTgt spid="1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18"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Een </a:t>
            </a:r>
            <a:r>
              <a:rPr b="1" i="1" lang="nl-BE" sz="2800" spc="-1" strike="noStrike">
                <a:solidFill>
                  <a:srgbClr val="000000"/>
                </a:solidFill>
                <a:latin typeface="Arial Narrow"/>
              </a:rPr>
              <a:t>Label</a:t>
            </a:r>
            <a:r>
              <a:rPr b="1" lang="nl-BE" sz="2800" spc="-1" strike="noStrike">
                <a:solidFill>
                  <a:srgbClr val="000000"/>
                </a:solidFill>
                <a:latin typeface="Arial Narrow"/>
              </a:rPr>
              <a:t> bestaat al</a:t>
            </a:r>
            <a:endParaRPr b="1" lang="en-US" sz="2800" spc="-1" strike="noStrike">
              <a:solidFill>
                <a:srgbClr val="000000"/>
              </a:solidFill>
              <a:latin typeface="Arial Narrow"/>
            </a:endParaRPr>
          </a:p>
        </p:txBody>
      </p:sp>
      <p:sp>
        <p:nvSpPr>
          <p:cNvPr id="1619" name="TextShape 2"/>
          <p:cNvSpPr txBox="1"/>
          <p:nvPr/>
        </p:nvSpPr>
        <p:spPr>
          <a:xfrm>
            <a:off x="824040" y="1523520"/>
            <a:ext cx="7632720" cy="4730760"/>
          </a:xfrm>
          <a:prstGeom prst="rect">
            <a:avLst/>
          </a:prstGeom>
          <a:noFill/>
          <a:ln>
            <a:noFill/>
          </a:ln>
        </p:spPr>
        <p:txBody>
          <a:bodyPr lIns="0" rIns="0" tIns="0" bIns="0">
            <a:normAutofit/>
          </a:bodyPr>
          <a:p>
            <a:pPr marL="679320" indent="-67644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1600" spc="-1" strike="noStrike">
                <a:solidFill>
                  <a:srgbClr val="000000"/>
                </a:solidFill>
                <a:latin typeface="Times New Roman"/>
              </a:rPr>
              <a:t>What's in a name, that which we call a </a:t>
            </a:r>
            <a:r>
              <a:rPr b="1" i="1" lang="nl-BE" sz="1600" spc="-1" strike="noStrike">
                <a:solidFill>
                  <a:srgbClr val="000000"/>
                </a:solidFill>
                <a:latin typeface="Times New Roman"/>
              </a:rPr>
              <a:t>label</a:t>
            </a:r>
            <a:r>
              <a:rPr b="1" lang="nl-BE" sz="1600" spc="-1" strike="noStrike">
                <a:solidFill>
                  <a:srgbClr val="000000"/>
                </a:solidFill>
                <a:latin typeface="Times New Roman"/>
              </a:rPr>
              <a:t>, by any other name, </a:t>
            </a:r>
            <a:br/>
            <a:r>
              <a:rPr b="1" lang="nl-BE" sz="1600" spc="-1" strike="noStrike">
                <a:solidFill>
                  <a:srgbClr val="000000"/>
                </a:solidFill>
                <a:latin typeface="Times New Roman"/>
              </a:rPr>
              <a:t>would smell as sweet?</a:t>
            </a:r>
            <a:br/>
            <a:endParaRPr b="1" lang="en-US" sz="1600" spc="-1" strike="noStrike">
              <a:solidFill>
                <a:srgbClr val="000000"/>
              </a:solidFill>
              <a:latin typeface="Times New Roman"/>
            </a:endParaRPr>
          </a:p>
          <a:p>
            <a:pPr marL="336240" indent="-33624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ATM - een label heet VPI/VCI</a:t>
            </a:r>
            <a:endParaRPr b="1" lang="en-US" sz="2400" spc="-1" strike="noStrike">
              <a:solidFill>
                <a:srgbClr val="000000"/>
              </a:solidFill>
              <a:latin typeface="Times New Roman"/>
            </a:endParaRPr>
          </a:p>
          <a:p>
            <a:pPr marL="336240" indent="-33624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Frame Relay - een label is een DLCI</a:t>
            </a:r>
            <a:endParaRPr b="1" lang="en-US" sz="2400" spc="-1" strike="noStrike">
              <a:solidFill>
                <a:srgbClr val="000000"/>
              </a:solidFill>
              <a:latin typeface="Times New Roman"/>
            </a:endParaRPr>
          </a:p>
          <a:p>
            <a:pPr marL="336240" indent="-33624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TDM - een label is een timeslot (zoals een baanvak)</a:t>
            </a:r>
            <a:endParaRPr b="1" lang="en-US" sz="2400" spc="-1" strike="noStrike">
              <a:solidFill>
                <a:srgbClr val="000000"/>
              </a:solidFill>
              <a:latin typeface="Times New Roman"/>
            </a:endParaRPr>
          </a:p>
          <a:p>
            <a:pPr marL="336240" indent="-33624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rPr>
              <a:t>X25 - een label heet een LCN</a:t>
            </a:r>
            <a:endParaRPr b="1" lang="en-US" sz="2400" spc="-1" strike="noStrike">
              <a:solidFill>
                <a:srgbClr val="000000"/>
              </a:solidFill>
              <a:latin typeface="Times New Roman"/>
            </a:endParaRPr>
          </a:p>
          <a:p>
            <a:pPr marL="679320" indent="-67644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679320" indent="-67644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pic>
        <p:nvPicPr>
          <p:cNvPr id="1620" name="" descr=""/>
          <p:cNvPicPr/>
          <p:nvPr/>
        </p:nvPicPr>
        <p:blipFill>
          <a:blip r:embed="rId1"/>
          <a:stretch/>
        </p:blipFill>
        <p:spPr>
          <a:xfrm>
            <a:off x="6899400" y="3673440"/>
            <a:ext cx="1714320" cy="2389320"/>
          </a:xfrm>
          <a:prstGeom prst="rect">
            <a:avLst/>
          </a:prstGeom>
          <a:ln>
            <a:noFill/>
          </a:ln>
        </p:spPr>
      </p:pic>
      <p:sp>
        <p:nvSpPr>
          <p:cNvPr id="1621"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2"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Lagen MPLS</a:t>
            </a:r>
            <a:endParaRPr b="1" lang="en-US" sz="2800" spc="-1" strike="noStrike">
              <a:solidFill>
                <a:srgbClr val="000000"/>
              </a:solidFill>
              <a:latin typeface="Arial Narrow"/>
            </a:endParaRPr>
          </a:p>
        </p:txBody>
      </p:sp>
      <p:sp>
        <p:nvSpPr>
          <p:cNvPr id="1623"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Multi Protocol Label Switching gebeurt tussen Laag 2 en Laag 3</a:t>
            </a:r>
            <a:endParaRPr b="1"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pic>
        <p:nvPicPr>
          <p:cNvPr id="1624" name="" descr=""/>
          <p:cNvPicPr/>
          <p:nvPr/>
        </p:nvPicPr>
        <p:blipFill>
          <a:blip r:embed="rId1"/>
          <a:stretch/>
        </p:blipFill>
        <p:spPr>
          <a:xfrm>
            <a:off x="1523880" y="3124080"/>
            <a:ext cx="5772240" cy="2791080"/>
          </a:xfrm>
          <a:prstGeom prst="rect">
            <a:avLst/>
          </a:prstGeom>
          <a:ln>
            <a:noFill/>
          </a:ln>
        </p:spPr>
      </p:pic>
      <p:sp>
        <p:nvSpPr>
          <p:cNvPr id="1625"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6"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MPLS label</a:t>
            </a:r>
            <a:endParaRPr b="1" lang="en-US" sz="2800" spc="-1" strike="noStrike">
              <a:solidFill>
                <a:srgbClr val="000000"/>
              </a:solidFill>
              <a:latin typeface="Arial Narrow"/>
            </a:endParaRPr>
          </a:p>
        </p:txBody>
      </p:sp>
      <p:sp>
        <p:nvSpPr>
          <p:cNvPr id="1627"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Algemene vorm van een Label</a:t>
            </a:r>
            <a:endParaRPr b="1" lang="en-US" sz="2400" spc="-1" strike="noStrike">
              <a:solidFill>
                <a:srgbClr val="000000"/>
              </a:solidFill>
              <a:latin typeface="Times New Roman"/>
            </a:endParaRPr>
          </a:p>
        </p:txBody>
      </p:sp>
      <p:pic>
        <p:nvPicPr>
          <p:cNvPr id="1628" name="" descr=""/>
          <p:cNvPicPr/>
          <p:nvPr/>
        </p:nvPicPr>
        <p:blipFill>
          <a:blip r:embed="rId1"/>
          <a:stretch/>
        </p:blipFill>
        <p:spPr>
          <a:xfrm>
            <a:off x="1219320" y="2306520"/>
            <a:ext cx="6476760" cy="3735360"/>
          </a:xfrm>
          <a:prstGeom prst="rect">
            <a:avLst/>
          </a:prstGeom>
          <a:ln>
            <a:noFill/>
          </a:ln>
        </p:spPr>
      </p:pic>
      <p:sp>
        <p:nvSpPr>
          <p:cNvPr id="1629" name="CustomShape 3"/>
          <p:cNvSpPr/>
          <p:nvPr/>
        </p:nvSpPr>
        <p:spPr>
          <a:xfrm>
            <a:off x="1655640" y="4680000"/>
            <a:ext cx="6840720" cy="1079280"/>
          </a:xfrm>
          <a:prstGeom prst="rect">
            <a:avLst/>
          </a:prstGeom>
          <a:solidFill>
            <a:srgbClr val="ffffff"/>
          </a:solidFill>
          <a:ln w="9360">
            <a:solidFill>
              <a:srgbClr val="ffffff"/>
            </a:solidFill>
            <a:round/>
          </a:ln>
        </p:spPr>
        <p:style>
          <a:lnRef idx="0"/>
          <a:fillRef idx="0"/>
          <a:effectRef idx="0"/>
          <a:fontRef idx="minor"/>
        </p:style>
        <p:txBody>
          <a:bodyPr wrap="none" lIns="90000" rIns="90000" tIns="45000" bIns="450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00"/>
                </a:solidFill>
                <a:latin typeface="Times New Roman"/>
              </a:rPr>
              <a:t>Exp.bits:</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Geven een verkeersklasse aan</a:t>
            </a:r>
            <a:endParaRPr b="0" lang="en-US" sz="24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00"/>
                </a:solidFill>
                <a:latin typeface="Times New Roman"/>
              </a:rPr>
              <a:t>BS:</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Soort STOP bit. Er volgt geen label meer</a:t>
            </a:r>
            <a:endParaRPr b="0" lang="en-US" sz="24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en-US" sz="2400" spc="-1" strike="noStrike">
                <a:solidFill>
                  <a:srgbClr val="000000"/>
                </a:solidFill>
                <a:latin typeface="Times New Roman"/>
              </a:rPr>
              <a:t>TTL:</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TimeToLive zoals bij IP</a:t>
            </a:r>
            <a:endParaRPr b="0" lang="en-US" sz="2400" spc="-1" strike="noStrike">
              <a:solidFill>
                <a:srgbClr val="000000"/>
              </a:solidFill>
              <a:latin typeface="Times New Roman"/>
            </a:endParaRPr>
          </a:p>
        </p:txBody>
      </p:sp>
      <p:sp>
        <p:nvSpPr>
          <p:cNvPr id="1630" name="CustomShape 4"/>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31"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Doorsturen van Labels</a:t>
            </a:r>
            <a:endParaRPr b="1" lang="en-US" sz="2800" spc="-1" strike="noStrike">
              <a:solidFill>
                <a:srgbClr val="000000"/>
              </a:solidFill>
              <a:latin typeface="Arial Narrow"/>
            </a:endParaRPr>
          </a:p>
        </p:txBody>
      </p:sp>
      <p:sp>
        <p:nvSpPr>
          <p:cNvPr id="1632"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MPLS zegt niet hoe de labels moeten verspreid worden</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BGP is uitgebreid met </a:t>
            </a:r>
            <a:r>
              <a:rPr b="1" i="1" lang="en-US" sz="2400" spc="-1" strike="noStrike">
                <a:solidFill>
                  <a:srgbClr val="000000"/>
                </a:solidFill>
                <a:latin typeface="Times New Roman"/>
                <a:ea typeface="宋体"/>
              </a:rPr>
              <a:t>piggybacking</a:t>
            </a:r>
            <a:r>
              <a:rPr b="1" lang="en-US" sz="2400" spc="-1" strike="noStrike">
                <a:solidFill>
                  <a:srgbClr val="000000"/>
                </a:solidFill>
                <a:latin typeface="Times New Roman"/>
                <a:ea typeface="宋体"/>
              </a:rPr>
              <a:t> om de label mee te nemen</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IETF heeft ook een nieuw protocol gedefinieerd enkel voor het doorsturen en beheer van labels:</a:t>
            </a:r>
            <a:br/>
            <a:r>
              <a:rPr b="1" lang="en-US" sz="2400" spc="-1" strike="noStrike">
                <a:solidFill>
                  <a:srgbClr val="ff0000"/>
                </a:solidFill>
                <a:latin typeface="Times New Roman"/>
                <a:ea typeface="宋体"/>
              </a:rPr>
              <a:t>Label Distribution Protocol</a:t>
            </a:r>
            <a:r>
              <a:rPr b="1" lang="en-US" sz="2400" spc="-1" strike="noStrike">
                <a:solidFill>
                  <a:srgbClr val="000000"/>
                </a:solidFill>
                <a:latin typeface="Times New Roman"/>
                <a:ea typeface="宋体"/>
              </a:rPr>
              <a:t> (LDP) </a:t>
            </a:r>
            <a:endParaRPr b="1" lang="en-US" sz="2400" spc="-1" strike="noStrike">
              <a:solidFill>
                <a:srgbClr val="000000"/>
              </a:solidFill>
              <a:latin typeface="Times New Roman"/>
            </a:endParaRPr>
          </a:p>
          <a:p>
            <a:pPr lvl="1" marL="741240" indent="-284040">
              <a:lnSpc>
                <a:spcPct val="100000"/>
              </a:lnSpc>
              <a:spcBef>
                <a:spcPts val="598"/>
              </a:spcBef>
              <a:buClr>
                <a:srgbClr val="000000"/>
              </a:buClr>
              <a:buFont typeface="Times New Roman"/>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Extensies van LDP ondersteunen ook routering met QoS parameters</a:t>
            </a:r>
            <a:endParaRPr b="0" lang="en-US" sz="2400" spc="-1" strike="noStrike">
              <a:solidFill>
                <a:srgbClr val="000000"/>
              </a:solidFill>
              <a:latin typeface="Times New Roman"/>
            </a:endParaRPr>
          </a:p>
        </p:txBody>
      </p:sp>
      <p:sp>
        <p:nvSpPr>
          <p:cNvPr id="1633"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34"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Bestaande Labels</a:t>
            </a:r>
            <a:endParaRPr b="1" lang="en-US" sz="2800" spc="-1" strike="noStrike">
              <a:solidFill>
                <a:srgbClr val="000000"/>
              </a:solidFill>
              <a:latin typeface="Arial Narrow"/>
            </a:endParaRPr>
          </a:p>
        </p:txBody>
      </p:sp>
      <p:sp>
        <p:nvSpPr>
          <p:cNvPr id="1635"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Bestaande Labels worden overgenomen. Waar er geen label bestaat, wordt er een nieuwe "</a:t>
            </a:r>
            <a:r>
              <a:rPr b="1" lang="nl-BE" sz="2400" spc="-1" strike="noStrike">
                <a:solidFill>
                  <a:srgbClr val="ff3333"/>
                </a:solidFill>
                <a:latin typeface="Times New Roman"/>
              </a:rPr>
              <a:t>Shim label"</a:t>
            </a:r>
            <a:r>
              <a:rPr b="1" lang="nl-BE" sz="2400" spc="-1" strike="noStrike">
                <a:solidFill>
                  <a:srgbClr val="000000"/>
                </a:solidFill>
                <a:latin typeface="Times New Roman"/>
              </a:rPr>
              <a:t> voorzien.</a:t>
            </a:r>
            <a:endParaRPr b="1" lang="en-US" sz="2400" spc="-1" strike="noStrike">
              <a:solidFill>
                <a:srgbClr val="000000"/>
              </a:solidFill>
              <a:latin typeface="Times New Roman"/>
            </a:endParaRPr>
          </a:p>
        </p:txBody>
      </p:sp>
      <p:sp>
        <p:nvSpPr>
          <p:cNvPr id="1636" name="CustomShape 3"/>
          <p:cNvSpPr/>
          <p:nvPr/>
        </p:nvSpPr>
        <p:spPr>
          <a:xfrm>
            <a:off x="1646280" y="2765520"/>
            <a:ext cx="205740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000099"/>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Times New Roman"/>
              </a:rPr>
              <a:t>ATM</a:t>
            </a:r>
            <a:endParaRPr b="0" lang="en-US" sz="3600" spc="-1" strike="noStrike">
              <a:solidFill>
                <a:srgbClr val="000000"/>
              </a:solidFill>
              <a:latin typeface="Times New Roman"/>
            </a:endParaRPr>
          </a:p>
        </p:txBody>
      </p:sp>
      <p:sp>
        <p:nvSpPr>
          <p:cNvPr id="1637" name="CustomShape 4"/>
          <p:cNvSpPr/>
          <p:nvPr/>
        </p:nvSpPr>
        <p:spPr>
          <a:xfrm>
            <a:off x="3855960" y="2765520"/>
            <a:ext cx="137160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000099"/>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Times New Roman"/>
              </a:rPr>
              <a:t>FR</a:t>
            </a:r>
            <a:endParaRPr b="0" lang="en-US" sz="3600" spc="-1" strike="noStrike">
              <a:solidFill>
                <a:srgbClr val="000000"/>
              </a:solidFill>
              <a:latin typeface="Times New Roman"/>
            </a:endParaRPr>
          </a:p>
        </p:txBody>
      </p:sp>
      <p:sp>
        <p:nvSpPr>
          <p:cNvPr id="1638" name="CustomShape 5"/>
          <p:cNvSpPr/>
          <p:nvPr/>
        </p:nvSpPr>
        <p:spPr>
          <a:xfrm>
            <a:off x="5380200" y="2765520"/>
            <a:ext cx="182880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Times New Roman"/>
              </a:rPr>
              <a:t>Ethernet</a:t>
            </a:r>
            <a:endParaRPr b="0" lang="en-US" sz="3600" spc="-1" strike="noStrike">
              <a:solidFill>
                <a:srgbClr val="000000"/>
              </a:solidFill>
              <a:latin typeface="Times New Roman"/>
            </a:endParaRPr>
          </a:p>
        </p:txBody>
      </p:sp>
      <p:sp>
        <p:nvSpPr>
          <p:cNvPr id="1639" name="CustomShape 6"/>
          <p:cNvSpPr/>
          <p:nvPr/>
        </p:nvSpPr>
        <p:spPr>
          <a:xfrm>
            <a:off x="7361280" y="2765520"/>
            <a:ext cx="114300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Times New Roman"/>
              </a:rPr>
              <a:t>PPP</a:t>
            </a:r>
            <a:endParaRPr b="0" lang="en-US" sz="3600" spc="-1" strike="noStrike">
              <a:solidFill>
                <a:srgbClr val="000000"/>
              </a:solidFill>
              <a:latin typeface="Times New Roman"/>
            </a:endParaRPr>
          </a:p>
        </p:txBody>
      </p:sp>
      <p:sp>
        <p:nvSpPr>
          <p:cNvPr id="1640" name="CustomShape 7"/>
          <p:cNvSpPr/>
          <p:nvPr/>
        </p:nvSpPr>
        <p:spPr>
          <a:xfrm>
            <a:off x="1606680" y="3565440"/>
            <a:ext cx="100152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000099"/>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Times New Roman"/>
              </a:rPr>
              <a:t>VPI</a:t>
            </a:r>
            <a:endParaRPr b="0" lang="en-US" sz="3600" spc="-1" strike="noStrike">
              <a:solidFill>
                <a:srgbClr val="000000"/>
              </a:solidFill>
              <a:latin typeface="Times New Roman"/>
            </a:endParaRPr>
          </a:p>
        </p:txBody>
      </p:sp>
      <p:sp>
        <p:nvSpPr>
          <p:cNvPr id="1641" name="CustomShape 8"/>
          <p:cNvSpPr/>
          <p:nvPr/>
        </p:nvSpPr>
        <p:spPr>
          <a:xfrm>
            <a:off x="2660760" y="3565440"/>
            <a:ext cx="103968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000099"/>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Times New Roman"/>
              </a:rPr>
              <a:t>VCI</a:t>
            </a:r>
            <a:endParaRPr b="0" lang="en-US" sz="3600" spc="-1" strike="noStrike">
              <a:solidFill>
                <a:srgbClr val="000000"/>
              </a:solidFill>
              <a:latin typeface="Times New Roman"/>
            </a:endParaRPr>
          </a:p>
        </p:txBody>
      </p:sp>
      <p:sp>
        <p:nvSpPr>
          <p:cNvPr id="1642" name="CustomShape 9"/>
          <p:cNvSpPr/>
          <p:nvPr/>
        </p:nvSpPr>
        <p:spPr>
          <a:xfrm>
            <a:off x="3854520" y="3565440"/>
            <a:ext cx="137160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000099"/>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Times New Roman"/>
              </a:rPr>
              <a:t>DLCI</a:t>
            </a:r>
            <a:endParaRPr b="0" lang="en-US" sz="3600" spc="-1" strike="noStrike">
              <a:solidFill>
                <a:srgbClr val="000000"/>
              </a:solidFill>
              <a:latin typeface="Times New Roman"/>
            </a:endParaRPr>
          </a:p>
        </p:txBody>
      </p:sp>
      <p:sp>
        <p:nvSpPr>
          <p:cNvPr id="1643" name="CustomShape 10"/>
          <p:cNvSpPr/>
          <p:nvPr/>
        </p:nvSpPr>
        <p:spPr>
          <a:xfrm>
            <a:off x="5378400" y="3565440"/>
            <a:ext cx="311616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99ff33"/>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Times New Roman"/>
              </a:rPr>
              <a:t>“</a:t>
            </a:r>
            <a:r>
              <a:rPr b="0" lang="en-US" sz="3600" spc="-1" strike="noStrike">
                <a:solidFill>
                  <a:srgbClr val="000000"/>
                </a:solidFill>
                <a:latin typeface="Times New Roman"/>
              </a:rPr>
              <a:t>Shim Label”</a:t>
            </a:r>
            <a:endParaRPr b="0" lang="en-US" sz="3600" spc="-1" strike="noStrike">
              <a:solidFill>
                <a:srgbClr val="000000"/>
              </a:solidFill>
              <a:latin typeface="Times New Roman"/>
            </a:endParaRPr>
          </a:p>
        </p:txBody>
      </p:sp>
      <p:sp>
        <p:nvSpPr>
          <p:cNvPr id="1644" name="CustomShape 11"/>
          <p:cNvSpPr/>
          <p:nvPr/>
        </p:nvSpPr>
        <p:spPr>
          <a:xfrm>
            <a:off x="756720" y="2730600"/>
            <a:ext cx="732600" cy="69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82440" rIns="82440" tIns="41400" bIns="4140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000" spc="-1" strike="noStrike">
                <a:solidFill>
                  <a:srgbClr val="000000"/>
                </a:solidFill>
                <a:latin typeface="Arial"/>
              </a:rPr>
              <a:t>Laag</a:t>
            </a:r>
            <a:br/>
            <a:r>
              <a:rPr b="0" lang="en-US" sz="2000" spc="-1" strike="noStrike">
                <a:solidFill>
                  <a:srgbClr val="000000"/>
                </a:solidFill>
                <a:latin typeface="Arial"/>
              </a:rPr>
              <a:t>2</a:t>
            </a:r>
            <a:endParaRPr b="0" lang="en-US" sz="2000" spc="-1" strike="noStrike">
              <a:solidFill>
                <a:srgbClr val="000000"/>
              </a:solidFill>
              <a:latin typeface="Times New Roman"/>
            </a:endParaRPr>
          </a:p>
        </p:txBody>
      </p:sp>
      <p:sp>
        <p:nvSpPr>
          <p:cNvPr id="1645" name="CustomShape 12"/>
          <p:cNvSpPr/>
          <p:nvPr/>
        </p:nvSpPr>
        <p:spPr>
          <a:xfrm>
            <a:off x="766080" y="3637080"/>
            <a:ext cx="788760" cy="388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82440" rIns="82440" tIns="41400" bIns="41400">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2000" spc="-1" strike="noStrike">
                <a:solidFill>
                  <a:srgbClr val="000000"/>
                </a:solidFill>
                <a:latin typeface="Arial"/>
              </a:rPr>
              <a:t>Label</a:t>
            </a:r>
            <a:endParaRPr b="0" lang="en-US" sz="2000" spc="-1" strike="noStrike">
              <a:solidFill>
                <a:srgbClr val="000000"/>
              </a:solidFill>
              <a:latin typeface="Times New Roman"/>
            </a:endParaRPr>
          </a:p>
        </p:txBody>
      </p:sp>
      <p:sp>
        <p:nvSpPr>
          <p:cNvPr id="1646" name="CustomShape 13"/>
          <p:cNvSpPr/>
          <p:nvPr/>
        </p:nvSpPr>
        <p:spPr>
          <a:xfrm>
            <a:off x="2637000" y="4495680"/>
            <a:ext cx="441936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99ff33"/>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Times New Roman"/>
              </a:rPr>
              <a:t>“</a:t>
            </a:r>
            <a:r>
              <a:rPr b="0" lang="en-US" sz="3600" spc="-1" strike="noStrike">
                <a:solidFill>
                  <a:srgbClr val="000000"/>
                </a:solidFill>
                <a:latin typeface="Times New Roman"/>
              </a:rPr>
              <a:t>Shim Label” …….</a:t>
            </a:r>
            <a:endParaRPr b="0" lang="en-US" sz="3600" spc="-1" strike="noStrike">
              <a:solidFill>
                <a:srgbClr val="000000"/>
              </a:solidFill>
              <a:latin typeface="Times New Roman"/>
            </a:endParaRPr>
          </a:p>
        </p:txBody>
      </p:sp>
      <p:sp>
        <p:nvSpPr>
          <p:cNvPr id="1647" name="CustomShape 14"/>
          <p:cNvSpPr/>
          <p:nvPr/>
        </p:nvSpPr>
        <p:spPr>
          <a:xfrm>
            <a:off x="2637000" y="5334120"/>
            <a:ext cx="4419360" cy="64260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28440">
            <a:solidFill>
              <a:srgbClr val="000000"/>
            </a:solidFill>
            <a:miter/>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000000"/>
                </a:solidFill>
                <a:latin typeface="Times New Roman"/>
              </a:rPr>
              <a:t>IP | PAYLOAD</a:t>
            </a:r>
            <a:endParaRPr b="0" lang="en-US" sz="3600" spc="-1" strike="noStrike">
              <a:solidFill>
                <a:srgbClr val="000000"/>
              </a:solidFill>
              <a:latin typeface="Times New Roman"/>
            </a:endParaRPr>
          </a:p>
        </p:txBody>
      </p:sp>
      <p:sp>
        <p:nvSpPr>
          <p:cNvPr id="1648" name="CustomShape 15"/>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timing>
    <p:tnLst>
      <p:par>
        <p:cTn id="15" dur="indefinite" restart="never" nodeType="tmRoot">
          <p:childTnLst>
            <p:seq>
              <p:cTn id="16" dur="indefinite" nodeType="mainSeq">
                <p:childTnLst>
                  <p:par>
                    <p:cTn id="17" dur="indefinite" fill="hold">
                      <p:stCondLst>
                        <p:cond delay="indefinite"/>
                      </p:stCondLst>
                      <p:childTnLst>
                        <p:par>
                          <p:cTn id="18" dur="indefinite" fill="hold">
                            <p:stCondLst>
                              <p:cond delay="0"/>
                            </p:stCondLst>
                            <p:childTnLst>
                              <p:par>
                                <p:cTn id="19" dur="indefinite" nodeType="clickEffect" fill="hold" presetClass="entr" presetID="2" presetSubtype="8">
                                  <p:stCondLst>
                                    <p:cond delay="0"/>
                                  </p:stCondLst>
                                  <p:childTnLst>
                                    <p:set>
                                      <p:cBhvr>
                                        <p:cTn id="20" dur="1" fill="hold">
                                          <p:stCondLst>
                                            <p:cond delay="0"/>
                                          </p:stCondLst>
                                        </p:cTn>
                                        <p:tgtEl>
                                          <p:spTgt spid="1636"/>
                                        </p:tgtEl>
                                        <p:attrNameLst>
                                          <p:attrName>style.visibility</p:attrName>
                                        </p:attrNameLst>
                                      </p:cBhvr>
                                      <p:to>
                                        <p:strVal val="visible"/>
                                      </p:to>
                                    </p:set>
                                    <p:anim calcmode="lin" valueType="num">
                                      <p:cBhvr additive="repl">
                                        <p:cTn id="21" dur="500" fill="hold"/>
                                        <p:tgtEl>
                                          <p:spTgt spid="1636"/>
                                        </p:tgtEl>
                                        <p:attrNameLst>
                                          <p:attrName>ppt_x</p:attrName>
                                        </p:attrNameLst>
                                      </p:cBhvr>
                                      <p:tavLst>
                                        <p:tav tm="0">
                                          <p:val>
                                            <p:strVal val="0-#ppt_w/2"/>
                                          </p:val>
                                        </p:tav>
                                        <p:tav tm="100000">
                                          <p:val>
                                            <p:strVal val="#ppt_x"/>
                                          </p:val>
                                        </p:tav>
                                      </p:tavLst>
                                    </p:anim>
                                    <p:anim calcmode="lin" valueType="num">
                                      <p:cBhvr additive="repl">
                                        <p:cTn id="22" dur="500" fill="hold"/>
                                        <p:tgtEl>
                                          <p:spTgt spid="1636"/>
                                        </p:tgtEl>
                                        <p:attrNameLst>
                                          <p:attrName>ppt_y</p:attrName>
                                        </p:attrNameLst>
                                      </p:cBhvr>
                                      <p:tavLst>
                                        <p:tav tm="0">
                                          <p:val>
                                            <p:strVal val="#ppt_y"/>
                                          </p:val>
                                        </p:tav>
                                        <p:tav tm="100000">
                                          <p:val>
                                            <p:strVal val="#ppt_y"/>
                                          </p:val>
                                        </p:tav>
                                      </p:tavLst>
                                    </p:anim>
                                  </p:childTnLst>
                                </p:cTn>
                              </p:par>
                            </p:childTnLst>
                          </p:cTn>
                        </p:par>
                      </p:childTnLst>
                    </p:cTn>
                  </p:par>
                  <p:par>
                    <p:cTn id="23" dur="indefinite" fill="hold">
                      <p:stCondLst>
                        <p:cond delay="indefinite"/>
                      </p:stCondLst>
                      <p:childTnLst>
                        <p:par>
                          <p:cTn id="24" dur="indefinite" fill="hold">
                            <p:stCondLst>
                              <p:cond delay="0"/>
                            </p:stCondLst>
                            <p:childTnLst>
                              <p:par>
                                <p:cTn id="25" dur="indefinite" nodeType="clickEffect" fill="hold" presetClass="entr" presetID="2" presetSubtype="8">
                                  <p:stCondLst>
                                    <p:cond delay="0"/>
                                  </p:stCondLst>
                                  <p:childTnLst>
                                    <p:set>
                                      <p:cBhvr>
                                        <p:cTn id="26" dur="1" fill="hold">
                                          <p:stCondLst>
                                            <p:cond delay="0"/>
                                          </p:stCondLst>
                                        </p:cTn>
                                        <p:tgtEl>
                                          <p:spTgt spid="1641"/>
                                        </p:tgtEl>
                                        <p:attrNameLst>
                                          <p:attrName>style.visibility</p:attrName>
                                        </p:attrNameLst>
                                      </p:cBhvr>
                                      <p:to>
                                        <p:strVal val="visible"/>
                                      </p:to>
                                    </p:set>
                                    <p:anim calcmode="lin" valueType="num">
                                      <p:cBhvr additive="repl">
                                        <p:cTn id="27" dur="500" fill="hold"/>
                                        <p:tgtEl>
                                          <p:spTgt spid="1641"/>
                                        </p:tgtEl>
                                        <p:attrNameLst>
                                          <p:attrName>ppt_x</p:attrName>
                                        </p:attrNameLst>
                                      </p:cBhvr>
                                      <p:tavLst>
                                        <p:tav tm="0">
                                          <p:val>
                                            <p:strVal val="0-#ppt_w/2"/>
                                          </p:val>
                                        </p:tav>
                                        <p:tav tm="100000">
                                          <p:val>
                                            <p:strVal val="#ppt_x"/>
                                          </p:val>
                                        </p:tav>
                                      </p:tavLst>
                                    </p:anim>
                                    <p:anim calcmode="lin" valueType="num">
                                      <p:cBhvr additive="repl">
                                        <p:cTn id="28" dur="500" fill="hold"/>
                                        <p:tgtEl>
                                          <p:spTgt spid="1641"/>
                                        </p:tgtEl>
                                        <p:attrNameLst>
                                          <p:attrName>ppt_y</p:attrName>
                                        </p:attrNameLst>
                                      </p:cBhvr>
                                      <p:tavLst>
                                        <p:tav tm="0">
                                          <p:val>
                                            <p:strVal val="#ppt_y"/>
                                          </p:val>
                                        </p:tav>
                                        <p:tav tm="100000">
                                          <p:val>
                                            <p:strVal val="#ppt_y"/>
                                          </p:val>
                                        </p:tav>
                                      </p:tavLst>
                                    </p:anim>
                                  </p:childTnLst>
                                </p:cTn>
                              </p:par>
                            </p:childTnLst>
                          </p:cTn>
                        </p:par>
                      </p:childTnLst>
                    </p:cTn>
                  </p:par>
                  <p:par>
                    <p:cTn id="29" dur="indefinite" fill="hold">
                      <p:stCondLst>
                        <p:cond delay="indefinite"/>
                      </p:stCondLst>
                      <p:childTnLst>
                        <p:par>
                          <p:cTn id="30" dur="indefinite" fill="hold">
                            <p:stCondLst>
                              <p:cond delay="0"/>
                            </p:stCondLst>
                            <p:childTnLst>
                              <p:par>
                                <p:cTn id="31" dur="indefinite" nodeType="clickEffect" fill="hold" presetClass="entr" presetID="2" presetSubtype="8">
                                  <p:stCondLst>
                                    <p:cond delay="0"/>
                                  </p:stCondLst>
                                  <p:childTnLst>
                                    <p:set>
                                      <p:cBhvr>
                                        <p:cTn id="32" dur="1" fill="hold">
                                          <p:stCondLst>
                                            <p:cond delay="0"/>
                                          </p:stCondLst>
                                        </p:cTn>
                                        <p:tgtEl>
                                          <p:spTgt spid="1640"/>
                                        </p:tgtEl>
                                        <p:attrNameLst>
                                          <p:attrName>style.visibility</p:attrName>
                                        </p:attrNameLst>
                                      </p:cBhvr>
                                      <p:to>
                                        <p:strVal val="visible"/>
                                      </p:to>
                                    </p:set>
                                    <p:anim calcmode="lin" valueType="num">
                                      <p:cBhvr additive="repl">
                                        <p:cTn id="33" dur="500" fill="hold"/>
                                        <p:tgtEl>
                                          <p:spTgt spid="1640"/>
                                        </p:tgtEl>
                                        <p:attrNameLst>
                                          <p:attrName>ppt_x</p:attrName>
                                        </p:attrNameLst>
                                      </p:cBhvr>
                                      <p:tavLst>
                                        <p:tav tm="0">
                                          <p:val>
                                            <p:strVal val="0-#ppt_w/2"/>
                                          </p:val>
                                        </p:tav>
                                        <p:tav tm="100000">
                                          <p:val>
                                            <p:strVal val="#ppt_x"/>
                                          </p:val>
                                        </p:tav>
                                      </p:tavLst>
                                    </p:anim>
                                    <p:anim calcmode="lin" valueType="num">
                                      <p:cBhvr additive="repl">
                                        <p:cTn id="34" dur="500" fill="hold"/>
                                        <p:tgtEl>
                                          <p:spTgt spid="1640"/>
                                        </p:tgtEl>
                                        <p:attrNameLst>
                                          <p:attrName>ppt_y</p:attrName>
                                        </p:attrNameLst>
                                      </p:cBhvr>
                                      <p:tavLst>
                                        <p:tav tm="0">
                                          <p:val>
                                            <p:strVal val="#ppt_y"/>
                                          </p:val>
                                        </p:tav>
                                        <p:tav tm="100000">
                                          <p:val>
                                            <p:strVal val="#ppt_y"/>
                                          </p:val>
                                        </p:tav>
                                      </p:tavLst>
                                    </p:anim>
                                  </p:childTnLst>
                                </p:cTn>
                              </p:par>
                            </p:childTnLst>
                          </p:cTn>
                        </p:par>
                      </p:childTnLst>
                    </p:cTn>
                  </p:par>
                  <p:par>
                    <p:cTn id="35" dur="indefinite" fill="hold">
                      <p:stCondLst>
                        <p:cond delay="indefinite"/>
                      </p:stCondLst>
                      <p:childTnLst>
                        <p:par>
                          <p:cTn id="36" dur="indefinite" fill="hold">
                            <p:stCondLst>
                              <p:cond delay="0"/>
                            </p:stCondLst>
                            <p:childTnLst>
                              <p:par>
                                <p:cTn id="37" dur="indefinite" nodeType="clickEffect" fill="hold" presetClass="entr" presetID="2" presetSubtype="1">
                                  <p:stCondLst>
                                    <p:cond delay="0"/>
                                  </p:stCondLst>
                                  <p:childTnLst>
                                    <p:set>
                                      <p:cBhvr>
                                        <p:cTn id="38" dur="1" fill="hold">
                                          <p:stCondLst>
                                            <p:cond delay="0"/>
                                          </p:stCondLst>
                                        </p:cTn>
                                        <p:tgtEl>
                                          <p:spTgt spid="1637"/>
                                        </p:tgtEl>
                                        <p:attrNameLst>
                                          <p:attrName>style.visibility</p:attrName>
                                        </p:attrNameLst>
                                      </p:cBhvr>
                                      <p:to>
                                        <p:strVal val="visible"/>
                                      </p:to>
                                    </p:set>
                                    <p:anim calcmode="lin" valueType="num">
                                      <p:cBhvr additive="repl">
                                        <p:cTn id="39" dur="500" fill="hold"/>
                                        <p:tgtEl>
                                          <p:spTgt spid="1637"/>
                                        </p:tgtEl>
                                        <p:attrNameLst>
                                          <p:attrName>ppt_x</p:attrName>
                                        </p:attrNameLst>
                                      </p:cBhvr>
                                      <p:tavLst>
                                        <p:tav tm="0">
                                          <p:val>
                                            <p:strVal val="#ppt_x"/>
                                          </p:val>
                                        </p:tav>
                                        <p:tav tm="100000">
                                          <p:val>
                                            <p:strVal val="#ppt_x"/>
                                          </p:val>
                                        </p:tav>
                                      </p:tavLst>
                                    </p:anim>
                                    <p:anim calcmode="lin" valueType="num">
                                      <p:cBhvr additive="repl">
                                        <p:cTn id="40" dur="500" fill="hold"/>
                                        <p:tgtEl>
                                          <p:spTgt spid="1637"/>
                                        </p:tgtEl>
                                        <p:attrNameLst>
                                          <p:attrName>ppt_y</p:attrName>
                                        </p:attrNameLst>
                                      </p:cBhvr>
                                      <p:tavLst>
                                        <p:tav tm="0">
                                          <p:val>
                                            <p:strVal val="0-#ppt_h/2"/>
                                          </p:val>
                                        </p:tav>
                                        <p:tav tm="100000">
                                          <p:val>
                                            <p:strVal val="#ppt_y"/>
                                          </p:val>
                                        </p:tav>
                                      </p:tavLst>
                                    </p:anim>
                                  </p:childTnLst>
                                </p:cTn>
                              </p:par>
                            </p:childTnLst>
                          </p:cTn>
                        </p:par>
                      </p:childTnLst>
                    </p:cTn>
                  </p:par>
                  <p:par>
                    <p:cTn id="41" dur="indefinite" fill="hold">
                      <p:stCondLst>
                        <p:cond delay="indefinite"/>
                      </p:stCondLst>
                      <p:childTnLst>
                        <p:par>
                          <p:cTn id="42" dur="indefinite" fill="hold">
                            <p:stCondLst>
                              <p:cond delay="0"/>
                            </p:stCondLst>
                            <p:childTnLst>
                              <p:par>
                                <p:cTn id="43" dur="indefinite" nodeType="clickEffect" fill="hold" presetClass="entr" presetID="2" presetSubtype="4">
                                  <p:stCondLst>
                                    <p:cond delay="0"/>
                                  </p:stCondLst>
                                  <p:childTnLst>
                                    <p:set>
                                      <p:cBhvr>
                                        <p:cTn id="44" dur="1" fill="hold">
                                          <p:stCondLst>
                                            <p:cond delay="0"/>
                                          </p:stCondLst>
                                        </p:cTn>
                                        <p:tgtEl>
                                          <p:spTgt spid="1642"/>
                                        </p:tgtEl>
                                        <p:attrNameLst>
                                          <p:attrName>style.visibility</p:attrName>
                                        </p:attrNameLst>
                                      </p:cBhvr>
                                      <p:to>
                                        <p:strVal val="visible"/>
                                      </p:to>
                                    </p:set>
                                    <p:anim calcmode="lin" valueType="num">
                                      <p:cBhvr additive="repl">
                                        <p:cTn id="45" dur="500" fill="hold"/>
                                        <p:tgtEl>
                                          <p:spTgt spid="1642"/>
                                        </p:tgtEl>
                                        <p:attrNameLst>
                                          <p:attrName>ppt_x</p:attrName>
                                        </p:attrNameLst>
                                      </p:cBhvr>
                                      <p:tavLst>
                                        <p:tav tm="0">
                                          <p:val>
                                            <p:strVal val="#ppt_x"/>
                                          </p:val>
                                        </p:tav>
                                        <p:tav tm="100000">
                                          <p:val>
                                            <p:strVal val="#ppt_x"/>
                                          </p:val>
                                        </p:tav>
                                      </p:tavLst>
                                    </p:anim>
                                    <p:anim calcmode="lin" valueType="num">
                                      <p:cBhvr additive="repl">
                                        <p:cTn id="46" dur="500" fill="hold"/>
                                        <p:tgtEl>
                                          <p:spTgt spid="1642"/>
                                        </p:tgtEl>
                                        <p:attrNameLst>
                                          <p:attrName>ppt_y</p:attrName>
                                        </p:attrNameLst>
                                      </p:cBhvr>
                                      <p:tavLst>
                                        <p:tav tm="0">
                                          <p:val>
                                            <p:strVal val="1+#ppt_h/2"/>
                                          </p:val>
                                        </p:tav>
                                        <p:tav tm="100000">
                                          <p:val>
                                            <p:strVal val="#ppt_y"/>
                                          </p:val>
                                        </p:tav>
                                      </p:tavLst>
                                    </p:anim>
                                  </p:childTnLst>
                                </p:cTn>
                              </p:par>
                            </p:childTnLst>
                          </p:cTn>
                        </p:par>
                      </p:childTnLst>
                    </p:cTn>
                  </p:par>
                  <p:par>
                    <p:cTn id="47" dur="indefinite" fill="hold">
                      <p:stCondLst>
                        <p:cond delay="indefinite"/>
                      </p:stCondLst>
                      <p:childTnLst>
                        <p:par>
                          <p:cTn id="48" dur="indefinite" fill="hold">
                            <p:stCondLst>
                              <p:cond delay="0"/>
                            </p:stCondLst>
                            <p:childTnLst>
                              <p:par>
                                <p:cTn id="49" dur="indefinite" nodeType="clickEffect" fill="hold" presetClass="entr" presetID="2" presetSubtype="1">
                                  <p:stCondLst>
                                    <p:cond delay="0"/>
                                  </p:stCondLst>
                                  <p:childTnLst>
                                    <p:set>
                                      <p:cBhvr>
                                        <p:cTn id="50" dur="1" fill="hold">
                                          <p:stCondLst>
                                            <p:cond delay="0"/>
                                          </p:stCondLst>
                                        </p:cTn>
                                        <p:tgtEl>
                                          <p:spTgt spid="1638"/>
                                        </p:tgtEl>
                                        <p:attrNameLst>
                                          <p:attrName>style.visibility</p:attrName>
                                        </p:attrNameLst>
                                      </p:cBhvr>
                                      <p:to>
                                        <p:strVal val="visible"/>
                                      </p:to>
                                    </p:set>
                                    <p:anim calcmode="lin" valueType="num">
                                      <p:cBhvr additive="repl">
                                        <p:cTn id="51" dur="500" fill="hold"/>
                                        <p:tgtEl>
                                          <p:spTgt spid="1638"/>
                                        </p:tgtEl>
                                        <p:attrNameLst>
                                          <p:attrName>ppt_x</p:attrName>
                                        </p:attrNameLst>
                                      </p:cBhvr>
                                      <p:tavLst>
                                        <p:tav tm="0">
                                          <p:val>
                                            <p:strVal val="#ppt_x"/>
                                          </p:val>
                                        </p:tav>
                                        <p:tav tm="100000">
                                          <p:val>
                                            <p:strVal val="#ppt_x"/>
                                          </p:val>
                                        </p:tav>
                                      </p:tavLst>
                                    </p:anim>
                                    <p:anim calcmode="lin" valueType="num">
                                      <p:cBhvr additive="repl">
                                        <p:cTn id="52" dur="500" fill="hold"/>
                                        <p:tgtEl>
                                          <p:spTgt spid="1638"/>
                                        </p:tgtEl>
                                        <p:attrNameLst>
                                          <p:attrName>ppt_y</p:attrName>
                                        </p:attrNameLst>
                                      </p:cBhvr>
                                      <p:tavLst>
                                        <p:tav tm="0">
                                          <p:val>
                                            <p:strVal val="0-#ppt_h/2"/>
                                          </p:val>
                                        </p:tav>
                                        <p:tav tm="100000">
                                          <p:val>
                                            <p:strVal val="#ppt_y"/>
                                          </p:val>
                                        </p:tav>
                                      </p:tavLst>
                                    </p:anim>
                                  </p:childTnLst>
                                </p:cTn>
                              </p:par>
                            </p:childTnLst>
                          </p:cTn>
                        </p:par>
                      </p:childTnLst>
                    </p:cTn>
                  </p:par>
                  <p:par>
                    <p:cTn id="53" dur="indefinite" fill="hold">
                      <p:stCondLst>
                        <p:cond delay="indefinite"/>
                      </p:stCondLst>
                      <p:childTnLst>
                        <p:par>
                          <p:cTn id="54" dur="indefinite" fill="hold">
                            <p:stCondLst>
                              <p:cond delay="0"/>
                            </p:stCondLst>
                            <p:childTnLst>
                              <p:par>
                                <p:cTn id="55" dur="indefinite" nodeType="clickEffect" fill="hold" presetClass="entr" presetID="2" presetSubtype="2">
                                  <p:stCondLst>
                                    <p:cond delay="0"/>
                                  </p:stCondLst>
                                  <p:childTnLst>
                                    <p:set>
                                      <p:cBhvr>
                                        <p:cTn id="56" dur="1" fill="hold">
                                          <p:stCondLst>
                                            <p:cond delay="0"/>
                                          </p:stCondLst>
                                        </p:cTn>
                                        <p:tgtEl>
                                          <p:spTgt spid="1639"/>
                                        </p:tgtEl>
                                        <p:attrNameLst>
                                          <p:attrName>style.visibility</p:attrName>
                                        </p:attrNameLst>
                                      </p:cBhvr>
                                      <p:to>
                                        <p:strVal val="visible"/>
                                      </p:to>
                                    </p:set>
                                    <p:anim calcmode="lin" valueType="num">
                                      <p:cBhvr additive="repl">
                                        <p:cTn id="57" dur="500" fill="hold"/>
                                        <p:tgtEl>
                                          <p:spTgt spid="1639"/>
                                        </p:tgtEl>
                                        <p:attrNameLst>
                                          <p:attrName>ppt_x</p:attrName>
                                        </p:attrNameLst>
                                      </p:cBhvr>
                                      <p:tavLst>
                                        <p:tav tm="0">
                                          <p:val>
                                            <p:strVal val="1+#ppt_w/2"/>
                                          </p:val>
                                        </p:tav>
                                        <p:tav tm="100000">
                                          <p:val>
                                            <p:strVal val="#ppt_x"/>
                                          </p:val>
                                        </p:tav>
                                      </p:tavLst>
                                    </p:anim>
                                    <p:anim calcmode="lin" valueType="num">
                                      <p:cBhvr additive="repl">
                                        <p:cTn id="58" dur="500" fill="hold"/>
                                        <p:tgtEl>
                                          <p:spTgt spid="1639"/>
                                        </p:tgtEl>
                                        <p:attrNameLst>
                                          <p:attrName>ppt_y</p:attrName>
                                        </p:attrNameLst>
                                      </p:cBhvr>
                                      <p:tavLst>
                                        <p:tav tm="0">
                                          <p:val>
                                            <p:strVal val="#ppt_y"/>
                                          </p:val>
                                        </p:tav>
                                        <p:tav tm="100000">
                                          <p:val>
                                            <p:strVal val="#ppt_y"/>
                                          </p:val>
                                        </p:tav>
                                      </p:tavLst>
                                    </p:anim>
                                  </p:childTnLst>
                                </p:cTn>
                              </p:par>
                            </p:childTnLst>
                          </p:cTn>
                        </p:par>
                      </p:childTnLst>
                    </p:cTn>
                  </p:par>
                  <p:par>
                    <p:cTn id="59" dur="indefinite" fill="hold">
                      <p:stCondLst>
                        <p:cond delay="indefinite"/>
                      </p:stCondLst>
                      <p:childTnLst>
                        <p:par>
                          <p:cTn id="60" dur="indefinite" fill="hold">
                            <p:stCondLst>
                              <p:cond delay="0"/>
                            </p:stCondLst>
                            <p:childTnLst>
                              <p:par>
                                <p:cTn id="61" dur="indefinite" nodeType="clickEffect" fill="hold" presetClass="entr" presetID="2" presetSubtype="4">
                                  <p:stCondLst>
                                    <p:cond delay="0"/>
                                  </p:stCondLst>
                                  <p:childTnLst>
                                    <p:set>
                                      <p:cBhvr>
                                        <p:cTn id="62" dur="1" fill="hold">
                                          <p:stCondLst>
                                            <p:cond delay="0"/>
                                          </p:stCondLst>
                                        </p:cTn>
                                        <p:tgtEl>
                                          <p:spTgt spid="1643"/>
                                        </p:tgtEl>
                                        <p:attrNameLst>
                                          <p:attrName>style.visibility</p:attrName>
                                        </p:attrNameLst>
                                      </p:cBhvr>
                                      <p:to>
                                        <p:strVal val="visible"/>
                                      </p:to>
                                    </p:set>
                                    <p:anim calcmode="lin" valueType="num">
                                      <p:cBhvr additive="repl">
                                        <p:cTn id="63" dur="500" fill="hold"/>
                                        <p:tgtEl>
                                          <p:spTgt spid="1643"/>
                                        </p:tgtEl>
                                        <p:attrNameLst>
                                          <p:attrName>ppt_x</p:attrName>
                                        </p:attrNameLst>
                                      </p:cBhvr>
                                      <p:tavLst>
                                        <p:tav tm="0">
                                          <p:val>
                                            <p:strVal val="#ppt_x"/>
                                          </p:val>
                                        </p:tav>
                                        <p:tav tm="100000">
                                          <p:val>
                                            <p:strVal val="#ppt_x"/>
                                          </p:val>
                                        </p:tav>
                                      </p:tavLst>
                                    </p:anim>
                                    <p:anim calcmode="lin" valueType="num">
                                      <p:cBhvr additive="repl">
                                        <p:cTn id="64" dur="500" fill="hold"/>
                                        <p:tgtEl>
                                          <p:spTgt spid="1643"/>
                                        </p:tgtEl>
                                        <p:attrNameLst>
                                          <p:attrName>ppt_y</p:attrName>
                                        </p:attrNameLst>
                                      </p:cBhvr>
                                      <p:tavLst>
                                        <p:tav tm="0">
                                          <p:val>
                                            <p:strVal val="1+#ppt_h/2"/>
                                          </p:val>
                                        </p:tav>
                                        <p:tav tm="100000">
                                          <p:val>
                                            <p:strVal val="#ppt_y"/>
                                          </p:val>
                                        </p:tav>
                                      </p:tavLst>
                                    </p:anim>
                                  </p:childTnLst>
                                </p:cTn>
                              </p:par>
                            </p:childTnLst>
                          </p:cTn>
                        </p:par>
                      </p:childTnLst>
                    </p:cTn>
                  </p:par>
                  <p:par>
                    <p:cTn id="65" dur="indefinite" fill="hold">
                      <p:stCondLst>
                        <p:cond delay="indefinite"/>
                      </p:stCondLst>
                      <p:childTnLst>
                        <p:par>
                          <p:cTn id="66" dur="indefinite" fill="hold">
                            <p:stCondLst>
                              <p:cond delay="0"/>
                            </p:stCondLst>
                            <p:childTnLst>
                              <p:par>
                                <p:cTn id="67" dur="indefinite" nodeType="clickEffect" fill="hold" presetClass="entr" presetID="2" presetSubtype="4">
                                  <p:stCondLst>
                                    <p:cond delay="0"/>
                                  </p:stCondLst>
                                  <p:childTnLst>
                                    <p:set>
                                      <p:cBhvr>
                                        <p:cTn id="68" dur="1" fill="hold">
                                          <p:stCondLst>
                                            <p:cond delay="0"/>
                                          </p:stCondLst>
                                        </p:cTn>
                                        <p:tgtEl>
                                          <p:spTgt spid="1646"/>
                                        </p:tgtEl>
                                        <p:attrNameLst>
                                          <p:attrName>style.visibility</p:attrName>
                                        </p:attrNameLst>
                                      </p:cBhvr>
                                      <p:to>
                                        <p:strVal val="visible"/>
                                      </p:to>
                                    </p:set>
                                    <p:anim calcmode="lin" valueType="num">
                                      <p:cBhvr additive="repl">
                                        <p:cTn id="69" dur="500" fill="hold"/>
                                        <p:tgtEl>
                                          <p:spTgt spid="1646"/>
                                        </p:tgtEl>
                                        <p:attrNameLst>
                                          <p:attrName>ppt_x</p:attrName>
                                        </p:attrNameLst>
                                      </p:cBhvr>
                                      <p:tavLst>
                                        <p:tav tm="0">
                                          <p:val>
                                            <p:strVal val="#ppt_x"/>
                                          </p:val>
                                        </p:tav>
                                        <p:tav tm="100000">
                                          <p:val>
                                            <p:strVal val="#ppt_x"/>
                                          </p:val>
                                        </p:tav>
                                      </p:tavLst>
                                    </p:anim>
                                    <p:anim calcmode="lin" valueType="num">
                                      <p:cBhvr additive="repl">
                                        <p:cTn id="70" dur="500" fill="hold"/>
                                        <p:tgtEl>
                                          <p:spTgt spid="1646"/>
                                        </p:tgtEl>
                                        <p:attrNameLst>
                                          <p:attrName>ppt_y</p:attrName>
                                        </p:attrNameLst>
                                      </p:cBhvr>
                                      <p:tavLst>
                                        <p:tav tm="0">
                                          <p:val>
                                            <p:strVal val="1+#ppt_h/2"/>
                                          </p:val>
                                        </p:tav>
                                        <p:tav tm="100000">
                                          <p:val>
                                            <p:strVal val="#ppt_y"/>
                                          </p:val>
                                        </p:tav>
                                      </p:tavLst>
                                    </p:anim>
                                  </p:childTnLst>
                                </p:cTn>
                              </p:par>
                            </p:childTnLst>
                          </p:cTn>
                        </p:par>
                      </p:childTnLst>
                    </p:cTn>
                  </p:par>
                  <p:par>
                    <p:cTn id="71" dur="indefinite" fill="hold">
                      <p:stCondLst>
                        <p:cond delay="indefinite"/>
                      </p:stCondLst>
                      <p:childTnLst>
                        <p:par>
                          <p:cTn id="72" dur="indefinite" fill="hold">
                            <p:stCondLst>
                              <p:cond delay="0"/>
                            </p:stCondLst>
                            <p:childTnLst>
                              <p:par>
                                <p:cTn id="73" dur="indefinite" nodeType="clickEffect" fill="hold" presetClass="entr" presetID="2" presetSubtype="4">
                                  <p:stCondLst>
                                    <p:cond delay="0"/>
                                  </p:stCondLst>
                                  <p:childTnLst>
                                    <p:set>
                                      <p:cBhvr>
                                        <p:cTn id="74" dur="1" fill="hold">
                                          <p:stCondLst>
                                            <p:cond delay="0"/>
                                          </p:stCondLst>
                                        </p:cTn>
                                        <p:tgtEl>
                                          <p:spTgt spid="1647"/>
                                        </p:tgtEl>
                                        <p:attrNameLst>
                                          <p:attrName>style.visibility</p:attrName>
                                        </p:attrNameLst>
                                      </p:cBhvr>
                                      <p:to>
                                        <p:strVal val="visible"/>
                                      </p:to>
                                    </p:set>
                                    <p:anim calcmode="lin" valueType="num">
                                      <p:cBhvr additive="repl">
                                        <p:cTn id="75" dur="500" fill="hold"/>
                                        <p:tgtEl>
                                          <p:spTgt spid="1647"/>
                                        </p:tgtEl>
                                        <p:attrNameLst>
                                          <p:attrName>ppt_x</p:attrName>
                                        </p:attrNameLst>
                                      </p:cBhvr>
                                      <p:tavLst>
                                        <p:tav tm="0">
                                          <p:val>
                                            <p:strVal val="#ppt_x"/>
                                          </p:val>
                                        </p:tav>
                                        <p:tav tm="100000">
                                          <p:val>
                                            <p:strVal val="#ppt_x"/>
                                          </p:val>
                                        </p:tav>
                                      </p:tavLst>
                                    </p:anim>
                                    <p:anim calcmode="lin" valueType="num">
                                      <p:cBhvr additive="repl">
                                        <p:cTn id="76" dur="500" fill="hold"/>
                                        <p:tgtEl>
                                          <p:spTgt spid="1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49" name="TextShape 1"/>
          <p:cNvSpPr txBox="1"/>
          <p:nvPr/>
        </p:nvSpPr>
        <p:spPr>
          <a:xfrm>
            <a:off x="864720" y="735120"/>
            <a:ext cx="7766280" cy="506160"/>
          </a:xfrm>
          <a:prstGeom prst="rect">
            <a:avLst/>
          </a:prstGeom>
          <a:noFill/>
          <a:ln>
            <a:noFill/>
          </a:ln>
        </p:spPr>
        <p:txBody>
          <a:bodyPr lIns="0" rIns="0" tIns="0" bIns="0" anchor="ctr">
            <a:noAutofit/>
          </a:bodyPr>
          <a:p>
            <a:endParaRPr b="1" lang="en-US" sz="2800" spc="-1" strike="noStrike">
              <a:solidFill>
                <a:srgbClr val="000000"/>
              </a:solidFill>
              <a:latin typeface="Arial Narrow"/>
            </a:endParaRPr>
          </a:p>
        </p:txBody>
      </p:sp>
      <p:pic>
        <p:nvPicPr>
          <p:cNvPr id="1650" name="" descr=""/>
          <p:cNvPicPr/>
          <p:nvPr/>
        </p:nvPicPr>
        <p:blipFill>
          <a:blip r:embed="rId1"/>
          <a:stretch/>
        </p:blipFill>
        <p:spPr>
          <a:xfrm>
            <a:off x="-17640" y="0"/>
            <a:ext cx="9161640" cy="6858000"/>
          </a:xfrm>
          <a:prstGeom prst="rect">
            <a:avLst/>
          </a:prstGeom>
          <a:ln>
            <a:noFill/>
          </a:ln>
        </p:spPr>
      </p:pic>
      <p:sp>
        <p:nvSpPr>
          <p:cNvPr id="1651" name="CustomShape 2"/>
          <p:cNvSpPr/>
          <p:nvPr/>
        </p:nvSpPr>
        <p:spPr>
          <a:xfrm>
            <a:off x="1685880" y="2232000"/>
            <a:ext cx="5873760" cy="1187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Wide Latin"/>
              </a:rPr>
              <a:t>One protocol </a:t>
            </a:r>
            <a:endParaRPr b="0" lang="en-US" sz="36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0" lang="en-US" sz="3600" spc="-1" strike="noStrike">
                <a:solidFill>
                  <a:srgbClr val="ffffff"/>
                </a:solidFill>
                <a:latin typeface="Wide Latin"/>
              </a:rPr>
              <a:t>to rule them all</a:t>
            </a:r>
            <a:endParaRPr b="0" lang="en-US" sz="3600" spc="-1" strike="noStrike">
              <a:solidFill>
                <a:srgbClr val="000000"/>
              </a:solidFill>
              <a:latin typeface="Times New Roman"/>
            </a:endParaRPr>
          </a:p>
        </p:txBody>
      </p:sp>
      <p:sp>
        <p:nvSpPr>
          <p:cNvPr id="1652"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53"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LER en LSR</a:t>
            </a:r>
            <a:endParaRPr b="1" lang="en-US" sz="2800" spc="-1" strike="noStrike">
              <a:solidFill>
                <a:srgbClr val="000000"/>
              </a:solidFill>
              <a:latin typeface="Arial Narrow"/>
            </a:endParaRPr>
          </a:p>
        </p:txBody>
      </p:sp>
      <p:sp>
        <p:nvSpPr>
          <p:cNvPr id="1654"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Label Edge Router</a:t>
            </a:r>
            <a:endParaRPr b="1"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Zit aan de rand van een MPLS netwerk en voorziet/verwijdert labels bij pakketten.</a:t>
            </a:r>
            <a:endParaRPr b="0"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Ondersteunt meerdere poorten naar verschillende netwerken (zoals Frame Relay, ATM, en Ethernet). </a:t>
            </a:r>
            <a:endParaRPr b="0"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Label Switch Router</a:t>
            </a:r>
            <a:endParaRPr b="1"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Is een hoge-snelheidsrouter in het hart van een MPLS netwerk.</a:t>
            </a:r>
            <a:endParaRPr b="0"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ATM switches kunnen als LSR dienen zonder hardware veranderingen. Label switching = VP/VC switching.</a:t>
            </a:r>
            <a:endParaRPr b="0" lang="en-US" sz="2400" spc="-1" strike="noStrike">
              <a:solidFill>
                <a:srgbClr val="000000"/>
              </a:solidFill>
              <a:latin typeface="Times New Roman"/>
            </a:endParaRPr>
          </a:p>
        </p:txBody>
      </p:sp>
      <p:sp>
        <p:nvSpPr>
          <p:cNvPr id="1655"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56"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Label Switched Path (LSP)</a:t>
            </a:r>
            <a:endParaRPr b="1" lang="en-US" sz="2800" spc="-1" strike="noStrike">
              <a:solidFill>
                <a:srgbClr val="000000"/>
              </a:solidFill>
              <a:latin typeface="Arial Narrow"/>
            </a:endParaRPr>
          </a:p>
        </p:txBody>
      </p:sp>
      <p:sp>
        <p:nvSpPr>
          <p:cNvPr id="1657"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nl-BE" sz="2400" spc="-1" strike="noStrike">
                <a:solidFill>
                  <a:srgbClr val="000000"/>
                </a:solidFill>
                <a:latin typeface="Times New Roman"/>
              </a:rPr>
              <a:t>Het LSP wordt vastgelegd VOOR de transmissie start</a:t>
            </a:r>
            <a:br/>
            <a:r>
              <a:rPr b="1" lang="nl-BE" sz="2400" spc="-1" strike="noStrike">
                <a:solidFill>
                  <a:srgbClr val="000000"/>
                </a:solidFill>
                <a:latin typeface="Times New Roman"/>
              </a:rPr>
              <a:t>Dit is dus </a:t>
            </a:r>
            <a:r>
              <a:rPr b="1" lang="nl-BE" sz="2400" spc="-1" strike="noStrike">
                <a:solidFill>
                  <a:srgbClr val="ff3333"/>
                </a:solidFill>
                <a:latin typeface="Times New Roman"/>
              </a:rPr>
              <a:t>network provisioning</a:t>
            </a:r>
            <a:r>
              <a:rPr b="1" lang="nl-BE" sz="2400" spc="-1" strike="noStrike">
                <a:solidFill>
                  <a:srgbClr val="000000"/>
                </a:solidFill>
                <a:latin typeface="Times New Roman"/>
              </a:rPr>
              <a:t>.</a:t>
            </a:r>
            <a:endParaRPr b="1" lang="en-US" sz="2400" spc="-1" strike="noStrike">
              <a:solidFill>
                <a:srgbClr val="000000"/>
              </a:solidFill>
              <a:latin typeface="Times New Roman"/>
            </a:endParaRPr>
          </a:p>
        </p:txBody>
      </p:sp>
      <p:pic>
        <p:nvPicPr>
          <p:cNvPr id="1658" name="" descr=""/>
          <p:cNvPicPr/>
          <p:nvPr/>
        </p:nvPicPr>
        <p:blipFill>
          <a:blip r:embed="rId1"/>
          <a:stretch/>
        </p:blipFill>
        <p:spPr>
          <a:xfrm>
            <a:off x="1305000" y="2413080"/>
            <a:ext cx="6829200" cy="3641760"/>
          </a:xfrm>
          <a:prstGeom prst="rect">
            <a:avLst/>
          </a:prstGeom>
          <a:ln>
            <a:noFill/>
          </a:ln>
        </p:spPr>
      </p:pic>
      <p:sp>
        <p:nvSpPr>
          <p:cNvPr id="1659"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72"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concepten: Switch gebaseerd</a:t>
            </a:r>
            <a:endParaRPr b="1" lang="en-US" sz="2800" spc="-1" strike="noStrike">
              <a:solidFill>
                <a:srgbClr val="000000"/>
              </a:solidFill>
              <a:latin typeface="Arial Narrow"/>
            </a:endParaRPr>
          </a:p>
        </p:txBody>
      </p:sp>
      <p:sp>
        <p:nvSpPr>
          <p:cNvPr id="973"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ATM werkt </a:t>
            </a:r>
            <a:r>
              <a:rPr b="1" lang="fr-BE" sz="2400" spc="-1" strike="noStrike" u="sng">
                <a:solidFill>
                  <a:srgbClr val="000000"/>
                </a:solidFill>
                <a:uFillTx/>
                <a:latin typeface="Times New Roman"/>
              </a:rPr>
              <a:t>niet</a:t>
            </a:r>
            <a:r>
              <a:rPr b="1" lang="fr-BE" sz="2400" spc="-1" strike="noStrike">
                <a:solidFill>
                  <a:srgbClr val="000000"/>
                </a:solidFill>
                <a:latin typeface="Times New Roman"/>
              </a:rPr>
              <a:t> shared (zoals een hub)</a:t>
            </a:r>
            <a:endParaRPr b="1"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ATM werkt geschakeld:</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Verschillende toegangssnelheden</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Toegekende bandbreedte en capaciteit</a:t>
            </a:r>
            <a:endParaRPr b="0" lang="en-US" sz="2400" spc="-1" strike="noStrike">
              <a:solidFill>
                <a:srgbClr val="000000"/>
              </a:solidFill>
              <a:latin typeface="Times New Roman"/>
            </a:endParaRPr>
          </a:p>
          <a:p>
            <a:pPr marL="742680" indent="-284040">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a:p>
            <a:pPr>
              <a:lnSpc>
                <a:spcPct val="93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974"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0" name="TextShape 1"/>
          <p:cNvSpPr txBox="1"/>
          <p:nvPr/>
        </p:nvSpPr>
        <p:spPr>
          <a:xfrm>
            <a:off x="865080" y="689040"/>
            <a:ext cx="7770960" cy="604800"/>
          </a:xfrm>
          <a:prstGeom prst="rect">
            <a:avLst/>
          </a:prstGeom>
          <a:noFill/>
          <a:ln>
            <a:noFill/>
          </a:ln>
        </p:spPr>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nl-BE" sz="2800" spc="-1" strike="noStrike">
                <a:solidFill>
                  <a:srgbClr val="000000"/>
                </a:solidFill>
                <a:latin typeface="Arial Narrow"/>
              </a:rPr>
              <a:t>Opzetten van een LSP</a:t>
            </a:r>
            <a:endParaRPr b="1" lang="en-US" sz="2800" spc="-1" strike="noStrike">
              <a:solidFill>
                <a:srgbClr val="000000"/>
              </a:solidFill>
              <a:latin typeface="Arial Narrow"/>
            </a:endParaRPr>
          </a:p>
        </p:txBody>
      </p:sp>
      <p:sp>
        <p:nvSpPr>
          <p:cNvPr id="1661" name="TextShape 2"/>
          <p:cNvSpPr txBox="1"/>
          <p:nvPr/>
        </p:nvSpPr>
        <p:spPr>
          <a:xfrm>
            <a:off x="824040" y="1523520"/>
            <a:ext cx="7632720" cy="4730760"/>
          </a:xfrm>
          <a:prstGeom prst="rect">
            <a:avLst/>
          </a:prstGeom>
          <a:noFill/>
          <a:ln>
            <a:noFill/>
          </a:ln>
        </p:spPr>
        <p:txBody>
          <a:bodyPr lIns="0" rIns="0" tIns="0" bIns="0">
            <a:normAutofit/>
          </a:bodyPr>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MPLS voorziet 2 mogelijkheden om een Label Switched Path op te zetten:</a:t>
            </a:r>
            <a:endParaRPr b="1"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hop-by-hop routing</a:t>
            </a:r>
            <a:endParaRPr b="0"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	</a:t>
            </a:r>
            <a:r>
              <a:rPr b="1" lang="en-US" sz="2400" spc="-1" strike="noStrike">
                <a:solidFill>
                  <a:srgbClr val="000000"/>
                </a:solidFill>
                <a:latin typeface="Times New Roman"/>
                <a:ea typeface="宋体"/>
              </a:rPr>
              <a:t>Elke LSR kiest zelf de volgende hop. LSR gebruikt eender welk routing protocol (OSPF, ATM …).</a:t>
            </a:r>
            <a:endParaRPr b="1" lang="en-US" sz="2400" spc="-1" strike="noStrike">
              <a:solidFill>
                <a:srgbClr val="000000"/>
              </a:solidFill>
              <a:latin typeface="Times New Roman"/>
            </a:endParaRPr>
          </a:p>
          <a:p>
            <a:pPr lvl="1" marL="734760" indent="-277560">
              <a:lnSpc>
                <a:spcPct val="100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en-US" sz="2400" spc="-1" strike="noStrike">
                <a:solidFill>
                  <a:srgbClr val="000000"/>
                </a:solidFill>
                <a:latin typeface="Times New Roman"/>
                <a:ea typeface="宋体"/>
              </a:rPr>
              <a:t>explicit routing</a:t>
            </a:r>
            <a:endParaRPr b="0"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	</a:t>
            </a:r>
            <a:r>
              <a:rPr b="1" lang="en-US" sz="2400" spc="-1" strike="noStrike">
                <a:solidFill>
                  <a:srgbClr val="000000"/>
                </a:solidFill>
                <a:latin typeface="Times New Roman"/>
                <a:ea typeface="宋体"/>
              </a:rPr>
              <a:t>Is hetzelfde als source routing. De LSR heeft een lijst met nodes waarlangs het pakket moet gaan. </a:t>
            </a:r>
            <a:endParaRPr b="1" lang="en-US" sz="2400" spc="-1" strike="noStrike">
              <a:solidFill>
                <a:srgbClr val="000000"/>
              </a:solidFill>
              <a:latin typeface="Times New Roman"/>
            </a:endParaRPr>
          </a:p>
          <a:p>
            <a:pPr marL="334800" indent="-334800">
              <a:lnSpc>
                <a:spcPct val="100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en-US" sz="2400" spc="-1" strike="noStrike">
                <a:solidFill>
                  <a:srgbClr val="000000"/>
                </a:solidFill>
                <a:latin typeface="Times New Roman"/>
                <a:ea typeface="宋体"/>
              </a:rPr>
              <a:t>Het opzetten van een LSP is unidirectioneel. Het terugkerende verkeer krijgt een nieuwe LSP!</a:t>
            </a:r>
            <a:endParaRPr b="1" lang="en-US" sz="2400" spc="-1" strike="noStrike">
              <a:solidFill>
                <a:srgbClr val="000000"/>
              </a:solidFill>
              <a:latin typeface="Times New Roman"/>
            </a:endParaRPr>
          </a:p>
          <a:p>
            <a:pPr marL="677520" indent="-676080">
              <a:lnSpc>
                <a:spcPct val="100000"/>
              </a:lnSpc>
              <a:spcBef>
                <a:spcPts val="598"/>
              </a:spcBef>
              <a:tabLst>
                <a:tab algn="l" pos="0"/>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endParaRPr b="1" lang="en-US" sz="2400" spc="-1" strike="noStrike">
              <a:solidFill>
                <a:srgbClr val="000000"/>
              </a:solidFill>
              <a:latin typeface="Times New Roman"/>
            </a:endParaRPr>
          </a:p>
        </p:txBody>
      </p:sp>
      <p:sp>
        <p:nvSpPr>
          <p:cNvPr id="1662" name="CustomShape 3"/>
          <p:cNvSpPr/>
          <p:nvPr/>
        </p:nvSpPr>
        <p:spPr>
          <a:xfrm>
            <a:off x="7288200" y="162000"/>
            <a:ext cx="1752480" cy="37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MPLS</a:t>
            </a:r>
            <a:endParaRPr b="0" lang="en-US" sz="1600" spc="-1" strike="noStrike">
              <a:solidFill>
                <a:srgbClr val="000000"/>
              </a:solid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75" name="TextShape 1"/>
          <p:cNvSpPr txBox="1"/>
          <p:nvPr/>
        </p:nvSpPr>
        <p:spPr>
          <a:xfrm>
            <a:off x="865080" y="725400"/>
            <a:ext cx="7772400" cy="533520"/>
          </a:xfrm>
          <a:prstGeom prst="rect">
            <a:avLst/>
          </a:prstGeom>
          <a:noFill/>
          <a:ln>
            <a:noFill/>
          </a:ln>
        </p:spPr>
        <p:txBody>
          <a:bodyPr lIns="90000" rIns="90000" tIns="61200" bIns="46800" anchor="ctr">
            <a:noAutofit/>
          </a:bodyPr>
          <a:p>
            <a:pP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2800" spc="-1" strike="noStrike">
                <a:solidFill>
                  <a:srgbClr val="000000"/>
                </a:solidFill>
                <a:latin typeface="Arial Narrow"/>
              </a:rPr>
              <a:t>ATM concepten: Cel gebaseerd</a:t>
            </a:r>
            <a:endParaRPr b="1" lang="en-US" sz="2800" spc="-1" strike="noStrike">
              <a:solidFill>
                <a:srgbClr val="000000"/>
              </a:solidFill>
              <a:latin typeface="Arial Narrow"/>
            </a:endParaRPr>
          </a:p>
        </p:txBody>
      </p:sp>
      <p:sp>
        <p:nvSpPr>
          <p:cNvPr id="976" name="TextShape 2"/>
          <p:cNvSpPr txBox="1"/>
          <p:nvPr/>
        </p:nvSpPr>
        <p:spPr>
          <a:xfrm>
            <a:off x="824040" y="1523880"/>
            <a:ext cx="7634160" cy="4732560"/>
          </a:xfrm>
          <a:prstGeom prst="rect">
            <a:avLst/>
          </a:prstGeom>
          <a:noFill/>
          <a:ln>
            <a:noFill/>
          </a:ln>
        </p:spPr>
        <p:txBody>
          <a:bodyPr lIns="90000" rIns="90000" tIns="68040" bIns="46800">
            <a:normAutofit/>
          </a:bodyPr>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Zoeken naar de ideale lengte van een pakket (cel)</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Een lange cel kan meer informatie bevatten dan een kleinere maar heeft relatief veel vertraging bij het vullen van de cel. </a:t>
            </a:r>
            <a:endParaRPr b="0"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nl-BE" sz="2400" spc="-1" strike="noStrike">
                <a:solidFill>
                  <a:srgbClr val="000000"/>
                </a:solidFill>
                <a:latin typeface="Times New Roman"/>
              </a:rPr>
              <a:t>Een kleine cel is sneller gevuld maar heeft weer relatief veel overhead informatie ten opzichte van de user data.</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Europa wou 32 Bytes, Amerika 64 Bytes </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...dus werd het 48 Bytes data</a:t>
            </a:r>
            <a:endParaRPr b="0" lang="en-US" sz="2400" spc="-1" strike="noStrike">
              <a:solidFill>
                <a:srgbClr val="000000"/>
              </a:solidFill>
              <a:latin typeface="Times New Roman"/>
            </a:endParaRPr>
          </a:p>
          <a:p>
            <a:pPr marL="341280" indent="-341280">
              <a:lnSpc>
                <a:spcPct val="93000"/>
              </a:lnSpc>
              <a:spcBef>
                <a:spcPts val="598"/>
              </a:spcBef>
              <a:buClr>
                <a:srgbClr val="99ff33"/>
              </a:buClr>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1" lang="fr-BE" sz="2400" spc="-1" strike="noStrike">
                <a:solidFill>
                  <a:srgbClr val="000000"/>
                </a:solidFill>
                <a:latin typeface="Times New Roman"/>
              </a:rPr>
              <a:t>ATM cel 53 Bytes:</a:t>
            </a:r>
            <a:endParaRPr b="1" lang="en-US" sz="2400" spc="-1" strike="noStrike">
              <a:solidFill>
                <a:srgbClr val="000000"/>
              </a:solidFill>
              <a:latin typeface="Times New Roman"/>
            </a:endParaRPr>
          </a:p>
          <a:p>
            <a:pPr lvl="1" marL="741240" indent="-284040">
              <a:lnSpc>
                <a:spcPct val="93000"/>
              </a:lnSpc>
              <a:spcBef>
                <a:spcPts val="598"/>
              </a:spcBef>
              <a:buClr>
                <a:srgbClr val="3333cc"/>
              </a:buClr>
              <a:buSzPct val="50000"/>
              <a:buFont typeface="Wingdings" charset="2"/>
              <a:buChar char=""/>
              <a:tabLst>
                <a:tab algn="l" pos="569880"/>
                <a:tab algn="l" pos="1484280"/>
                <a:tab algn="l" pos="2398680"/>
                <a:tab algn="l" pos="3313080"/>
                <a:tab algn="l" pos="4227480"/>
                <a:tab algn="l" pos="5141880"/>
                <a:tab algn="l" pos="6056280"/>
                <a:tab algn="l" pos="6970680"/>
                <a:tab algn="l" pos="7885080"/>
                <a:tab algn="l" pos="8799480"/>
                <a:tab algn="l" pos="9713880"/>
                <a:tab algn="l" pos="10058400"/>
                <a:tab algn="l" pos="10515600"/>
              </a:tabLst>
            </a:pPr>
            <a:r>
              <a:rPr b="0" lang="fr-BE" sz="2400" spc="-1" strike="noStrike">
                <a:solidFill>
                  <a:srgbClr val="000000"/>
                </a:solidFill>
                <a:latin typeface="Times New Roman"/>
              </a:rPr>
              <a:t>5Bytes header + 48 Bytes data</a:t>
            </a:r>
            <a:endParaRPr b="0" lang="en-US" sz="2400" spc="-1" strike="noStrike">
              <a:solidFill>
                <a:srgbClr val="000000"/>
              </a:solidFill>
              <a:latin typeface="Times New Roman"/>
            </a:endParaRPr>
          </a:p>
        </p:txBody>
      </p:sp>
      <p:sp>
        <p:nvSpPr>
          <p:cNvPr id="977" name="CustomShape 3"/>
          <p:cNvSpPr/>
          <p:nvPr/>
        </p:nvSpPr>
        <p:spPr>
          <a:xfrm>
            <a:off x="8359920" y="152280"/>
            <a:ext cx="653760" cy="24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4400" bIns="0">
            <a:noAutofit/>
          </a:bodyPr>
          <a:p>
            <a:pPr algn="r">
              <a:lnSpc>
                <a:spcPct val="9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515600"/>
              </a:tabLst>
            </a:pPr>
            <a:r>
              <a:rPr b="1" lang="fr-BE" sz="1600" spc="-1" strike="noStrike">
                <a:solidFill>
                  <a:srgbClr val="3333cc"/>
                </a:solidFill>
                <a:latin typeface="Times New Roman"/>
              </a:rPr>
              <a:t>ATM</a:t>
            </a:r>
            <a:endParaRPr b="0" lang="en-US" sz="1600" spc="-1" strike="noStrike">
              <a:solidFill>
                <a:srgbClr val="000000"/>
              </a:solid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4143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1999-09-03T15:31:07Z</dcterms:created>
  <dc:creator>Jan Celis</dc:creator>
  <dc:description/>
  <dc:language>en-US</dc:language>
  <cp:lastModifiedBy/>
  <dcterms:modified xsi:type="dcterms:W3CDTF">2021-10-19T02:05:16Z</dcterms:modified>
  <cp:revision>471</cp:revision>
  <dc:subject/>
  <dc:title>Systeembeheer windows 2000</dc:title>
</cp:coreProperties>
</file>