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6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012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62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39720" y="301320"/>
            <a:ext cx="893268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6040" cy="756216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7" marL="3456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8" marL="3888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675760" y="182160"/>
            <a:ext cx="3356640" cy="4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1" lang="en-US" sz="2400" spc="-1" strike="noStrike">
                <a:solidFill>
                  <a:srgbClr val="0c2c80"/>
                </a:solidFill>
                <a:latin typeface="Times New Roman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143120" y="7040520"/>
            <a:ext cx="12798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fld id="{99EEED39-3B0D-4555-B70E-AB53333AE12E}" type="slidenum">
              <a:rPr b="1" lang="en-US" sz="2000" spc="-1" strike="noStrike">
                <a:solidFill>
                  <a:srgbClr val="0c2c80"/>
                </a:solidFill>
                <a:latin typeface="Times New Roman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498520" y="548640"/>
            <a:ext cx="639720" cy="63036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548640" y="7018200"/>
            <a:ext cx="2177280" cy="543960"/>
            <a:chOff x="548640" y="7018200"/>
            <a:chExt cx="2177280" cy="543960"/>
          </a:xfrm>
        </p:grpSpPr>
        <p:sp>
          <p:nvSpPr>
            <p:cNvPr id="7" name="CustomShape 7"/>
            <p:cNvSpPr/>
            <p:nvPr/>
          </p:nvSpPr>
          <p:spPr>
            <a:xfrm>
              <a:off x="548640" y="7018200"/>
              <a:ext cx="2177280" cy="543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" name="" descr=""/>
            <p:cNvPicPr/>
            <p:nvPr/>
          </p:nvPicPr>
          <p:blipFill>
            <a:blip r:embed="rId3"/>
            <a:stretch/>
          </p:blipFill>
          <p:spPr>
            <a:xfrm>
              <a:off x="609840" y="7066800"/>
              <a:ext cx="1905840" cy="4586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50400" y="0"/>
            <a:ext cx="10127520" cy="752436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647640" y="815760"/>
            <a:ext cx="8564760" cy="254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Wireless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701600" y="3117240"/>
            <a:ext cx="1170720" cy="120960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1760760" y="4257360"/>
            <a:ext cx="7053480" cy="193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r>
              <a:rPr b="0" lang="en-US" sz="1990" spc="-1" strike="noStrike">
                <a:solidFill>
                  <a:srgbClr val="ffffff"/>
                </a:solidFill>
                <a:latin typeface="Arial"/>
              </a:rPr>
              <a:t>Bluetooth</a:t>
            </a:r>
            <a:endParaRPr b="0" lang="en-US" sz="19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Transmitters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Bluetooth gebruikt FHSS (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Frequency Hopping Spread Spectrum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pseudorandom wisselen tussen verschillende frequenties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minder storing van specifieke frequenties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moeilijker af te luisteren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Bandbreedte  2.402 – 2.480 GHz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Bluetooth definieert 3 klassen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1 (tot 100 m  &amp; 100 mW)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2 (tot 10 m    &amp; 2.5 mW)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3 (tot 10 cm  &amp; 1    mW)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effectieve reikwijdte hangt af van omgeving(storing)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Netwerk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640" y="1764360"/>
            <a:ext cx="923652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 Bluetooth netwerk wordt aangemaakt op een ad-hoc manier door de link manager (discovery van alle diensten)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ad-hoc Bluetooth netwerk heet een ‘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piconet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’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Piconet bevat max 8 apparaten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Meer dan 8 apparaten =&gt; extra piconet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aantal piconets samen wordt een ‘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scatternet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’ genoemd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Toestellen sturen elkaars communicatie door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Bij elke verbinding is één apparaat de master en een ander de slave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Piconets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Master kan verbinden met max 7 actieve slaves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Tot 255 (3 bit MAC adres) slaves kunnen passief klaarstaan "geparkeerd" tot dat de master hen actief maakt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1343160" y="1188720"/>
            <a:ext cx="7706160" cy="567072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335520" y="252000"/>
            <a:ext cx="319032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Scatternet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Verbinden van Bluetooth apparaten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Meeste Bluetooth devices vragen aan de gebruiker om “discovery” op te zetten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Met PIN codes: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Verhinderen dat eender wie verbinding maakt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PIN (personal identification number) verhindert dat eender welk apparaat een verbinding maakt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7" name="Picture 4" descr=""/>
          <p:cNvPicPr/>
          <p:nvPr/>
        </p:nvPicPr>
        <p:blipFill>
          <a:blip r:embed="rId1"/>
          <a:srcRect l="25957" t="7418" r="0" b="36692"/>
          <a:stretch/>
        </p:blipFill>
        <p:spPr>
          <a:xfrm>
            <a:off x="548280" y="4496760"/>
            <a:ext cx="6236640" cy="30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495560" y="1895400"/>
            <a:ext cx="1922760" cy="143100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Profielen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Streamen van audio (naar headphone of autoradio)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 afstand aansturen TV/radio/stereoketen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Doorsturen foto's voor camera/printer/GSM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Afdrukken documenten/email (zonder printer driver)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Extra info over device doorsturen (fabrikant/versie)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Muis, keyboard,  joystick, WII, Playstation, ..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Hoofdtelefoon GSM (bellen, opnemen, volume)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772400" y="4059360"/>
            <a:ext cx="1930320" cy="173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Hands free zonder Bluetooth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080" y="1829160"/>
            <a:ext cx="5712840" cy="437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27400" y="3383280"/>
            <a:ext cx="4626000" cy="271512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Profielen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3640" y="156384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Intercom Profiel (tussen 2 bluetooth devices)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 Area Networking Profiel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Ingebouwde telefoons in wagens gebruiken de SIM kaart van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aanwezige telefoon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Telefoonboek toegang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280160" y="4035240"/>
            <a:ext cx="3838680" cy="29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 Area Network (PAN)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Netwerken in beperkt gebied voor persoonlijk gebruik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Connectie van: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Telefoons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Computers en randapparatuur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Video Games en DVD spelers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TVs, beveiligingssystemen, ...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Gebruik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Content Placeholder 3" descr=""/>
          <p:cNvPicPr/>
          <p:nvPr/>
        </p:nvPicPr>
        <p:blipFill>
          <a:blip r:embed="rId1"/>
          <a:srcRect l="0" t="4259" r="0" b="0"/>
          <a:stretch/>
        </p:blipFill>
        <p:spPr>
          <a:xfrm>
            <a:off x="1175040" y="1872360"/>
            <a:ext cx="6503040" cy="48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3640" y="1764360"/>
            <a:ext cx="9068760" cy="5208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Ericson 1994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Deense koning Harald Blauwtand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At graag blauwbessen, waarvan hij blauwe tanden kreeg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Logo van Bluetooth zijn de initialen van Harald in runetekens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RF technologie die ad-hoc PANs maakt binnen 10 meter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Gebruikt frequency-hopping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Bluetooth specificatie definieert het protocol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Bluetooth profiel definieert de verschillende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applicaties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495560" y="4207320"/>
            <a:ext cx="1828080" cy="25131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455520" y="1280160"/>
            <a:ext cx="1352880" cy="142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Bluetooth Protocollen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Bluetooth lagen: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RF communicatie met Object Exchange OBEX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Verbindingsbeheer Link Manager Protocol LMP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Synchroon en Asynchroon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Service discovery Protocol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OBject Exchange (OBEX)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Communicatieprotocol dat het uitwisselen van binaire objecten tussen apparaten gemakkelijker maakt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Zowel bij IrDA als bij Bluetooth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OBEX heeft een gelijkaardig design als HTTP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Client verbindt via TCP naar een server en wisselt objecten uit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 Manager Protocol (LMP)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Zet verbindingskanalen op tussen Bluetooth apparaten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Authenticatie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Encryptie (na uitwisselen sleutels en onderhandeling over de baseband pakketgrootte)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Synchroon en asynchroon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Synchroon Connection Oriented (VOICE)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Reserveert Time slots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Geen hertransmissie van verloren frames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Asynchroon Connection Less (DATA)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Afspraak lengte, modulatie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Wel hertransmissie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Verbinding schakelt zelf uit na bepaalde stilteperiode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640" y="3027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Service discovery protocol (SDP)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3640" y="1764360"/>
            <a:ext cx="9068760" cy="499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Protocol dat uitzoekt welke services er mogelijk zijn en op welke manier er mee kan verbonden worden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Bv Mobiele telefoon verbindt met headset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SzPct val="9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service heeft een Universally Unique Identifier (UUID)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2011-10-25T12:23:54Z</dcterms:created>
  <dc:creator>jancelis </dc:creator>
  <dc:description/>
  <dc:language>en-US</dc:language>
  <cp:lastModifiedBy/>
  <dcterms:modified xsi:type="dcterms:W3CDTF">2019-10-21T09:22:50Z</dcterms:modified>
  <cp:revision>73</cp:revision>
  <dc:subject/>
  <dc:title/>
</cp:coreProperties>
</file>