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31.xml" ContentType="application/vnd.openxmlformats-officedocument.presentationml.notesSlide+xml"/>
  <Override PartName="/ppt/notesSlides/notesSlide9.xml" ContentType="application/vnd.openxmlformats-officedocument.presentationml.notesSlide+xml"/>
  <Override PartName="/ppt/notesSlides/_rels/notesSlide41.xml.rels" ContentType="application/vnd.openxmlformats-package.relationships+xml"/>
  <Override PartName="/ppt/notesSlides/_rels/notesSlide37.xml.rels" ContentType="application/vnd.openxmlformats-package.relationships+xml"/>
  <Override PartName="/ppt/notesSlides/_rels/notesSlide17.xml.rels" ContentType="application/vnd.openxmlformats-package.relationships+xml"/>
  <Override PartName="/ppt/notesSlides/_rels/notesSlide33.xml.rels" ContentType="application/vnd.openxmlformats-package.relationships+xml"/>
  <Override PartName="/ppt/notesSlides/_rels/notesSlide30.xml.rels" ContentType="application/vnd.openxmlformats-package.relationships+xml"/>
  <Override PartName="/ppt/notesSlides/_rels/notesSlide32.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notesSlide17.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7.xml" ContentType="application/vnd.openxmlformats-officedocument.presentationml.notesSlide+xml"/>
  <Override PartName="/ppt/notesSlides/notesSlide41.xml" ContentType="application/vnd.openxmlformats-officedocument.presentationml.notesSlide+xml"/>
  <Override PartName="/ppt/_rels/presentation.xml.rels" ContentType="application/vnd.openxmlformats-package.relationships+xml"/>
  <Override PartName="/ppt/media/image56.wmf" ContentType="image/x-wmf"/>
  <Override PartName="/ppt/media/image55.wmf" ContentType="image/x-wmf"/>
  <Override PartName="/ppt/media/image54.wmf" ContentType="image/x-wmf"/>
  <Override PartName="/ppt/media/image53.wmf" ContentType="image/x-wmf"/>
  <Override PartName="/ppt/media/image52.wmf" ContentType="image/x-wmf"/>
  <Override PartName="/ppt/media/image24.jpeg" ContentType="image/jpeg"/>
  <Override PartName="/ppt/media/image50.wmf" ContentType="image/x-wmf"/>
  <Override PartName="/ppt/media/image28.png" ContentType="image/png"/>
  <Override PartName="/ppt/media/image48.wmf" ContentType="image/x-wmf"/>
  <Override PartName="/ppt/media/image33.jpeg" ContentType="image/jpeg"/>
  <Override PartName="/ppt/media/image46.wmf" ContentType="image/x-wmf"/>
  <Override PartName="/ppt/media/image45.png" ContentType="image/png"/>
  <Override PartName="/ppt/media/image44.png" ContentType="image/png"/>
  <Override PartName="/ppt/media/image43.png" ContentType="image/png"/>
  <Override PartName="/ppt/media/image42.png" ContentType="image/png"/>
  <Override PartName="/ppt/media/image7.jpeg" ContentType="image/jpeg"/>
  <Override PartName="/ppt/media/image68.wmf" ContentType="image/x-wmf"/>
  <Override PartName="/ppt/media/image1.png" ContentType="image/png"/>
  <Override PartName="/ppt/media/image31.png" ContentType="image/png"/>
  <Override PartName="/ppt/media/image51.wmf" ContentType="image/x-wmf"/>
  <Override PartName="/ppt/media/image11.png" ContentType="image/png"/>
  <Override PartName="/ppt/media/image14.wmf" ContentType="image/x-wmf"/>
  <Override PartName="/ppt/media/image15.wmf" ContentType="image/x-wmf"/>
  <Override PartName="/ppt/media/image22.jpeg" ContentType="image/jpeg"/>
  <Override PartName="/ppt/media/image16.wmf" ContentType="image/x-wmf"/>
  <Override PartName="/ppt/media/image19.wmf" ContentType="image/x-wmf"/>
  <Override PartName="/ppt/media/image39.png" ContentType="image/png"/>
  <Override PartName="/ppt/media/image61.wmf" ContentType="image/x-wmf"/>
  <Override PartName="/ppt/media/image59.wmf" ContentType="image/x-wmf"/>
  <Override PartName="/ppt/media/image21.jpeg" ContentType="image/jpeg"/>
  <Override PartName="/ppt/media/image69.wmf" ContentType="image/x-wmf"/>
  <Override PartName="/ppt/media/image74.wmf" ContentType="image/x-wmf"/>
  <Override PartName="/ppt/media/image34.png" ContentType="image/png"/>
  <Override PartName="/ppt/media/image3.png" ContentType="image/png"/>
  <Override PartName="/ppt/media/image73.wmf" ContentType="image/x-wmf"/>
  <Override PartName="/ppt/media/image63.png" ContentType="image/png"/>
  <Override PartName="/ppt/media/image25.jpeg" ContentType="image/jpeg"/>
  <Override PartName="/ppt/media/image2.png" ContentType="image/png"/>
  <Override PartName="/ppt/media/image62.png" ContentType="image/png"/>
  <Override PartName="/ppt/media/image72.png" ContentType="image/png"/>
  <Override PartName="/ppt/media/image29.jpeg" ContentType="image/jpeg"/>
  <Override PartName="/ppt/media/image70.wmf" ContentType="image/x-wmf"/>
  <Override PartName="/ppt/media/image67.wmf" ContentType="image/x-wmf"/>
  <Override PartName="/ppt/media/image66.wmf" ContentType="image/x-wmf"/>
  <Override PartName="/ppt/media/image65.wmf" ContentType="image/x-wmf"/>
  <Override PartName="/ppt/media/image64.png" ContentType="image/png"/>
  <Override PartName="/ppt/media/image23.png" ContentType="image/png"/>
  <Override PartName="/ppt/media/image4.jpeg" ContentType="image/jpeg"/>
  <Override PartName="/ppt/media/image40.png" ContentType="image/png"/>
  <Override PartName="/ppt/media/image10.wmf" ContentType="image/x-wmf"/>
  <Override PartName="/ppt/media/image47.wmf" ContentType="image/x-wmf"/>
  <Override PartName="/ppt/media/image13.wmf" ContentType="image/x-wmf"/>
  <Override PartName="/ppt/media/image27.jpeg" ContentType="image/jpeg"/>
  <Override PartName="/ppt/media/image17.wmf" ContentType="image/x-wmf"/>
  <Override PartName="/ppt/media/image5.wmf" ContentType="image/x-wmf"/>
  <Override PartName="/ppt/media/image71.png" ContentType="image/png"/>
  <Override PartName="/ppt/media/image6.jpeg" ContentType="image/jpeg"/>
  <Override PartName="/ppt/media/image58.wmf" ContentType="image/x-wmf"/>
  <Override PartName="/ppt/media/image20.jpeg" ContentType="image/jpeg"/>
  <Override PartName="/ppt/media/image12.wmf" ContentType="image/x-wmf"/>
  <Override PartName="/ppt/media/image49.wmf" ContentType="image/x-wmf"/>
  <Override PartName="/ppt/media/image26.png" ContentType="image/png"/>
  <Override PartName="/ppt/media/image8.jpeg" ContentType="image/jpeg"/>
  <Override PartName="/ppt/media/image38.png" ContentType="image/png"/>
  <Override PartName="/ppt/media/image60.wmf" ContentType="image/x-wmf"/>
  <Override PartName="/ppt/media/image18.wmf" ContentType="image/x-wmf"/>
  <Override PartName="/ppt/media/image30.jpeg" ContentType="image/jpeg"/>
  <Override PartName="/ppt/media/image32.jpeg" ContentType="image/jpeg"/>
  <Override PartName="/ppt/media/image57.wmf" ContentType="image/x-wmf"/>
  <Override PartName="/ppt/media/image35.png" ContentType="image/png"/>
  <Override PartName="/ppt/media/image9.jpeg" ContentType="image/jpeg"/>
  <Override PartName="/ppt/media/image36.png" ContentType="image/png"/>
  <Override PartName="/ppt/media/image37.png" ContentType="image/png"/>
  <Override PartName="/ppt/media/image41.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Rectangle 1"/>
          <p:cNvSpPr/>
          <p:nvPr/>
        </p:nvSpPr>
        <p:spPr>
          <a:xfrm>
            <a:off x="0" y="0"/>
            <a:ext cx="6858000" cy="9144000"/>
          </a:xfrm>
          <a:prstGeom prst="rect">
            <a:avLst/>
          </a:prstGeom>
          <a:solidFill>
            <a:srgbClr val="ffffff"/>
          </a:solidFill>
          <a:ln w="9360">
            <a:noFill/>
          </a:ln>
        </p:spPr>
      </p:sp>
      <p:sp>
        <p:nvSpPr>
          <p:cNvPr id="228" name="CustomShape 2"/>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229" name="CustomShape 3"/>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230" name="CustomShape 4"/>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231" name="CustomShape 5"/>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232" name="CustomShape 6"/>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233" name="PlaceHolder 7"/>
          <p:cNvSpPr>
            <a:spLocks noGrp="1"/>
          </p:cNvSpPr>
          <p:nvPr>
            <p:ph type="sldImg"/>
          </p:nvPr>
        </p:nvSpPr>
        <p:spPr>
          <a:xfrm>
            <a:off x="1143000" y="685440"/>
            <a:ext cx="4572000" cy="3429360"/>
          </a:xfrm>
          <a:prstGeom prst="rect">
            <a:avLst/>
          </a:prstGeom>
        </p:spPr>
        <p:txBody>
          <a:bodyPr lIns="0" rIns="0" tIns="0" bIns="0" anchor="ctr">
            <a:noAutofit/>
          </a:bodyPr>
          <a:p>
            <a:r>
              <a:rPr b="1" lang="en-US" sz="2800" spc="-1" strike="noStrike">
                <a:solidFill>
                  <a:srgbClr val="000000"/>
                </a:solidFill>
                <a:latin typeface="Arial Narrow"/>
              </a:rPr>
              <a:t>Click to </a:t>
            </a:r>
            <a:r>
              <a:rPr b="1" lang="en-US" sz="2800" spc="-1" strike="noStrike">
                <a:solidFill>
                  <a:srgbClr val="000000"/>
                </a:solidFill>
                <a:latin typeface="Arial Narrow"/>
              </a:rPr>
              <a:t>move </a:t>
            </a:r>
            <a:r>
              <a:rPr b="1" lang="en-US" sz="2800" spc="-1" strike="noStrike">
                <a:solidFill>
                  <a:srgbClr val="000000"/>
                </a:solidFill>
                <a:latin typeface="Arial Narrow"/>
              </a:rPr>
              <a:t>the slide</a:t>
            </a:r>
            <a:endParaRPr b="1" lang="en-US" sz="2800" spc="-1" strike="noStrike">
              <a:solidFill>
                <a:srgbClr val="000000"/>
              </a:solidFill>
              <a:latin typeface="Arial Narrow"/>
            </a:endParaRPr>
          </a:p>
        </p:txBody>
      </p:sp>
      <p:sp>
        <p:nvSpPr>
          <p:cNvPr id="234" name="PlaceHolder 8"/>
          <p:cNvSpPr>
            <a:spLocks noGrp="1"/>
          </p:cNvSpPr>
          <p:nvPr>
            <p:ph type="body"/>
          </p:nvPr>
        </p:nvSpPr>
        <p:spPr>
          <a:xfrm>
            <a:off x="914400" y="4343400"/>
            <a:ext cx="5029200" cy="4115160"/>
          </a:xfrm>
          <a:prstGeom prst="rect">
            <a:avLst/>
          </a:prstGeom>
        </p:spPr>
        <p:txBody>
          <a:bodyPr lIns="0" rIns="0" tIns="0" bIns="0">
            <a:noAutofit/>
          </a:bodyPr>
          <a:p>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235" name="CustomShape 9"/>
          <p:cNvSpPr/>
          <p:nvPr/>
        </p:nvSpPr>
        <p:spPr>
          <a:xfrm>
            <a:off x="3886200" y="8876880"/>
            <a:ext cx="2971800" cy="267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spAutoFit/>
          </a:bodyPr>
          <a:p>
            <a:pPr algn="r">
              <a:lnSpc>
                <a:spcPct val="9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C9939E6-E176-4BE4-BFCB-EF521C80A4A2}"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236" name="PlaceHolder 10"/>
          <p:cNvSpPr>
            <a:spLocks noGrp="1"/>
          </p:cNvSpPr>
          <p:nvPr>
            <p:ph type="sldImg"/>
          </p:nvPr>
        </p:nvSpPr>
        <p:spPr>
          <a:xfrm>
            <a:off x="1143000" y="694800"/>
            <a:ext cx="4571640" cy="3428640"/>
          </a:xfrm>
          <a:prstGeom prst="rect">
            <a:avLst/>
          </a:prstGeom>
        </p:spPr>
        <p:txBody>
          <a:bodyPr lIns="0" rIns="0" tIns="0" bIns="0" anchor="ctr">
            <a:noAutofit/>
          </a:bodyPr>
          <a:p>
            <a:r>
              <a:rPr b="1" lang="en-US" sz="2800" spc="-1" strike="noStrike">
                <a:solidFill>
                  <a:srgbClr val="000000"/>
                </a:solidFill>
                <a:latin typeface="Arial Narrow"/>
              </a:rPr>
              <a:t>Click to move the slide</a:t>
            </a:r>
            <a:endParaRPr b="1" lang="en-US" sz="2800" spc="-1" strike="noStrike">
              <a:solidFill>
                <a:srgbClr val="000000"/>
              </a:solidFill>
              <a:latin typeface="Arial Narrow"/>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793" name="PlaceHolder 2"/>
          <p:cNvSpPr>
            <a:spLocks noGrp="1"/>
          </p:cNvSpPr>
          <p:nvPr>
            <p:ph type="body"/>
          </p:nvPr>
        </p:nvSpPr>
        <p:spPr>
          <a:xfrm>
            <a:off x="914400" y="4343400"/>
            <a:ext cx="5027760" cy="411372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sldImg"/>
          </p:nvPr>
        </p:nvSpPr>
        <p:spPr>
          <a:xfrm>
            <a:off x="1143000" y="694800"/>
            <a:ext cx="4571640" cy="3428640"/>
          </a:xfrm>
          <a:prstGeom prst="rect">
            <a:avLst/>
          </a:prstGeom>
        </p:spPr>
      </p:sp>
      <p:sp>
        <p:nvSpPr>
          <p:cNvPr id="798" name="PlaceHolder 2"/>
          <p:cNvSpPr>
            <a:spLocks noGrp="1"/>
          </p:cNvSpPr>
          <p:nvPr>
            <p:ph type="body"/>
          </p:nvPr>
        </p:nvSpPr>
        <p:spPr>
          <a:xfrm>
            <a:off x="914400" y="4343400"/>
            <a:ext cx="5027760" cy="4113720"/>
          </a:xfrm>
          <a:prstGeom prst="rect">
            <a:avLst/>
          </a:prstGeom>
        </p:spPr>
        <p:txBody>
          <a:bodyPr lIns="0" rIns="0" tIns="0" bIns="0">
            <a:noAutofit/>
          </a:bodyPr>
          <a:p>
            <a:r>
              <a:rPr b="0" lang="en-US" sz="1200" spc="-1" strike="noStrike">
                <a:solidFill>
                  <a:srgbClr val="000000"/>
                </a:solidFill>
                <a:latin typeface="Times New Roman"/>
              </a:rPr>
              <a:t>nonce = nonsense = ad random</a:t>
            </a:r>
            <a:endParaRPr b="0" lang="en-US" sz="1200" spc="-1" strike="noStrike">
              <a:solidFill>
                <a:srgbClr val="000000"/>
              </a:solidFill>
              <a:latin typeface="Times New Roman"/>
            </a:endParaRPr>
          </a:p>
          <a:p>
            <a:r>
              <a:rPr b="0" lang="en-US" sz="1200" spc="-1" strike="noStrike">
                <a:solidFill>
                  <a:srgbClr val="000000"/>
                </a:solidFill>
                <a:latin typeface="Times New Roman"/>
              </a:rPr>
              <a:t>realm = authenticatieprotocol + link naar db</a:t>
            </a:r>
            <a:endParaRPr b="0" lang="en-US" sz="1200" spc="-1" strike="noStrike">
              <a:solidFill>
                <a:srgbClr val="000000"/>
              </a:solidFill>
              <a:latin typeface="Times New Roman"/>
            </a:endParaRPr>
          </a:p>
          <a:p>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TextShape 1"/>
          <p:cNvSpPr txBox="1"/>
          <p:nvPr/>
        </p:nvSpPr>
        <p:spPr>
          <a:xfrm>
            <a:off x="360" y="0"/>
            <a:ext cx="360" cy="360"/>
          </a:xfrm>
          <a:prstGeom prst="rect">
            <a:avLst/>
          </a:prstGeom>
          <a:noFill/>
          <a:ln>
            <a:noFill/>
          </a:ln>
        </p:spPr>
        <p:txBody>
          <a:bodyPr lIns="90000" rIns="90000" tIns="45000" bIns="45000">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677AA6B-A8B7-43E9-B11E-AD0EE128E635}" type="slidenum">
              <a:rPr b="0" lang="en-US" sz="2400" spc="-1" strike="noStrike">
                <a:solidFill>
                  <a:srgbClr val="000000"/>
                </a:solidFill>
                <a:latin typeface="Arial"/>
                <a:ea typeface="+mn-ea"/>
              </a:rPr>
              <a:t>&lt;number&gt;</a:t>
            </a:fld>
            <a:endParaRPr b="0" lang="en-US" sz="2400" spc="-1" strike="noStrike">
              <a:solidFill>
                <a:srgbClr val="000000"/>
              </a:solidFill>
              <a:latin typeface="Times New Roman"/>
            </a:endParaRPr>
          </a:p>
        </p:txBody>
      </p:sp>
      <p:sp>
        <p:nvSpPr>
          <p:cNvPr id="800" name="PlaceHolder 2"/>
          <p:cNvSpPr>
            <a:spLocks noGrp="1"/>
          </p:cNvSpPr>
          <p:nvPr>
            <p:ph type="body"/>
          </p:nvPr>
        </p:nvSpPr>
        <p:spPr>
          <a:xfrm>
            <a:off x="398520" y="4396320"/>
            <a:ext cx="6032520" cy="4270320"/>
          </a:xfrm>
          <a:prstGeom prst="rect">
            <a:avLst/>
          </a:prstGeom>
        </p:spPr>
        <p:txBody>
          <a:bodyPr lIns="96840" rIns="96840" tIns="50760" bIns="50760">
            <a:noAutofit/>
          </a:bodyPr>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Phone has power and is connected to the network. What happens?</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Phone looks for DHCP server in it’s own (voice) VLAN or the phone is manually configured</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Phone gets: IP Address, DNS, TFTP (Call Managers address). TFTP through DHCP option 155 or 66. Otherwise the phone looks at CiscoCM1.your.domain.</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Phone gets configuration from the Call Manager based on the phone’s MAC address. The Call Manager looks this MAC address up in it’s configuration table. New phones will get an ‘autoregistration-number’ and a default configuration.</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Configuration:</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Up to 3 CM addresses</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Keyboard Template and Region information</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Version of code to run</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New code registration (only once)</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0" lang="en-US" sz="2400" spc="-1" strike="noStrike">
              <a:solidFill>
                <a:srgbClr val="000000"/>
              </a:solidFill>
              <a:latin typeface="Times New Roman"/>
            </a:endParaRPr>
          </a:p>
        </p:txBody>
      </p:sp>
      <p:sp>
        <p:nvSpPr>
          <p:cNvPr id="801" name="PlaceHolder 3"/>
          <p:cNvSpPr>
            <a:spLocks noGrp="1"/>
          </p:cNvSpPr>
          <p:nvPr>
            <p:ph type="sldImg"/>
          </p:nvPr>
        </p:nvSpPr>
        <p:spPr>
          <a:xfrm>
            <a:off x="1143000" y="685440"/>
            <a:ext cx="4572000" cy="3429360"/>
          </a:xfrm>
          <a:prstGeom prst="rect">
            <a:avLst/>
          </a:prstGeom>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TextShape 1"/>
          <p:cNvSpPr txBox="1"/>
          <p:nvPr/>
        </p:nvSpPr>
        <p:spPr>
          <a:xfrm>
            <a:off x="360" y="0"/>
            <a:ext cx="360" cy="360"/>
          </a:xfrm>
          <a:prstGeom prst="rect">
            <a:avLst/>
          </a:prstGeom>
          <a:noFill/>
          <a:ln>
            <a:noFill/>
          </a:ln>
        </p:spPr>
        <p:txBody>
          <a:bodyPr lIns="90000" rIns="90000" tIns="45000" bIns="45000">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1BA2A3F-705F-4FF0-A8E3-330350B8F179}" type="slidenum">
              <a:rPr b="0" lang="en-US" sz="2400" spc="-1" strike="noStrike">
                <a:solidFill>
                  <a:srgbClr val="000000"/>
                </a:solidFill>
                <a:latin typeface="Arial"/>
                <a:ea typeface="+mn-ea"/>
              </a:rPr>
              <a:t>&lt;number&gt;</a:t>
            </a:fld>
            <a:endParaRPr b="0" lang="en-US" sz="2400" spc="-1" strike="noStrike">
              <a:solidFill>
                <a:srgbClr val="000000"/>
              </a:solidFill>
              <a:latin typeface="Times New Roman"/>
            </a:endParaRPr>
          </a:p>
        </p:txBody>
      </p:sp>
      <p:sp>
        <p:nvSpPr>
          <p:cNvPr id="803" name="PlaceHolder 2"/>
          <p:cNvSpPr>
            <a:spLocks noGrp="1"/>
          </p:cNvSpPr>
          <p:nvPr>
            <p:ph type="body"/>
          </p:nvPr>
        </p:nvSpPr>
        <p:spPr>
          <a:xfrm>
            <a:off x="398520" y="4396320"/>
            <a:ext cx="6032520" cy="4270320"/>
          </a:xfrm>
          <a:prstGeom prst="rect">
            <a:avLst/>
          </a:prstGeom>
        </p:spPr>
        <p:txBody>
          <a:bodyPr lIns="96840" rIns="96840" tIns="50760" bIns="50760">
            <a:noAutofit/>
          </a:bodyPr>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The phones is powered up and has it’s configuration. Now let’s make a call.</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Phone send called digits (one-by-one) to Call Manager.</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Call Manager interprets the numbers through the dial-plan and finds the destination. This can be:</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another IP phone</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a gateway to the PSTN</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a phone on a remote location</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Call Manager send call-request to the dialled phone (#320) and this phone starts ringing if not busy.</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Phone #320 answers and informs the Call Manager. The Call Manager informs phone #210 and from that point on the two phones will communicate directly through IP.</a:t>
            </a:r>
            <a:endParaRPr b="0" lang="en-US" sz="2400" spc="-1" strike="noStrike">
              <a:solidFill>
                <a:srgbClr val="000000"/>
              </a:solidFill>
              <a:latin typeface="Times New Roman"/>
            </a:endParaRPr>
          </a:p>
          <a:p>
            <a:pPr algn="ctr">
              <a:lnSpc>
                <a:spcPct val="9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2400" spc="-1" strike="noStrike">
                <a:solidFill>
                  <a:srgbClr val="000000"/>
                </a:solidFill>
                <a:latin typeface="Arial"/>
                <a:ea typeface="+mn-ea"/>
              </a:rPr>
              <a:t>If one of the phones hangs up, the Call Manager will be informed.</a:t>
            </a:r>
            <a:endParaRPr b="0" lang="en-US" sz="2400" spc="-1" strike="noStrike">
              <a:solidFill>
                <a:srgbClr val="000000"/>
              </a:solidFill>
              <a:latin typeface="Times New Roman"/>
            </a:endParaRPr>
          </a:p>
        </p:txBody>
      </p:sp>
      <p:sp>
        <p:nvSpPr>
          <p:cNvPr id="804" name="PlaceHolder 3"/>
          <p:cNvSpPr>
            <a:spLocks noGrp="1"/>
          </p:cNvSpPr>
          <p:nvPr>
            <p:ph type="sldImg"/>
          </p:nvPr>
        </p:nvSpPr>
        <p:spPr>
          <a:xfrm>
            <a:off x="1143000" y="685440"/>
            <a:ext cx="4572000" cy="3429360"/>
          </a:xfrm>
          <a:prstGeom prst="rect">
            <a:avLst/>
          </a:prstGeom>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TextShape 1"/>
          <p:cNvSpPr txBox="1"/>
          <p:nvPr/>
        </p:nvSpPr>
        <p:spPr>
          <a:xfrm>
            <a:off x="360" y="0"/>
            <a:ext cx="360" cy="360"/>
          </a:xfrm>
          <a:prstGeom prst="rect">
            <a:avLst/>
          </a:prstGeom>
          <a:noFill/>
          <a:ln>
            <a:noFill/>
          </a:ln>
        </p:spPr>
        <p:txBody>
          <a:bodyPr lIns="90000" rIns="90000" tIns="45000" bIns="45000">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8EBA8E6-8B6C-4445-902B-33AC790DB46C}" type="slidenum">
              <a:rPr b="0" lang="en-US" sz="2400" spc="-1" strike="noStrike">
                <a:solidFill>
                  <a:srgbClr val="000000"/>
                </a:solidFill>
                <a:latin typeface="Arial"/>
                <a:ea typeface="+mn-ea"/>
              </a:rPr>
              <a:t>&lt;number&gt;</a:t>
            </a:fld>
            <a:endParaRPr b="0" lang="en-US" sz="2400" spc="-1" strike="noStrike">
              <a:solidFill>
                <a:srgbClr val="000000"/>
              </a:solidFill>
              <a:latin typeface="Times New Roman"/>
            </a:endParaRPr>
          </a:p>
        </p:txBody>
      </p:sp>
      <p:sp>
        <p:nvSpPr>
          <p:cNvPr id="806" name="PlaceHolder 2"/>
          <p:cNvSpPr>
            <a:spLocks noGrp="1"/>
          </p:cNvSpPr>
          <p:nvPr>
            <p:ph type="sldImg"/>
          </p:nvPr>
        </p:nvSpPr>
        <p:spPr>
          <a:xfrm>
            <a:off x="1143000" y="685440"/>
            <a:ext cx="4572000" cy="3429360"/>
          </a:xfrm>
          <a:prstGeom prst="rect">
            <a:avLst/>
          </a:prstGeom>
        </p:spPr>
      </p:sp>
      <p:sp>
        <p:nvSpPr>
          <p:cNvPr id="807" name="PlaceHolder 3"/>
          <p:cNvSpPr>
            <a:spLocks noGrp="1"/>
          </p:cNvSpPr>
          <p:nvPr>
            <p:ph type="body"/>
          </p:nvPr>
        </p:nvSpPr>
        <p:spPr>
          <a:xfrm>
            <a:off x="395280" y="4305240"/>
            <a:ext cx="5988960" cy="4184280"/>
          </a:xfrm>
          <a:prstGeom prst="rect">
            <a:avLst/>
          </a:prstGeom>
        </p:spPr>
        <p:txBody>
          <a:bodyPr lIns="95400" rIns="95400" tIns="50760" bIns="50760">
            <a:noAutofit/>
          </a:bodyPr>
          <a:p>
            <a:endParaRPr b="0" lang="en-US"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TextShape 1"/>
          <p:cNvSpPr txBox="1"/>
          <p:nvPr/>
        </p:nvSpPr>
        <p:spPr>
          <a:xfrm>
            <a:off x="360" y="0"/>
            <a:ext cx="360" cy="360"/>
          </a:xfrm>
          <a:prstGeom prst="rect">
            <a:avLst/>
          </a:prstGeom>
          <a:noFill/>
          <a:ln>
            <a:noFill/>
          </a:ln>
        </p:spPr>
        <p:txBody>
          <a:bodyPr lIns="90000" rIns="90000" tIns="45000" bIns="45000">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72B3792-810E-4CEC-9E49-2C30EF4C4277}" type="slidenum">
              <a:rPr b="0" lang="en-US" sz="2400" spc="-1" strike="noStrike">
                <a:solidFill>
                  <a:srgbClr val="000000"/>
                </a:solidFill>
                <a:latin typeface="Arial"/>
                <a:ea typeface="+mn-ea"/>
              </a:rPr>
              <a:t>&lt;number&gt;</a:t>
            </a:fld>
            <a:endParaRPr b="0" lang="en-US" sz="2400" spc="-1" strike="noStrike">
              <a:solidFill>
                <a:srgbClr val="000000"/>
              </a:solidFill>
              <a:latin typeface="Times New Roman"/>
            </a:endParaRPr>
          </a:p>
        </p:txBody>
      </p:sp>
      <p:sp>
        <p:nvSpPr>
          <p:cNvPr id="809" name="PlaceHolder 2"/>
          <p:cNvSpPr>
            <a:spLocks noGrp="1"/>
          </p:cNvSpPr>
          <p:nvPr>
            <p:ph type="sldImg"/>
          </p:nvPr>
        </p:nvSpPr>
        <p:spPr>
          <a:xfrm>
            <a:off x="1143000" y="685440"/>
            <a:ext cx="4572000" cy="3429360"/>
          </a:xfrm>
          <a:prstGeom prst="rect">
            <a:avLst/>
          </a:prstGeom>
        </p:spPr>
      </p:sp>
      <p:sp>
        <p:nvSpPr>
          <p:cNvPr id="810" name="PlaceHolder 3"/>
          <p:cNvSpPr>
            <a:spLocks noGrp="1"/>
          </p:cNvSpPr>
          <p:nvPr>
            <p:ph type="body"/>
          </p:nvPr>
        </p:nvSpPr>
        <p:spPr>
          <a:xfrm>
            <a:off x="397080" y="4306680"/>
            <a:ext cx="5985720" cy="4181040"/>
          </a:xfrm>
          <a:prstGeom prst="rect">
            <a:avLst/>
          </a:prstGeom>
        </p:spPr>
        <p:txBody>
          <a:bodyPr lIns="90720" rIns="90720" tIns="45360" bIns="45360">
            <a:noAutofit/>
          </a:bodyPr>
          <a:p>
            <a:endParaRPr b="0" lang="en-US" sz="1200" spc="-1" strike="noStrike">
              <a:solidFill>
                <a:srgbClr val="000000"/>
              </a:solid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TextShape 1"/>
          <p:cNvSpPr txBox="1"/>
          <p:nvPr/>
        </p:nvSpPr>
        <p:spPr>
          <a:xfrm>
            <a:off x="360" y="0"/>
            <a:ext cx="360" cy="360"/>
          </a:xfrm>
          <a:prstGeom prst="rect">
            <a:avLst/>
          </a:prstGeom>
          <a:noFill/>
          <a:ln>
            <a:noFill/>
          </a:ln>
        </p:spPr>
        <p:txBody>
          <a:bodyPr lIns="90000" rIns="90000" tIns="45000" bIns="45000">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EDA8E94-6698-4AE5-8F68-8E254BE2EA46}" type="slidenum">
              <a:rPr b="0" lang="en-US" sz="2400" spc="-1" strike="noStrike">
                <a:solidFill>
                  <a:srgbClr val="000000"/>
                </a:solidFill>
                <a:latin typeface="Arial"/>
                <a:ea typeface="+mn-ea"/>
              </a:rPr>
              <a:t>&lt;number&gt;</a:t>
            </a:fld>
            <a:endParaRPr b="0" lang="en-US" sz="2400" spc="-1" strike="noStrike">
              <a:solidFill>
                <a:srgbClr val="000000"/>
              </a:solidFill>
              <a:latin typeface="Times New Roman"/>
            </a:endParaRPr>
          </a:p>
        </p:txBody>
      </p:sp>
      <p:sp>
        <p:nvSpPr>
          <p:cNvPr id="812" name="PlaceHolder 2"/>
          <p:cNvSpPr>
            <a:spLocks noGrp="1"/>
          </p:cNvSpPr>
          <p:nvPr>
            <p:ph type="sldImg"/>
          </p:nvPr>
        </p:nvSpPr>
        <p:spPr>
          <a:xfrm>
            <a:off x="1143000" y="685440"/>
            <a:ext cx="4572000" cy="3429360"/>
          </a:xfrm>
          <a:prstGeom prst="rect">
            <a:avLst/>
          </a:prstGeom>
        </p:spPr>
      </p:sp>
      <p:sp>
        <p:nvSpPr>
          <p:cNvPr id="813" name="PlaceHolder 3"/>
          <p:cNvSpPr>
            <a:spLocks noGrp="1"/>
          </p:cNvSpPr>
          <p:nvPr>
            <p:ph type="body"/>
          </p:nvPr>
        </p:nvSpPr>
        <p:spPr>
          <a:xfrm>
            <a:off x="395280" y="4305240"/>
            <a:ext cx="5988960" cy="4184280"/>
          </a:xfrm>
          <a:prstGeom prst="rect">
            <a:avLst/>
          </a:prstGeom>
        </p:spPr>
        <p:txBody>
          <a:bodyPr lIns="93600" rIns="93600" tIns="50040" bIns="50040">
            <a:noAutofit/>
          </a:bodyPr>
          <a:p>
            <a:endParaRPr b="0" lang="en-US" sz="1200" spc="-1" strike="noStrike">
              <a:solidFill>
                <a:srgbClr val="000000"/>
              </a:solid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TextShape 1"/>
          <p:cNvSpPr txBox="1"/>
          <p:nvPr/>
        </p:nvSpPr>
        <p:spPr>
          <a:xfrm>
            <a:off x="360" y="0"/>
            <a:ext cx="360" cy="360"/>
          </a:xfrm>
          <a:prstGeom prst="rect">
            <a:avLst/>
          </a:prstGeom>
          <a:noFill/>
          <a:ln>
            <a:noFill/>
          </a:ln>
        </p:spPr>
        <p:txBody>
          <a:bodyPr lIns="90000" rIns="90000" tIns="45000" bIns="45000">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69669F-E181-4EE9-A61D-C1CF84DBCDEF}" type="slidenum">
              <a:rPr b="0" lang="en-US" sz="2400" spc="-1" strike="noStrike">
                <a:solidFill>
                  <a:srgbClr val="000000"/>
                </a:solidFill>
                <a:latin typeface="Arial"/>
                <a:ea typeface="+mn-ea"/>
              </a:rPr>
              <a:t>&lt;number&gt;</a:t>
            </a:fld>
            <a:endParaRPr b="0" lang="en-US" sz="2400" spc="-1" strike="noStrike">
              <a:solidFill>
                <a:srgbClr val="000000"/>
              </a:solidFill>
              <a:latin typeface="Times New Roman"/>
            </a:endParaRPr>
          </a:p>
        </p:txBody>
      </p:sp>
      <p:sp>
        <p:nvSpPr>
          <p:cNvPr id="815" name="PlaceHolder 2"/>
          <p:cNvSpPr>
            <a:spLocks noGrp="1"/>
          </p:cNvSpPr>
          <p:nvPr>
            <p:ph type="sldImg"/>
          </p:nvPr>
        </p:nvSpPr>
        <p:spPr>
          <a:xfrm>
            <a:off x="1143000" y="685440"/>
            <a:ext cx="4572000" cy="3429360"/>
          </a:xfrm>
          <a:prstGeom prst="rect">
            <a:avLst/>
          </a:prstGeom>
        </p:spPr>
      </p:sp>
      <p:sp>
        <p:nvSpPr>
          <p:cNvPr id="816" name="PlaceHolder 3"/>
          <p:cNvSpPr>
            <a:spLocks noGrp="1"/>
          </p:cNvSpPr>
          <p:nvPr>
            <p:ph type="body"/>
          </p:nvPr>
        </p:nvSpPr>
        <p:spPr>
          <a:xfrm>
            <a:off x="897840" y="4356000"/>
            <a:ext cx="5004000" cy="4130280"/>
          </a:xfrm>
          <a:prstGeom prst="rect">
            <a:avLst/>
          </a:prstGeom>
        </p:spPr>
        <p:txBody>
          <a:bodyPr lIns="93600" rIns="93600" tIns="50040" bIns="50040">
            <a:noAutofit/>
          </a:bodyPr>
          <a:p>
            <a:endParaRPr b="0" lang="en-US" sz="1200" spc="-1" strike="noStrike">
              <a:solidFill>
                <a:srgbClr val="000000"/>
              </a:solid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PlaceHolder 1"/>
          <p:cNvSpPr>
            <a:spLocks noGrp="1"/>
          </p:cNvSpPr>
          <p:nvPr>
            <p:ph type="sldImg"/>
          </p:nvPr>
        </p:nvSpPr>
        <p:spPr>
          <a:xfrm>
            <a:off x="1143000" y="685440"/>
            <a:ext cx="4572000" cy="3429360"/>
          </a:xfrm>
          <a:prstGeom prst="rect">
            <a:avLst/>
          </a:prstGeom>
        </p:spPr>
      </p:sp>
      <p:sp>
        <p:nvSpPr>
          <p:cNvPr id="818" name="PlaceHolder 2"/>
          <p:cNvSpPr>
            <a:spLocks noGrp="1"/>
          </p:cNvSpPr>
          <p:nvPr>
            <p:ph type="body"/>
          </p:nvPr>
        </p:nvSpPr>
        <p:spPr>
          <a:xfrm>
            <a:off x="914400" y="4343400"/>
            <a:ext cx="5029200" cy="4519080"/>
          </a:xfrm>
          <a:prstGeom prst="rect">
            <a:avLst/>
          </a:prstGeom>
        </p:spPr>
        <p:txBody>
          <a:bodyPr lIns="0" rIns="0" tIns="0" bIns="0">
            <a:noAutofit/>
          </a:bodyPr>
          <a:p>
            <a:r>
              <a:rPr b="0" lang="en-US" sz="1200" spc="-1" strike="noStrike">
                <a:solidFill>
                  <a:srgbClr val="000000"/>
                </a:solidFill>
                <a:latin typeface="Times New Roman"/>
              </a:rPr>
              <a:t>Router(dhcp-config)#option 150 ip 192.168.10.1</a:t>
            </a:r>
            <a:endParaRPr b="0" lang="en-US" sz="1200" spc="-1" strike="noStrike">
              <a:solidFill>
                <a:srgbClr val="000000"/>
              </a:solidFill>
              <a:latin typeface="Times New Roman"/>
            </a:endParaRPr>
          </a:p>
          <a:p>
            <a:r>
              <a:rPr b="0" lang="en-US" sz="1200" spc="-1" strike="noStrike">
                <a:solidFill>
                  <a:srgbClr val="000000"/>
                </a:solidFill>
                <a:latin typeface="Times New Roman"/>
              </a:rPr>
              <a:t>(Cisco recommends to use option 150 rather 066 to obtain the TFTP address to the IP phones</a:t>
            </a:r>
            <a:endParaRPr b="0" lang="en-US" sz="1200" spc="-1" strike="noStrike">
              <a:solidFill>
                <a:srgbClr val="000000"/>
              </a:solidFill>
              <a:latin typeface="Times New Roman"/>
            </a:endParaRPr>
          </a:p>
          <a:p>
            <a:r>
              <a:rPr b="0" lang="en-US" sz="1200" spc="-1" strike="noStrike">
                <a:solidFill>
                  <a:srgbClr val="000000"/>
                </a:solidFill>
                <a:latin typeface="Times New Roman"/>
              </a:rPr>
              <a:t> </a:t>
            </a:r>
            <a:r>
              <a:rPr b="0" lang="en-US" sz="1200" spc="-1" strike="noStrike">
                <a:solidFill>
                  <a:srgbClr val="000000"/>
                </a:solidFill>
                <a:latin typeface="Times New Roman"/>
              </a:rPr>
              <a:t>Router(config)#telephony-service</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Router(config-telephony)#max-dn 5                                                 &lt;- max numbers on directory</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Router(config-telephony)#max-ephones 5                                        &lt;-- max number of phones</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Router(config-telephony)#ip source-address 192.168.10.1 port 2000  &lt; gateway can be used by phones</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Router(config-telephony)#auto assign 1 to 5</a:t>
            </a:r>
            <a:endParaRPr b="0" lang="en-US" sz="1200" spc="-1" strike="noStrike">
              <a:solidFill>
                <a:srgbClr val="000000"/>
              </a:solidFill>
              <a:latin typeface="Times New Roman"/>
            </a:endParaRPr>
          </a:p>
          <a:p>
            <a:r>
              <a:rPr b="0" lang="en-US" sz="1200" spc="-1" strike="noStrike">
                <a:solidFill>
                  <a:srgbClr val="000000"/>
                </a:solidFill>
                <a:latin typeface="Times New Roman"/>
              </a:rPr>
              <a:t>! automatisch instellen van de telefoon (normaal kan je hier het type telefoon opgeven)</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Router(config)#ephone-dn 1                                                        &lt;--- phone number 1</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Router(config-ephone-dn)#number 54001                                     &lt;--- phone calling number</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Router(config)#ephone-dn 2 </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Router(config-ephone-dn)#number 54002</a:t>
            </a:r>
            <a:endParaRPr b="0" lang="en-US" sz="1200" spc="-1" strike="noStrike">
              <a:solidFill>
                <a:srgbClr val="000000"/>
              </a:solidFill>
              <a:latin typeface="Times New Roman"/>
            </a:endParaRPr>
          </a:p>
          <a:p>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Router(config)#ephone-dn 3</a:t>
            </a:r>
            <a:endParaRPr b="0" lang="en-US" sz="1200" spc="-1" strike="noStrike">
              <a:solidFill>
                <a:srgbClr val="000000"/>
              </a:solidFill>
              <a:latin typeface="Times New Roman"/>
            </a:endParaRPr>
          </a:p>
          <a:p>
            <a:r>
              <a:rPr b="0" lang="en-US" sz="1200" spc="-1" strike="noStrike">
                <a:solidFill>
                  <a:srgbClr val="000000"/>
                </a:solidFill>
                <a:latin typeface="Times New Roman"/>
              </a:rPr>
              <a:t>Router(config-ephone-dn)#number 11111</a:t>
            </a:r>
            <a:endParaRPr b="0" lang="en-US"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820" name="PlaceHolder 2"/>
          <p:cNvSpPr>
            <a:spLocks noGrp="1"/>
          </p:cNvSpPr>
          <p:nvPr>
            <p:ph type="body"/>
          </p:nvPr>
        </p:nvSpPr>
        <p:spPr>
          <a:xfrm>
            <a:off x="914400" y="4343400"/>
            <a:ext cx="5027760" cy="411372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TextShape 1"/>
          <p:cNvSpPr txBox="1"/>
          <p:nvPr/>
        </p:nvSpPr>
        <p:spPr>
          <a:xfrm>
            <a:off x="360" y="0"/>
            <a:ext cx="360" cy="360"/>
          </a:xfrm>
          <a:prstGeom prst="rect">
            <a:avLst/>
          </a:prstGeom>
          <a:noFill/>
          <a:ln>
            <a:noFill/>
          </a:ln>
        </p:spPr>
        <p:txBody>
          <a:bodyPr lIns="90000" rIns="90000" tIns="45000" bIns="45000">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65C9B94-AFE3-46C5-A15B-F6877AE97F73}" type="slidenum">
              <a:rPr b="0" lang="en-US" sz="2400" spc="-1" strike="noStrike">
                <a:solidFill>
                  <a:srgbClr val="000000"/>
                </a:solidFill>
                <a:latin typeface="Arial"/>
                <a:ea typeface="+mn-ea"/>
              </a:rPr>
              <a:t>&lt;number&gt;</a:t>
            </a:fld>
            <a:endParaRPr b="0" lang="en-US" sz="2400" spc="-1" strike="noStrike">
              <a:solidFill>
                <a:srgbClr val="000000"/>
              </a:solidFill>
              <a:latin typeface="Times New Roman"/>
            </a:endParaRPr>
          </a:p>
        </p:txBody>
      </p:sp>
      <p:sp>
        <p:nvSpPr>
          <p:cNvPr id="795" name="PlaceHolder 2"/>
          <p:cNvSpPr>
            <a:spLocks noGrp="1"/>
          </p:cNvSpPr>
          <p:nvPr>
            <p:ph type="sldImg"/>
          </p:nvPr>
        </p:nvSpPr>
        <p:spPr>
          <a:xfrm>
            <a:off x="1143000" y="685440"/>
            <a:ext cx="4572000" cy="3429360"/>
          </a:xfrm>
          <a:prstGeom prst="rect">
            <a:avLst/>
          </a:prstGeom>
        </p:spPr>
      </p:sp>
      <p:sp>
        <p:nvSpPr>
          <p:cNvPr id="796" name="PlaceHolder 3"/>
          <p:cNvSpPr>
            <a:spLocks noGrp="1"/>
          </p:cNvSpPr>
          <p:nvPr>
            <p:ph type="body"/>
          </p:nvPr>
        </p:nvSpPr>
        <p:spPr>
          <a:xfrm>
            <a:off x="398520" y="4396320"/>
            <a:ext cx="6032520" cy="4270320"/>
          </a:xfrm>
          <a:prstGeom prst="rect">
            <a:avLst/>
          </a:prstGeom>
        </p:spPr>
        <p:txBody>
          <a:bodyPr lIns="90000" rIns="90000" tIns="45000" bIns="45000">
            <a:noAutofit/>
          </a:bodyPr>
          <a:p>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38" name="PlaceHolder 2"/>
          <p:cNvSpPr>
            <a:spLocks noGrp="1"/>
          </p:cNvSpPr>
          <p:nvPr>
            <p:ph type="body"/>
          </p:nvPr>
        </p:nvSpPr>
        <p:spPr>
          <a:xfrm>
            <a:off x="1743480" y="160452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39" name="PlaceHolder 3"/>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41"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42"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43"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44" name="PlaceHolder 5"/>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46" name="PlaceHolder 2"/>
          <p:cNvSpPr>
            <a:spLocks noGrp="1"/>
          </p:cNvSpPr>
          <p:nvPr>
            <p:ph type="body"/>
          </p:nvPr>
        </p:nvSpPr>
        <p:spPr>
          <a:xfrm>
            <a:off x="174348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47" name="PlaceHolder 3"/>
          <p:cNvSpPr>
            <a:spLocks noGrp="1"/>
          </p:cNvSpPr>
          <p:nvPr>
            <p:ph type="body"/>
          </p:nvPr>
        </p:nvSpPr>
        <p:spPr>
          <a:xfrm>
            <a:off x="40910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48" name="PlaceHolder 4"/>
          <p:cNvSpPr>
            <a:spLocks noGrp="1"/>
          </p:cNvSpPr>
          <p:nvPr>
            <p:ph type="body"/>
          </p:nvPr>
        </p:nvSpPr>
        <p:spPr>
          <a:xfrm>
            <a:off x="64382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49" name="PlaceHolder 5"/>
          <p:cNvSpPr>
            <a:spLocks noGrp="1"/>
          </p:cNvSpPr>
          <p:nvPr>
            <p:ph type="body"/>
          </p:nvPr>
        </p:nvSpPr>
        <p:spPr>
          <a:xfrm>
            <a:off x="174348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50" name="PlaceHolder 6"/>
          <p:cNvSpPr>
            <a:spLocks noGrp="1"/>
          </p:cNvSpPr>
          <p:nvPr>
            <p:ph type="body"/>
          </p:nvPr>
        </p:nvSpPr>
        <p:spPr>
          <a:xfrm>
            <a:off x="40910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51" name="PlaceHolder 7"/>
          <p:cNvSpPr>
            <a:spLocks noGrp="1"/>
          </p:cNvSpPr>
          <p:nvPr>
            <p:ph type="body"/>
          </p:nvPr>
        </p:nvSpPr>
        <p:spPr>
          <a:xfrm>
            <a:off x="64382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60" name="PlaceHolder 2"/>
          <p:cNvSpPr>
            <a:spLocks noGrp="1"/>
          </p:cNvSpPr>
          <p:nvPr>
            <p:ph type="subTitle"/>
          </p:nvPr>
        </p:nvSpPr>
        <p:spPr>
          <a:xfrm>
            <a:off x="1743480" y="1604520"/>
            <a:ext cx="6942960" cy="45259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62" name="PlaceHolder 2"/>
          <p:cNvSpPr>
            <a:spLocks noGrp="1"/>
          </p:cNvSpPr>
          <p:nvPr>
            <p:ph type="body"/>
          </p:nvPr>
        </p:nvSpPr>
        <p:spPr>
          <a:xfrm>
            <a:off x="1743480" y="1604520"/>
            <a:ext cx="6942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64"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65"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1711080" y="442800"/>
            <a:ext cx="7108560" cy="50893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69"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70"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71"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7" name="PlaceHolder 2"/>
          <p:cNvSpPr>
            <a:spLocks noGrp="1"/>
          </p:cNvSpPr>
          <p:nvPr>
            <p:ph type="subTitle"/>
          </p:nvPr>
        </p:nvSpPr>
        <p:spPr>
          <a:xfrm>
            <a:off x="1743480" y="1604520"/>
            <a:ext cx="6942960" cy="45259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73"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74"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75" name="PlaceHolder 4"/>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77"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78"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79" name="PlaceHolder 4"/>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81" name="PlaceHolder 2"/>
          <p:cNvSpPr>
            <a:spLocks noGrp="1"/>
          </p:cNvSpPr>
          <p:nvPr>
            <p:ph type="body"/>
          </p:nvPr>
        </p:nvSpPr>
        <p:spPr>
          <a:xfrm>
            <a:off x="1743480" y="160452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82" name="PlaceHolder 3"/>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84"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85"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86"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87" name="PlaceHolder 5"/>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89" name="PlaceHolder 2"/>
          <p:cNvSpPr>
            <a:spLocks noGrp="1"/>
          </p:cNvSpPr>
          <p:nvPr>
            <p:ph type="body"/>
          </p:nvPr>
        </p:nvSpPr>
        <p:spPr>
          <a:xfrm>
            <a:off x="174348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90" name="PlaceHolder 3"/>
          <p:cNvSpPr>
            <a:spLocks noGrp="1"/>
          </p:cNvSpPr>
          <p:nvPr>
            <p:ph type="body"/>
          </p:nvPr>
        </p:nvSpPr>
        <p:spPr>
          <a:xfrm>
            <a:off x="40910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91" name="PlaceHolder 4"/>
          <p:cNvSpPr>
            <a:spLocks noGrp="1"/>
          </p:cNvSpPr>
          <p:nvPr>
            <p:ph type="body"/>
          </p:nvPr>
        </p:nvSpPr>
        <p:spPr>
          <a:xfrm>
            <a:off x="64382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92" name="PlaceHolder 5"/>
          <p:cNvSpPr>
            <a:spLocks noGrp="1"/>
          </p:cNvSpPr>
          <p:nvPr>
            <p:ph type="body"/>
          </p:nvPr>
        </p:nvSpPr>
        <p:spPr>
          <a:xfrm>
            <a:off x="174348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93" name="PlaceHolder 6"/>
          <p:cNvSpPr>
            <a:spLocks noGrp="1"/>
          </p:cNvSpPr>
          <p:nvPr>
            <p:ph type="body"/>
          </p:nvPr>
        </p:nvSpPr>
        <p:spPr>
          <a:xfrm>
            <a:off x="40910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94" name="PlaceHolder 7"/>
          <p:cNvSpPr>
            <a:spLocks noGrp="1"/>
          </p:cNvSpPr>
          <p:nvPr>
            <p:ph type="body"/>
          </p:nvPr>
        </p:nvSpPr>
        <p:spPr>
          <a:xfrm>
            <a:off x="64382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03" name="PlaceHolder 2"/>
          <p:cNvSpPr>
            <a:spLocks noGrp="1"/>
          </p:cNvSpPr>
          <p:nvPr>
            <p:ph type="subTitle"/>
          </p:nvPr>
        </p:nvSpPr>
        <p:spPr>
          <a:xfrm>
            <a:off x="1743480" y="1604520"/>
            <a:ext cx="6942960" cy="45259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05" name="PlaceHolder 2"/>
          <p:cNvSpPr>
            <a:spLocks noGrp="1"/>
          </p:cNvSpPr>
          <p:nvPr>
            <p:ph type="body"/>
          </p:nvPr>
        </p:nvSpPr>
        <p:spPr>
          <a:xfrm>
            <a:off x="1743480" y="1604520"/>
            <a:ext cx="6942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07"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08"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9" name="PlaceHolder 2"/>
          <p:cNvSpPr>
            <a:spLocks noGrp="1"/>
          </p:cNvSpPr>
          <p:nvPr>
            <p:ph type="body"/>
          </p:nvPr>
        </p:nvSpPr>
        <p:spPr>
          <a:xfrm>
            <a:off x="1743480" y="1604520"/>
            <a:ext cx="6942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711080" y="442800"/>
            <a:ext cx="7108560" cy="50893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12"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13"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14"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16"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17"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18" name="PlaceHolder 4"/>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20"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21"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22" name="PlaceHolder 4"/>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24" name="PlaceHolder 2"/>
          <p:cNvSpPr>
            <a:spLocks noGrp="1"/>
          </p:cNvSpPr>
          <p:nvPr>
            <p:ph type="body"/>
          </p:nvPr>
        </p:nvSpPr>
        <p:spPr>
          <a:xfrm>
            <a:off x="1743480" y="160452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25" name="PlaceHolder 3"/>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27"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28"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29"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30" name="PlaceHolder 5"/>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32" name="PlaceHolder 2"/>
          <p:cNvSpPr>
            <a:spLocks noGrp="1"/>
          </p:cNvSpPr>
          <p:nvPr>
            <p:ph type="body"/>
          </p:nvPr>
        </p:nvSpPr>
        <p:spPr>
          <a:xfrm>
            <a:off x="174348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33" name="PlaceHolder 3"/>
          <p:cNvSpPr>
            <a:spLocks noGrp="1"/>
          </p:cNvSpPr>
          <p:nvPr>
            <p:ph type="body"/>
          </p:nvPr>
        </p:nvSpPr>
        <p:spPr>
          <a:xfrm>
            <a:off x="40910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34" name="PlaceHolder 4"/>
          <p:cNvSpPr>
            <a:spLocks noGrp="1"/>
          </p:cNvSpPr>
          <p:nvPr>
            <p:ph type="body"/>
          </p:nvPr>
        </p:nvSpPr>
        <p:spPr>
          <a:xfrm>
            <a:off x="64382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35" name="PlaceHolder 5"/>
          <p:cNvSpPr>
            <a:spLocks noGrp="1"/>
          </p:cNvSpPr>
          <p:nvPr>
            <p:ph type="body"/>
          </p:nvPr>
        </p:nvSpPr>
        <p:spPr>
          <a:xfrm>
            <a:off x="174348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36" name="PlaceHolder 6"/>
          <p:cNvSpPr>
            <a:spLocks noGrp="1"/>
          </p:cNvSpPr>
          <p:nvPr>
            <p:ph type="body"/>
          </p:nvPr>
        </p:nvSpPr>
        <p:spPr>
          <a:xfrm>
            <a:off x="40910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37" name="PlaceHolder 7"/>
          <p:cNvSpPr>
            <a:spLocks noGrp="1"/>
          </p:cNvSpPr>
          <p:nvPr>
            <p:ph type="body"/>
          </p:nvPr>
        </p:nvSpPr>
        <p:spPr>
          <a:xfrm>
            <a:off x="64382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49" name="PlaceHolder 2"/>
          <p:cNvSpPr>
            <a:spLocks noGrp="1"/>
          </p:cNvSpPr>
          <p:nvPr>
            <p:ph type="subTitle"/>
          </p:nvPr>
        </p:nvSpPr>
        <p:spPr>
          <a:xfrm>
            <a:off x="1743480" y="1604520"/>
            <a:ext cx="6942960" cy="45259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51" name="PlaceHolder 2"/>
          <p:cNvSpPr>
            <a:spLocks noGrp="1"/>
          </p:cNvSpPr>
          <p:nvPr>
            <p:ph type="body"/>
          </p:nvPr>
        </p:nvSpPr>
        <p:spPr>
          <a:xfrm>
            <a:off x="1743480" y="1604520"/>
            <a:ext cx="6942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1"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2"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53"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54"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711080" y="442800"/>
            <a:ext cx="7108560" cy="50893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58"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59"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60"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62"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63"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64" name="PlaceHolder 4"/>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66"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67"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68" name="PlaceHolder 4"/>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70" name="PlaceHolder 2"/>
          <p:cNvSpPr>
            <a:spLocks noGrp="1"/>
          </p:cNvSpPr>
          <p:nvPr>
            <p:ph type="body"/>
          </p:nvPr>
        </p:nvSpPr>
        <p:spPr>
          <a:xfrm>
            <a:off x="1743480" y="160452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71" name="PlaceHolder 3"/>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73"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74"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75"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76" name="PlaceHolder 5"/>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78" name="PlaceHolder 2"/>
          <p:cNvSpPr>
            <a:spLocks noGrp="1"/>
          </p:cNvSpPr>
          <p:nvPr>
            <p:ph type="body"/>
          </p:nvPr>
        </p:nvSpPr>
        <p:spPr>
          <a:xfrm>
            <a:off x="174348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79" name="PlaceHolder 3"/>
          <p:cNvSpPr>
            <a:spLocks noGrp="1"/>
          </p:cNvSpPr>
          <p:nvPr>
            <p:ph type="body"/>
          </p:nvPr>
        </p:nvSpPr>
        <p:spPr>
          <a:xfrm>
            <a:off x="40910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80" name="PlaceHolder 4"/>
          <p:cNvSpPr>
            <a:spLocks noGrp="1"/>
          </p:cNvSpPr>
          <p:nvPr>
            <p:ph type="body"/>
          </p:nvPr>
        </p:nvSpPr>
        <p:spPr>
          <a:xfrm>
            <a:off x="64382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81" name="PlaceHolder 5"/>
          <p:cNvSpPr>
            <a:spLocks noGrp="1"/>
          </p:cNvSpPr>
          <p:nvPr>
            <p:ph type="body"/>
          </p:nvPr>
        </p:nvSpPr>
        <p:spPr>
          <a:xfrm>
            <a:off x="174348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82" name="PlaceHolder 6"/>
          <p:cNvSpPr>
            <a:spLocks noGrp="1"/>
          </p:cNvSpPr>
          <p:nvPr>
            <p:ph type="body"/>
          </p:nvPr>
        </p:nvSpPr>
        <p:spPr>
          <a:xfrm>
            <a:off x="40910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83" name="PlaceHolder 7"/>
          <p:cNvSpPr>
            <a:spLocks noGrp="1"/>
          </p:cNvSpPr>
          <p:nvPr>
            <p:ph type="body"/>
          </p:nvPr>
        </p:nvSpPr>
        <p:spPr>
          <a:xfrm>
            <a:off x="64382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92" name="PlaceHolder 2"/>
          <p:cNvSpPr>
            <a:spLocks noGrp="1"/>
          </p:cNvSpPr>
          <p:nvPr>
            <p:ph type="subTitle"/>
          </p:nvPr>
        </p:nvSpPr>
        <p:spPr>
          <a:xfrm>
            <a:off x="1743480" y="1604520"/>
            <a:ext cx="6942960" cy="45259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94" name="PlaceHolder 2"/>
          <p:cNvSpPr>
            <a:spLocks noGrp="1"/>
          </p:cNvSpPr>
          <p:nvPr>
            <p:ph type="body"/>
          </p:nvPr>
        </p:nvSpPr>
        <p:spPr>
          <a:xfrm>
            <a:off x="1743480" y="1604520"/>
            <a:ext cx="6942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96"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197"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1711080" y="442800"/>
            <a:ext cx="7108560" cy="50893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01"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02"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03"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05"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06"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07" name="PlaceHolder 4"/>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09"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10"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11" name="PlaceHolder 4"/>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13" name="PlaceHolder 2"/>
          <p:cNvSpPr>
            <a:spLocks noGrp="1"/>
          </p:cNvSpPr>
          <p:nvPr>
            <p:ph type="body"/>
          </p:nvPr>
        </p:nvSpPr>
        <p:spPr>
          <a:xfrm>
            <a:off x="1743480" y="160452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14" name="PlaceHolder 3"/>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16"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17"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18"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19" name="PlaceHolder 5"/>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711080" y="442800"/>
            <a:ext cx="7108560" cy="5089320"/>
          </a:xfrm>
          <a:prstGeom prst="rect">
            <a:avLst/>
          </a:prstGeom>
        </p:spPr>
        <p:txBody>
          <a:bodyPr lIns="0" rIns="0" tIns="0" bIns="0" anchor="ctr">
            <a:noAutofit/>
          </a:bodyPr>
          <a:p>
            <a:pPr algn="ctr">
              <a:spcBef>
                <a:spcPts val="598"/>
              </a:spcBef>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1" lang="en-US" sz="2400" spc="-1" strike="noStrike">
              <a:solidFill>
                <a:srgbClr val="000000"/>
              </a:solidFill>
              <a:latin typeface="Times New Roman"/>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21" name="PlaceHolder 2"/>
          <p:cNvSpPr>
            <a:spLocks noGrp="1"/>
          </p:cNvSpPr>
          <p:nvPr>
            <p:ph type="body"/>
          </p:nvPr>
        </p:nvSpPr>
        <p:spPr>
          <a:xfrm>
            <a:off x="174348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22" name="PlaceHolder 3"/>
          <p:cNvSpPr>
            <a:spLocks noGrp="1"/>
          </p:cNvSpPr>
          <p:nvPr>
            <p:ph type="body"/>
          </p:nvPr>
        </p:nvSpPr>
        <p:spPr>
          <a:xfrm>
            <a:off x="40910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23" name="PlaceHolder 4"/>
          <p:cNvSpPr>
            <a:spLocks noGrp="1"/>
          </p:cNvSpPr>
          <p:nvPr>
            <p:ph type="body"/>
          </p:nvPr>
        </p:nvSpPr>
        <p:spPr>
          <a:xfrm>
            <a:off x="6438240" y="160452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24" name="PlaceHolder 5"/>
          <p:cNvSpPr>
            <a:spLocks noGrp="1"/>
          </p:cNvSpPr>
          <p:nvPr>
            <p:ph type="body"/>
          </p:nvPr>
        </p:nvSpPr>
        <p:spPr>
          <a:xfrm>
            <a:off x="174348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25" name="PlaceHolder 6"/>
          <p:cNvSpPr>
            <a:spLocks noGrp="1"/>
          </p:cNvSpPr>
          <p:nvPr>
            <p:ph type="body"/>
          </p:nvPr>
        </p:nvSpPr>
        <p:spPr>
          <a:xfrm>
            <a:off x="40910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26" name="PlaceHolder 7"/>
          <p:cNvSpPr>
            <a:spLocks noGrp="1"/>
          </p:cNvSpPr>
          <p:nvPr>
            <p:ph type="body"/>
          </p:nvPr>
        </p:nvSpPr>
        <p:spPr>
          <a:xfrm>
            <a:off x="6438240" y="3968640"/>
            <a:ext cx="223524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6"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7" name="PlaceHolder 3"/>
          <p:cNvSpPr>
            <a:spLocks noGrp="1"/>
          </p:cNvSpPr>
          <p:nvPr>
            <p:ph type="body"/>
          </p:nvPr>
        </p:nvSpPr>
        <p:spPr>
          <a:xfrm>
            <a:off x="530136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28" name="PlaceHolder 4"/>
          <p:cNvSpPr>
            <a:spLocks noGrp="1"/>
          </p:cNvSpPr>
          <p:nvPr>
            <p:ph type="body"/>
          </p:nvPr>
        </p:nvSpPr>
        <p:spPr>
          <a:xfrm>
            <a:off x="174348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30" name="PlaceHolder 2"/>
          <p:cNvSpPr>
            <a:spLocks noGrp="1"/>
          </p:cNvSpPr>
          <p:nvPr>
            <p:ph type="body"/>
          </p:nvPr>
        </p:nvSpPr>
        <p:spPr>
          <a:xfrm>
            <a:off x="1743480" y="1604520"/>
            <a:ext cx="3387960" cy="452592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31"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32" name="PlaceHolder 4"/>
          <p:cNvSpPr>
            <a:spLocks noGrp="1"/>
          </p:cNvSpPr>
          <p:nvPr>
            <p:ph type="body"/>
          </p:nvPr>
        </p:nvSpPr>
        <p:spPr>
          <a:xfrm>
            <a:off x="5301360" y="396864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711080" y="442800"/>
            <a:ext cx="7108560" cy="109764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34" name="PlaceHolder 2"/>
          <p:cNvSpPr>
            <a:spLocks noGrp="1"/>
          </p:cNvSpPr>
          <p:nvPr>
            <p:ph type="body"/>
          </p:nvPr>
        </p:nvSpPr>
        <p:spPr>
          <a:xfrm>
            <a:off x="174348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35" name="PlaceHolder 3"/>
          <p:cNvSpPr>
            <a:spLocks noGrp="1"/>
          </p:cNvSpPr>
          <p:nvPr>
            <p:ph type="body"/>
          </p:nvPr>
        </p:nvSpPr>
        <p:spPr>
          <a:xfrm>
            <a:off x="5301360" y="1604520"/>
            <a:ext cx="3387960" cy="2158560"/>
          </a:xfrm>
          <a:prstGeom prst="rect">
            <a:avLst/>
          </a:prstGeom>
        </p:spPr>
        <p:txBody>
          <a:bodyPr lIns="0" rIns="0" tIns="0" bIns="0">
            <a:noAutofit/>
          </a:bodyPr>
          <a:p>
            <a:endParaRPr b="1" lang="en-US" sz="2400" spc="-1" strike="noStrike">
              <a:solidFill>
                <a:srgbClr val="000000"/>
              </a:solidFill>
              <a:latin typeface="Times New Roman"/>
            </a:endParaRPr>
          </a:p>
        </p:txBody>
      </p:sp>
      <p:sp>
        <p:nvSpPr>
          <p:cNvPr id="36" name="PlaceHolder 4"/>
          <p:cNvSpPr>
            <a:spLocks noGrp="1"/>
          </p:cNvSpPr>
          <p:nvPr>
            <p:ph type="body"/>
          </p:nvPr>
        </p:nvSpPr>
        <p:spPr>
          <a:xfrm>
            <a:off x="1743480" y="3968640"/>
            <a:ext cx="6942960" cy="2158560"/>
          </a:xfrm>
          <a:prstGeom prst="rect">
            <a:avLst/>
          </a:prstGeom>
        </p:spPr>
        <p:txBody>
          <a:bodyPr lIns="0" rIns="0" tIns="0" bIns="0">
            <a:noAutofit/>
          </a:bodyPr>
          <a:p>
            <a:endParaRPr b="1" lang="en-US" sz="24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9144000" cy="6858000"/>
          </a:xfrm>
          <a:prstGeom prst="rect">
            <a:avLst/>
          </a:prstGeom>
          <a:ln>
            <a:noFill/>
          </a:ln>
        </p:spPr>
      </p:pic>
      <p:grpSp>
        <p:nvGrpSpPr>
          <p:cNvPr id="1" name="Group 1"/>
          <p:cNvGrpSpPr/>
          <p:nvPr/>
        </p:nvGrpSpPr>
        <p:grpSpPr>
          <a:xfrm>
            <a:off x="1474920" y="0"/>
            <a:ext cx="7705080" cy="1114200"/>
            <a:chOff x="1474920" y="0"/>
            <a:chExt cx="7705080" cy="1114200"/>
          </a:xfrm>
        </p:grpSpPr>
        <p:sp>
          <p:nvSpPr>
            <p:cNvPr id="2" name="CustomShape 2"/>
            <p:cNvSpPr/>
            <p:nvPr/>
          </p:nvSpPr>
          <p:spPr>
            <a:xfrm flipV="1">
              <a:off x="1515960" y="624960"/>
              <a:ext cx="7664040" cy="488520"/>
            </a:xfrm>
            <a:custGeom>
              <a:avLst/>
              <a:gdLst/>
              <a:ahLst/>
              <a:rect l="l" t="t" r="r" b="b"/>
              <a:pathLst>
                <a:path w="21600" h="21600">
                  <a:moveTo>
                    <a:pt x="0" y="0"/>
                  </a:moveTo>
                  <a:lnTo>
                    <a:pt x="21600" y="21600"/>
                  </a:lnTo>
                  <a:lnTo>
                    <a:pt x="0" y="21600"/>
                  </a:lnTo>
                  <a:lnTo>
                    <a:pt x="0" y="0"/>
                  </a:lnTo>
                  <a:close/>
                </a:path>
              </a:pathLst>
            </a:custGeom>
            <a:solidFill>
              <a:srgbClr val="ffffff"/>
            </a:solidFill>
            <a:ln>
              <a:solidFill>
                <a:srgbClr val="ffffff"/>
              </a:solidFill>
            </a:ln>
          </p:spPr>
          <p:style>
            <a:lnRef idx="0"/>
            <a:fillRef idx="0"/>
            <a:effectRef idx="0"/>
            <a:fontRef idx="minor"/>
          </p:style>
        </p:sp>
        <p:sp>
          <p:nvSpPr>
            <p:cNvPr id="3" name="CustomShape 3"/>
            <p:cNvSpPr/>
            <p:nvPr/>
          </p:nvSpPr>
          <p:spPr>
            <a:xfrm>
              <a:off x="1474920" y="0"/>
              <a:ext cx="7669080" cy="639000"/>
            </a:xfrm>
            <a:prstGeom prst="rect">
              <a:avLst/>
            </a:prstGeom>
            <a:solidFill>
              <a:srgbClr val="ffffff"/>
            </a:solidFill>
            <a:ln>
              <a:solidFill>
                <a:srgbClr val="ffffff"/>
              </a:solidFill>
            </a:ln>
          </p:spPr>
          <p:style>
            <a:lnRef idx="0"/>
            <a:fillRef idx="0"/>
            <a:effectRef idx="0"/>
            <a:fontRef idx="minor"/>
          </p:style>
        </p:sp>
      </p:grpSp>
      <p:sp>
        <p:nvSpPr>
          <p:cNvPr id="4" name="PlaceHolder 4"/>
          <p:cNvSpPr>
            <a:spLocks noGrp="1"/>
          </p:cNvSpPr>
          <p:nvPr>
            <p:ph type="title"/>
          </p:nvPr>
        </p:nvSpPr>
        <p:spPr>
          <a:xfrm>
            <a:off x="1711080" y="442800"/>
            <a:ext cx="7108560" cy="1097640"/>
          </a:xfrm>
          <a:prstGeom prst="rect">
            <a:avLst/>
          </a:prstGeom>
        </p:spPr>
        <p:txBody>
          <a:bodyPr lIns="0" rIns="0" tIns="0" bIns="0" anchor="ctr">
            <a:noAutofit/>
          </a:bodyPr>
          <a:p>
            <a:r>
              <a:rPr b="1" lang="en-US" sz="2800" spc="-1" strike="noStrike">
                <a:solidFill>
                  <a:srgbClr val="000000"/>
                </a:solidFill>
                <a:latin typeface="Arial Narrow"/>
              </a:rPr>
              <a:t>Click to edit the title text format</a:t>
            </a:r>
            <a:endParaRPr b="1" lang="en-US" sz="2800" spc="-1" strike="noStrike">
              <a:solidFill>
                <a:srgbClr val="000000"/>
              </a:solidFill>
              <a:latin typeface="Arial Narrow"/>
            </a:endParaRPr>
          </a:p>
        </p:txBody>
      </p:sp>
      <p:sp>
        <p:nvSpPr>
          <p:cNvPr id="5" name="CustomShape 5"/>
          <p:cNvSpPr/>
          <p:nvPr/>
        </p:nvSpPr>
        <p:spPr>
          <a:xfrm>
            <a:off x="4229640" y="122400"/>
            <a:ext cx="4659480" cy="325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r">
              <a:lnSpc>
                <a:spcPct val="9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99"/>
                </a:solidFill>
                <a:latin typeface="Times New Roman"/>
              </a:rPr>
              <a:t>VoIP</a:t>
            </a:r>
            <a:endParaRPr b="0" lang="en-US" sz="1600" spc="-1" strike="noStrike">
              <a:solidFill>
                <a:srgbClr val="000000"/>
              </a:solidFill>
              <a:latin typeface="Times New Roman"/>
            </a:endParaRPr>
          </a:p>
        </p:txBody>
      </p:sp>
      <p:grpSp>
        <p:nvGrpSpPr>
          <p:cNvPr id="6" name="Group 6"/>
          <p:cNvGrpSpPr/>
          <p:nvPr/>
        </p:nvGrpSpPr>
        <p:grpSpPr>
          <a:xfrm>
            <a:off x="5072400" y="6451560"/>
            <a:ext cx="703440" cy="442440"/>
            <a:chOff x="5072400" y="6451560"/>
            <a:chExt cx="703440" cy="442440"/>
          </a:xfrm>
        </p:grpSpPr>
        <p:sp>
          <p:nvSpPr>
            <p:cNvPr id="7" name="CustomShape 7"/>
            <p:cNvSpPr/>
            <p:nvPr/>
          </p:nvSpPr>
          <p:spPr>
            <a:xfrm>
              <a:off x="5072400" y="6451560"/>
              <a:ext cx="703440" cy="442440"/>
            </a:xfrm>
            <a:custGeom>
              <a:avLst/>
              <a:gdLst/>
              <a:ahLst/>
              <a:rect l="0" t="0" r="r" b="b"/>
              <a:pathLst>
                <a:path w="1956" h="1231">
                  <a:moveTo>
                    <a:pt x="7" y="0"/>
                  </a:moveTo>
                  <a:lnTo>
                    <a:pt x="8" y="0"/>
                  </a:lnTo>
                  <a:cubicBezTo>
                    <a:pt x="7" y="0"/>
                    <a:pt x="5" y="0"/>
                    <a:pt x="4" y="1"/>
                  </a:cubicBezTo>
                  <a:cubicBezTo>
                    <a:pt x="3" y="2"/>
                    <a:pt x="2" y="3"/>
                    <a:pt x="1" y="4"/>
                  </a:cubicBezTo>
                  <a:cubicBezTo>
                    <a:pt x="0" y="5"/>
                    <a:pt x="0" y="7"/>
                    <a:pt x="0" y="8"/>
                  </a:cubicBezTo>
                  <a:lnTo>
                    <a:pt x="0" y="1222"/>
                  </a:lnTo>
                  <a:lnTo>
                    <a:pt x="0" y="1222"/>
                  </a:lnTo>
                  <a:cubicBezTo>
                    <a:pt x="0" y="1223"/>
                    <a:pt x="0" y="1225"/>
                    <a:pt x="1" y="1226"/>
                  </a:cubicBezTo>
                  <a:cubicBezTo>
                    <a:pt x="2" y="1227"/>
                    <a:pt x="3" y="1228"/>
                    <a:pt x="4" y="1229"/>
                  </a:cubicBezTo>
                  <a:cubicBezTo>
                    <a:pt x="5" y="1230"/>
                    <a:pt x="7" y="1230"/>
                    <a:pt x="8" y="1230"/>
                  </a:cubicBezTo>
                  <a:lnTo>
                    <a:pt x="1947" y="1230"/>
                  </a:lnTo>
                  <a:lnTo>
                    <a:pt x="1947" y="1230"/>
                  </a:lnTo>
                  <a:cubicBezTo>
                    <a:pt x="1948" y="1230"/>
                    <a:pt x="1950" y="1230"/>
                    <a:pt x="1951" y="1229"/>
                  </a:cubicBezTo>
                  <a:cubicBezTo>
                    <a:pt x="1952" y="1228"/>
                    <a:pt x="1953" y="1227"/>
                    <a:pt x="1954" y="1226"/>
                  </a:cubicBezTo>
                  <a:cubicBezTo>
                    <a:pt x="1955" y="1225"/>
                    <a:pt x="1955" y="1223"/>
                    <a:pt x="1955" y="1222"/>
                  </a:cubicBezTo>
                  <a:lnTo>
                    <a:pt x="1955" y="7"/>
                  </a:lnTo>
                  <a:lnTo>
                    <a:pt x="1955" y="8"/>
                  </a:lnTo>
                  <a:lnTo>
                    <a:pt x="1955" y="8"/>
                  </a:lnTo>
                  <a:cubicBezTo>
                    <a:pt x="1955" y="7"/>
                    <a:pt x="1955" y="5"/>
                    <a:pt x="1954" y="4"/>
                  </a:cubicBezTo>
                  <a:cubicBezTo>
                    <a:pt x="1953" y="3"/>
                    <a:pt x="1952" y="2"/>
                    <a:pt x="1951" y="1"/>
                  </a:cubicBezTo>
                  <a:cubicBezTo>
                    <a:pt x="1950" y="0"/>
                    <a:pt x="1948" y="0"/>
                    <a:pt x="1947" y="0"/>
                  </a:cubicBezTo>
                  <a:lnTo>
                    <a:pt x="7" y="0"/>
                  </a:lnTo>
                </a:path>
              </a:pathLst>
            </a:custGeom>
            <a:noFill/>
            <a:ln>
              <a:noFill/>
            </a:ln>
          </p:spPr>
          <p:style>
            <a:lnRef idx="0"/>
            <a:fillRef idx="0"/>
            <a:effectRef idx="0"/>
            <a:fontRef idx="minor"/>
          </p:style>
        </p:sp>
        <p:sp>
          <p:nvSpPr>
            <p:cNvPr id="8" name="CustomShape 8"/>
            <p:cNvSpPr/>
            <p:nvPr/>
          </p:nvSpPr>
          <p:spPr>
            <a:xfrm>
              <a:off x="5072400" y="6451560"/>
              <a:ext cx="703440" cy="325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9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5CF8082-066C-486D-BE4C-16786BCBB128}" type="slidenum">
                <a:rPr b="1" lang="en-GB" sz="1600" spc="-1" strike="noStrike">
                  <a:solidFill>
                    <a:srgbClr val="000080"/>
                  </a:solidFill>
                  <a:latin typeface="Times New Roman"/>
                </a:rPr>
                <a:t>&lt;number&gt;</a:t>
              </a:fld>
              <a:endParaRPr b="0" lang="en-US" sz="1600" spc="-1" strike="noStrike">
                <a:solidFill>
                  <a:srgbClr val="000000"/>
                </a:solidFill>
                <a:latin typeface="Times New Roman"/>
              </a:endParaRPr>
            </a:p>
          </p:txBody>
        </p:sp>
      </p:grpSp>
      <p:sp>
        <p:nvSpPr>
          <p:cNvPr id="9" name="PlaceHolder 9"/>
          <p:cNvSpPr>
            <a:spLocks noGrp="1"/>
          </p:cNvSpPr>
          <p:nvPr>
            <p:ph type="body"/>
          </p:nvPr>
        </p:nvSpPr>
        <p:spPr>
          <a:xfrm>
            <a:off x="1743480" y="1604520"/>
            <a:ext cx="6942960" cy="4525920"/>
          </a:xfrm>
          <a:prstGeom prst="rect">
            <a:avLst/>
          </a:prstGeom>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Click to edit the outline text format</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Second Outline Level</a:t>
            </a:r>
            <a:endParaRPr b="0" lang="en-US" sz="24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Third Outline Level</a:t>
            </a:r>
            <a:endParaRPr b="0" lang="en-US" sz="2000" spc="-1" strike="noStrike">
              <a:solidFill>
                <a:srgbClr val="000000"/>
              </a:solidFill>
              <a:latin typeface="Times New Roman"/>
            </a:endParaRPr>
          </a:p>
          <a:p>
            <a:pPr lvl="3" marL="1600200" indent="-228600">
              <a:spcBef>
                <a:spcPts val="448"/>
              </a:spcBef>
              <a:buClr>
                <a:srgbClr val="aecf00"/>
              </a:buClr>
              <a:buFont typeface="Times New Roman"/>
              <a:buChar char="•"/>
              <a:tabLst>
                <a:tab algn="l" pos="196560"/>
                <a:tab algn="l" pos="645840"/>
                <a:tab algn="l" pos="1095120"/>
                <a:tab algn="l" pos="1544400"/>
                <a:tab algn="l" pos="1993680"/>
                <a:tab algn="l" pos="2442960"/>
                <a:tab algn="l" pos="2892240"/>
                <a:tab algn="l" pos="3341520"/>
                <a:tab algn="l" pos="3790800"/>
                <a:tab algn="l" pos="4240080"/>
                <a:tab algn="l" pos="4689360"/>
                <a:tab algn="l" pos="5138640"/>
                <a:tab algn="l" pos="5587920"/>
                <a:tab algn="l" pos="6037200"/>
                <a:tab algn="l" pos="6486480"/>
                <a:tab algn="l" pos="6935760"/>
                <a:tab algn="l" pos="7385040"/>
                <a:tab algn="l" pos="7833960"/>
                <a:tab algn="l" pos="8283240"/>
                <a:tab algn="l" pos="8732520"/>
              </a:tabLst>
            </a:pPr>
            <a:r>
              <a:rPr b="0" lang="en-US" sz="1800" spc="-1" strike="noStrike">
                <a:solidFill>
                  <a:srgbClr val="000000"/>
                </a:solidFill>
                <a:latin typeface="Times New Roman"/>
              </a:rPr>
              <a:t>Fourth Outline Level</a:t>
            </a:r>
            <a:endParaRPr b="0" lang="en-US" sz="1800" spc="-1" strike="noStrike">
              <a:solidFill>
                <a:srgbClr val="000000"/>
              </a:solidFill>
              <a:latin typeface="Times New Roman"/>
            </a:endParaRPr>
          </a:p>
          <a:p>
            <a:pPr lvl="4" marL="2057400" indent="-228600">
              <a:spcBef>
                <a:spcPts val="400"/>
              </a:spcBef>
              <a:buClr>
                <a:srgbClr val="aecf00"/>
              </a:buClr>
              <a:buFont typeface="Times New Roman"/>
              <a:buChar char="–"/>
              <a:tabLst>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en-US" sz="1600" spc="-1" strike="noStrike">
                <a:solidFill>
                  <a:srgbClr val="000000"/>
                </a:solidFill>
                <a:latin typeface="Times New Roman"/>
              </a:rPr>
              <a:t>Fifth Outline Level</a:t>
            </a:r>
            <a:endParaRPr b="0" lang="en-US" sz="1600" spc="-1" strike="noStrike">
              <a:solidFill>
                <a:srgbClr val="000000"/>
              </a:solidFill>
              <a:latin typeface="Times New Roman"/>
            </a:endParaRPr>
          </a:p>
          <a:p>
            <a:pPr lvl="5" marL="2057400" indent="-228600">
              <a:spcBef>
                <a:spcPts val="400"/>
              </a:spcBef>
              <a:buClr>
                <a:srgbClr val="aecf00"/>
              </a:buClr>
              <a:buFont typeface="Times New Roman"/>
              <a:buChar char="–"/>
              <a:tabLst>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en-US" sz="1600" spc="-1" strike="noStrike">
                <a:solidFill>
                  <a:srgbClr val="000000"/>
                </a:solidFill>
                <a:latin typeface="Times New Roman"/>
              </a:rPr>
              <a:t>Sixth Outline Level</a:t>
            </a:r>
            <a:endParaRPr b="0" lang="en-US" sz="1600" spc="-1" strike="noStrike">
              <a:solidFill>
                <a:srgbClr val="000000"/>
              </a:solidFill>
              <a:latin typeface="Times New Roman"/>
            </a:endParaRPr>
          </a:p>
          <a:p>
            <a:pPr lvl="6" marL="2057400" indent="-228600">
              <a:spcBef>
                <a:spcPts val="400"/>
              </a:spcBef>
              <a:buClr>
                <a:srgbClr val="aecf00"/>
              </a:buClr>
              <a:buFont typeface="Times New Roman"/>
              <a:buChar char="–"/>
              <a:tabLst>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en-US" sz="1600" spc="-1" strike="noStrike">
                <a:solidFill>
                  <a:srgbClr val="000000"/>
                </a:solidFill>
                <a:latin typeface="Times New Roman"/>
              </a:rPr>
              <a:t>Seventh Outline Level</a:t>
            </a:r>
            <a:endParaRPr b="0" lang="en-US" sz="1600" spc="-1" strike="noStrike">
              <a:solidFill>
                <a:srgbClr val="000000"/>
              </a:solidFill>
              <a:latin typeface="Times New Roman"/>
            </a:endParaRPr>
          </a:p>
          <a:p>
            <a:pPr lvl="7" marL="2057400" indent="-228600">
              <a:spcBef>
                <a:spcPts val="400"/>
              </a:spcBef>
              <a:buClr>
                <a:srgbClr val="aecf00"/>
              </a:buClr>
              <a:buFont typeface="Times New Roman"/>
              <a:buChar char="–"/>
              <a:tabLst>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en-US" sz="1600" spc="-1" strike="noStrike">
                <a:solidFill>
                  <a:srgbClr val="000000"/>
                </a:solidFill>
                <a:latin typeface="Times New Roman"/>
              </a:rPr>
              <a:t>Eighth Outline Level</a:t>
            </a:r>
            <a:endParaRPr b="0" lang="en-US" sz="1600" spc="-1" strike="noStrike">
              <a:solidFill>
                <a:srgbClr val="000000"/>
              </a:solidFill>
              <a:latin typeface="Times New Roman"/>
            </a:endParaRPr>
          </a:p>
          <a:p>
            <a:pPr lvl="8" marL="2057400" indent="-228600">
              <a:spcBef>
                <a:spcPts val="400"/>
              </a:spcBef>
              <a:buClr>
                <a:srgbClr val="aecf00"/>
              </a:buClr>
              <a:buFont typeface="Times New Roman"/>
              <a:buChar char="–"/>
              <a:tabLst>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en-US" sz="1600" spc="-1" strike="noStrike">
                <a:solidFill>
                  <a:srgbClr val="000000"/>
                </a:solidFill>
                <a:latin typeface="Times New Roman"/>
              </a:rPr>
              <a:t>Ninth Outline Level</a:t>
            </a:r>
            <a:endParaRPr b="0" lang="en-US" sz="1600" spc="-1" strike="noStrike">
              <a:solidFill>
                <a:srgbClr val="000000"/>
              </a:solidFill>
              <a:latin typeface="Times New Roman"/>
            </a:endParaRPr>
          </a:p>
        </p:txBody>
      </p:sp>
      <p:sp>
        <p:nvSpPr>
          <p:cNvPr id="10" name="CustomShape 10"/>
          <p:cNvSpPr/>
          <p:nvPr/>
        </p:nvSpPr>
        <p:spPr>
          <a:xfrm>
            <a:off x="360" y="0"/>
            <a:ext cx="1523880" cy="6845400"/>
          </a:xfrm>
          <a:custGeom>
            <a:avLst/>
            <a:gdLst/>
            <a:ahLst/>
            <a:rect l="0" t="0" r="r" b="b"/>
            <a:pathLst>
              <a:path w="4235" h="19017">
                <a:moveTo>
                  <a:pt x="4" y="0"/>
                </a:moveTo>
                <a:lnTo>
                  <a:pt x="4" y="0"/>
                </a:lnTo>
                <a:cubicBezTo>
                  <a:pt x="4" y="0"/>
                  <a:pt x="3" y="0"/>
                  <a:pt x="2" y="1"/>
                </a:cubicBezTo>
                <a:lnTo>
                  <a:pt x="1" y="2"/>
                </a:lnTo>
                <a:cubicBezTo>
                  <a:pt x="0" y="3"/>
                  <a:pt x="0" y="4"/>
                  <a:pt x="0" y="4"/>
                </a:cubicBezTo>
                <a:lnTo>
                  <a:pt x="0" y="19011"/>
                </a:lnTo>
                <a:lnTo>
                  <a:pt x="0" y="19012"/>
                </a:lnTo>
                <a:cubicBezTo>
                  <a:pt x="0" y="19012"/>
                  <a:pt x="0" y="19013"/>
                  <a:pt x="1" y="19014"/>
                </a:cubicBezTo>
                <a:lnTo>
                  <a:pt x="2" y="19015"/>
                </a:lnTo>
                <a:cubicBezTo>
                  <a:pt x="3" y="19016"/>
                  <a:pt x="4" y="19016"/>
                  <a:pt x="4" y="19016"/>
                </a:cubicBezTo>
                <a:lnTo>
                  <a:pt x="4229" y="19016"/>
                </a:lnTo>
                <a:lnTo>
                  <a:pt x="4230" y="19016"/>
                </a:lnTo>
                <a:cubicBezTo>
                  <a:pt x="4230" y="19016"/>
                  <a:pt x="4231" y="19016"/>
                  <a:pt x="4232" y="19015"/>
                </a:cubicBezTo>
                <a:lnTo>
                  <a:pt x="4233" y="19014"/>
                </a:lnTo>
                <a:cubicBezTo>
                  <a:pt x="4234" y="19013"/>
                  <a:pt x="4234" y="19012"/>
                  <a:pt x="4234" y="19012"/>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11" name="CustomShape 11"/>
          <p:cNvSpPr/>
          <p:nvPr/>
        </p:nvSpPr>
        <p:spPr>
          <a:xfrm>
            <a:off x="37800" y="1557720"/>
            <a:ext cx="1448640" cy="2720520"/>
          </a:xfrm>
          <a:prstGeom prst="rect">
            <a:avLst/>
          </a:prstGeom>
          <a:noFill/>
          <a:ln>
            <a:noFill/>
          </a:ln>
        </p:spPr>
        <p:style>
          <a:lnRef idx="0"/>
          <a:fillRef idx="0"/>
          <a:effectRef idx="0"/>
          <a:fontRef idx="minor"/>
        </p:style>
        <p:txBody>
          <a:bodyPr wrap="none" lIns="90000" rIns="90000" tIns="46800" bIns="46800">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200" spc="-1" strike="noStrike">
                <a:solidFill>
                  <a:srgbClr val="ffffff"/>
                </a:solidFill>
                <a:latin typeface="Arial Narrow"/>
                <a:ea typeface="Lucida Sans Unicode"/>
              </a:rPr>
              <a:t>LEGACY</a:t>
            </a:r>
            <a:br/>
            <a:br/>
            <a:r>
              <a:rPr b="0" lang="nl-BE" sz="1200" spc="-1" strike="noStrike">
                <a:solidFill>
                  <a:srgbClr val="ffffff"/>
                </a:solidFill>
                <a:latin typeface="Arial Narrow"/>
                <a:ea typeface="Lucida Sans Unicode"/>
              </a:rPr>
              <a:t>VOIP MEDIA</a:t>
            </a:r>
            <a:endParaRPr b="0" lang="en-US" sz="1200" spc="-1" strike="noStrike">
              <a:solidFill>
                <a:srgbClr val="000000"/>
              </a:solidFill>
              <a:latin typeface="Times New Roman"/>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200" spc="-1" strike="noStrike">
                <a:solidFill>
                  <a:srgbClr val="ffffff"/>
                </a:solidFill>
                <a:latin typeface="Arial Narrow"/>
                <a:ea typeface="Lucida Sans Unicode"/>
              </a:rPr>
              <a:t>     </a:t>
            </a:r>
            <a:r>
              <a:rPr b="0" lang="nl-BE" sz="1200" spc="-1" strike="noStrike">
                <a:solidFill>
                  <a:srgbClr val="ffffff"/>
                </a:solidFill>
                <a:latin typeface="Arial Narrow"/>
                <a:ea typeface="Lucida Sans Unicode"/>
              </a:rPr>
              <a:t>-   RTP</a:t>
            </a:r>
            <a:endParaRPr b="0" lang="en-US" sz="1200" spc="-1" strike="noStrike">
              <a:solidFill>
                <a:srgbClr val="000000"/>
              </a:solidFill>
              <a:latin typeface="Times New Roman"/>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
              <a:rPr b="0" lang="nl-BE" sz="1200" spc="-1" strike="noStrike">
                <a:solidFill>
                  <a:srgbClr val="ffffff"/>
                </a:solidFill>
                <a:latin typeface="Arial Narrow"/>
                <a:ea typeface="Lucida Sans Unicode"/>
              </a:rPr>
              <a:t>VOIP CONTROLE</a:t>
            </a:r>
            <a:br/>
            <a:br/>
            <a:r>
              <a:rPr b="0" lang="nl-BE" sz="1200" spc="-1" strike="noStrike">
                <a:solidFill>
                  <a:srgbClr val="ffffff"/>
                </a:solidFill>
                <a:latin typeface="Arial Narrow"/>
                <a:ea typeface="Lucida Sans Unicode"/>
              </a:rPr>
              <a:t>     -  SIP</a:t>
            </a:r>
            <a:br/>
            <a:br/>
            <a:r>
              <a:rPr b="0" lang="nl-BE" sz="1200" spc="-1" strike="noStrike">
                <a:solidFill>
                  <a:srgbClr val="ffffff"/>
                </a:solidFill>
                <a:latin typeface="Arial Narrow"/>
                <a:ea typeface="Lucida Sans Unicode"/>
              </a:rPr>
              <a:t>     -  NAT PROBLEEM</a:t>
            </a:r>
            <a:br/>
            <a:br/>
            <a:r>
              <a:rPr b="0" lang="nl-BE" sz="1200" spc="-1" strike="noStrike">
                <a:solidFill>
                  <a:srgbClr val="ffffff"/>
                </a:solidFill>
                <a:latin typeface="Arial Narrow"/>
                <a:ea typeface="Lucida Sans Unicode"/>
              </a:rPr>
              <a:t>     -  NAT OPLS</a:t>
            </a:r>
            <a:br/>
            <a:br/>
            <a:r>
              <a:rPr b="0" lang="nl-BE" sz="1200" spc="-1" strike="noStrike">
                <a:solidFill>
                  <a:srgbClr val="ffffff"/>
                </a:solidFill>
                <a:latin typeface="Arial Narrow"/>
                <a:ea typeface="Lucida Sans Unicode"/>
              </a:rPr>
              <a:t>BEVEILIGING</a:t>
            </a:r>
            <a:br/>
            <a:endParaRPr b="0" lang="en-US" sz="1200" spc="-1" strike="noStrike">
              <a:solidFill>
                <a:srgbClr val="000000"/>
              </a:solidFill>
              <a:latin typeface="Times New Roman"/>
            </a:endParaRPr>
          </a:p>
        </p:txBody>
      </p:sp>
      <p:pic>
        <p:nvPicPr>
          <p:cNvPr id="12" name="" descr=""/>
          <p:cNvPicPr/>
          <p:nvPr/>
        </p:nvPicPr>
        <p:blipFill>
          <a:blip r:embed="rId3"/>
          <a:stretch/>
        </p:blipFill>
        <p:spPr>
          <a:xfrm>
            <a:off x="236160" y="6118560"/>
            <a:ext cx="812880" cy="558360"/>
          </a:xfrm>
          <a:prstGeom prst="rect">
            <a:avLst/>
          </a:prstGeom>
          <a:ln>
            <a:noFill/>
          </a:ln>
        </p:spPr>
      </p:pic>
      <p:grpSp>
        <p:nvGrpSpPr>
          <p:cNvPr id="13" name="Group 12"/>
          <p:cNvGrpSpPr/>
          <p:nvPr/>
        </p:nvGrpSpPr>
        <p:grpSpPr>
          <a:xfrm>
            <a:off x="6300000" y="6120000"/>
            <a:ext cx="2844000" cy="738000"/>
            <a:chOff x="6300000" y="6120000"/>
            <a:chExt cx="2844000" cy="738000"/>
          </a:xfrm>
        </p:grpSpPr>
        <p:sp>
          <p:nvSpPr>
            <p:cNvPr id="14" name="CustomShape 13"/>
            <p:cNvSpPr/>
            <p:nvPr/>
          </p:nvSpPr>
          <p:spPr>
            <a:xfrm>
              <a:off x="6300000" y="6120000"/>
              <a:ext cx="2844000" cy="738000"/>
            </a:xfrm>
            <a:prstGeom prst="rect">
              <a:avLst/>
            </a:prstGeom>
            <a:solidFill>
              <a:srgbClr val="ffffff"/>
            </a:solidFill>
            <a:ln>
              <a:solidFill>
                <a:srgbClr val="ffffff"/>
              </a:solidFill>
            </a:ln>
          </p:spPr>
          <p:style>
            <a:lnRef idx="0"/>
            <a:fillRef idx="0"/>
            <a:effectRef idx="0"/>
            <a:fontRef idx="minor"/>
          </p:style>
        </p:sp>
        <p:pic>
          <p:nvPicPr>
            <p:cNvPr id="15" name="" descr=""/>
            <p:cNvPicPr/>
            <p:nvPr/>
          </p:nvPicPr>
          <p:blipFill>
            <a:blip r:embed="rId4"/>
            <a:stretch/>
          </p:blipFill>
          <p:spPr>
            <a:xfrm>
              <a:off x="6379920" y="6185880"/>
              <a:ext cx="2489400" cy="622080"/>
            </a:xfrm>
            <a:prstGeom prst="rect">
              <a:avLst/>
            </a:prstGeom>
            <a:ln>
              <a:noFill/>
            </a:ln>
          </p:spPr>
        </p:pic>
      </p:gr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CustomShape 1"/>
          <p:cNvSpPr/>
          <p:nvPr/>
        </p:nvSpPr>
        <p:spPr>
          <a:xfrm>
            <a:off x="0" y="0"/>
            <a:ext cx="9143640" cy="177480"/>
          </a:xfrm>
          <a:prstGeom prst="rect">
            <a:avLst/>
          </a:prstGeom>
          <a:solidFill>
            <a:srgbClr val="015f85"/>
          </a:solidFill>
          <a:ln w="25560">
            <a:noFill/>
          </a:ln>
        </p:spPr>
        <p:style>
          <a:lnRef idx="0"/>
          <a:fillRef idx="0"/>
          <a:effectRef idx="0"/>
          <a:fontRef idx="minor"/>
        </p:style>
      </p:sp>
      <p:sp>
        <p:nvSpPr>
          <p:cNvPr id="53" name="CustomShape 2"/>
          <p:cNvSpPr/>
          <p:nvPr/>
        </p:nvSpPr>
        <p:spPr>
          <a:xfrm>
            <a:off x="1160280" y="6671880"/>
            <a:ext cx="2001240" cy="189000"/>
          </a:xfrm>
          <a:prstGeom prst="rect">
            <a:avLst/>
          </a:prstGeom>
          <a:noFill/>
          <a:ln w="9360">
            <a:noFill/>
          </a:ln>
        </p:spPr>
        <p:style>
          <a:lnRef idx="0"/>
          <a:fillRef idx="0"/>
          <a:effectRef idx="0"/>
          <a:fontRef idx="minor"/>
        </p:style>
        <p:txBody>
          <a:bodyPr wrap="none" lIns="82080" rIns="82080" tIns="41040" bIns="41040" anchor="b" anchorCtr="1">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 2008 Cisco Systems, Inc. All rights reserved.</a:t>
            </a:r>
            <a:endParaRPr b="0" lang="en-US" sz="700" spc="-1" strike="noStrike">
              <a:solidFill>
                <a:srgbClr val="000000"/>
              </a:solidFill>
              <a:latin typeface="Times New Roman"/>
            </a:endParaRPr>
          </a:p>
        </p:txBody>
      </p:sp>
      <p:sp>
        <p:nvSpPr>
          <p:cNvPr id="54" name="CustomShape 3"/>
          <p:cNvSpPr/>
          <p:nvPr/>
        </p:nvSpPr>
        <p:spPr>
          <a:xfrm>
            <a:off x="3426120" y="6671880"/>
            <a:ext cx="650880" cy="189000"/>
          </a:xfrm>
          <a:prstGeom prst="rect">
            <a:avLst/>
          </a:prstGeom>
          <a:noFill/>
          <a:ln w="9360">
            <a:noFill/>
          </a:ln>
        </p:spPr>
        <p:style>
          <a:lnRef idx="0"/>
          <a:fillRef idx="0"/>
          <a:effectRef idx="0"/>
          <a:fontRef idx="minor"/>
        </p:style>
        <p:txBody>
          <a:bodyPr wrap="none" lIns="82080" rIns="82080" tIns="41040" bIns="41040" anchor="b">
            <a:sp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Cisco Public</a:t>
            </a:r>
            <a:endParaRPr b="0" lang="en-US" sz="700" spc="-1" strike="noStrike">
              <a:solidFill>
                <a:srgbClr val="000000"/>
              </a:solidFill>
              <a:latin typeface="Times New Roman"/>
            </a:endParaRPr>
          </a:p>
        </p:txBody>
      </p:sp>
      <p:sp>
        <p:nvSpPr>
          <p:cNvPr id="55" name="CustomShape 4"/>
          <p:cNvSpPr/>
          <p:nvPr/>
        </p:nvSpPr>
        <p:spPr>
          <a:xfrm>
            <a:off x="193320" y="6671880"/>
            <a:ext cx="962280" cy="189000"/>
          </a:xfrm>
          <a:prstGeom prst="rect">
            <a:avLst/>
          </a:prstGeom>
          <a:noFill/>
          <a:ln w="9360">
            <a:noFill/>
          </a:ln>
        </p:spPr>
        <p:style>
          <a:lnRef idx="0"/>
          <a:fillRef idx="0"/>
          <a:effectRef idx="0"/>
          <a:fontRef idx="minor"/>
        </p:style>
        <p:txBody>
          <a:bodyPr lIns="82080" rIns="82080" tIns="41040" bIns="41040" anchor="b">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ULg VoIP</a:t>
            </a:r>
            <a:endParaRPr b="0" lang="en-US" sz="700" spc="-1" strike="noStrike">
              <a:solidFill>
                <a:srgbClr val="000000"/>
              </a:solidFill>
              <a:latin typeface="Times New Roman"/>
            </a:endParaRPr>
          </a:p>
        </p:txBody>
      </p:sp>
      <p:sp>
        <p:nvSpPr>
          <p:cNvPr id="56" name="CustomShape 5"/>
          <p:cNvSpPr/>
          <p:nvPr/>
        </p:nvSpPr>
        <p:spPr>
          <a:xfrm>
            <a:off x="8398440" y="6626160"/>
            <a:ext cx="739440" cy="234720"/>
          </a:xfrm>
          <a:prstGeom prst="rect">
            <a:avLst/>
          </a:prstGeom>
          <a:noFill/>
          <a:ln w="9360">
            <a:noFill/>
          </a:ln>
        </p:spPr>
        <p:style>
          <a:lnRef idx="0"/>
          <a:fillRef idx="0"/>
          <a:effectRef idx="0"/>
          <a:fontRef idx="minor"/>
        </p:style>
        <p:txBody>
          <a:bodyPr wrap="none" lIns="82080" rIns="82080" tIns="41040" bIns="41040" anchor="b">
            <a:sp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6DA4CD4-CD42-4255-B6F3-40871EF0A148}" type="slidenum">
              <a:rPr b="0" lang="en-US" sz="1000" spc="-1" strike="noStrike">
                <a:solidFill>
                  <a:srgbClr val="d3d3d3"/>
                </a:solidFill>
                <a:latin typeface="Arial"/>
              </a:rPr>
              <a:t>&lt;number&gt;</a:t>
            </a:fld>
            <a:endParaRPr b="0" lang="en-US" sz="1000" spc="-1" strike="noStrike">
              <a:solidFill>
                <a:srgbClr val="000000"/>
              </a:solidFill>
              <a:latin typeface="Times New Roman"/>
            </a:endParaRPr>
          </a:p>
        </p:txBody>
      </p:sp>
      <p:sp>
        <p:nvSpPr>
          <p:cNvPr id="57" name="PlaceHolder 6"/>
          <p:cNvSpPr>
            <a:spLocks noGrp="1"/>
          </p:cNvSpPr>
          <p:nvPr>
            <p:ph type="title"/>
          </p:nvPr>
        </p:nvSpPr>
        <p:spPr>
          <a:xfrm>
            <a:off x="654840" y="457200"/>
            <a:ext cx="8145720" cy="837720"/>
          </a:xfrm>
          <a:prstGeom prst="rect">
            <a:avLst/>
          </a:prstGeom>
        </p:spPr>
        <p:txBody>
          <a:bodyPr lIns="82080" rIns="82080" tIns="41040" bIns="41040" anchor="b">
            <a:noAutofit/>
          </a:bodyPr>
          <a:p>
            <a:pPr>
              <a:lnSpc>
                <a:spcPct val="90000"/>
              </a:lnSpc>
            </a:pPr>
            <a:r>
              <a:rPr b="1" lang="en-GB" sz="3200" spc="-1" strike="noStrike">
                <a:solidFill>
                  <a:srgbClr val="0183b7"/>
                </a:solidFill>
                <a:latin typeface="Arial"/>
              </a:rPr>
              <a:t>Click to edit the title text formatClick to edit Master title style</a:t>
            </a:r>
            <a:endParaRPr b="0" lang="en-GB" sz="3200" spc="-1" strike="noStrike">
              <a:solidFill>
                <a:srgbClr val="000000"/>
              </a:solidFill>
              <a:latin typeface="Arial"/>
            </a:endParaRPr>
          </a:p>
        </p:txBody>
      </p:sp>
      <p:sp>
        <p:nvSpPr>
          <p:cNvPr id="58" name="PlaceHolder 7"/>
          <p:cNvSpPr>
            <a:spLocks noGrp="1"/>
          </p:cNvSpPr>
          <p:nvPr>
            <p:ph type="body"/>
          </p:nvPr>
        </p:nvSpPr>
        <p:spPr>
          <a:xfrm>
            <a:off x="654840" y="1781280"/>
            <a:ext cx="7940520" cy="3571560"/>
          </a:xfrm>
          <a:prstGeom prst="rect">
            <a:avLst/>
          </a:prstGeom>
        </p:spPr>
        <p:txBody>
          <a:bodyPr lIns="82080" rIns="82080" tIns="41040" bIns="41040">
            <a:normAutofit fontScale="64000"/>
          </a:bodyPr>
          <a:p>
            <a:pPr marL="432000" indent="-324000">
              <a:spcAft>
                <a:spcPts val="1417"/>
              </a:spcAft>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Aft>
                <a:spcPts val="1134"/>
              </a:spcAft>
              <a:buClr>
                <a:srgbClr val="000000"/>
              </a:buClr>
              <a:buSzPct val="45000"/>
              <a:buFont typeface="Wingdings"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Aft>
                <a:spcPts val="850"/>
              </a:spcAft>
              <a:buClr>
                <a:srgbClr val="000000"/>
              </a:buClr>
              <a:buSzPct val="75000"/>
              <a:buFont typeface="Symbol"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Aft>
                <a:spcPts val="567"/>
              </a:spcAft>
              <a:buClr>
                <a:srgbClr val="000000"/>
              </a:buClr>
              <a:buSzPct val="45000"/>
              <a:buFont typeface="Wingdings"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Aft>
                <a:spcPts val="283"/>
              </a:spcAft>
              <a:buClr>
                <a:srgbClr val="000000"/>
              </a:buClr>
              <a:buSzPct val="75000"/>
              <a:buFont typeface="Symbol"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Aft>
                <a:spcPts val="283"/>
              </a:spcAft>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Aft>
                <a:spcPts val="283"/>
              </a:spcAft>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a:p>
            <a:pPr lvl="7" marL="3456000" indent="-216000">
              <a:spcAft>
                <a:spcPts val="283"/>
              </a:spcAft>
              <a:buClr>
                <a:srgbClr val="000000"/>
              </a:buClr>
              <a:buSzPct val="45000"/>
              <a:buFont typeface="Wingdings" charset="2"/>
              <a:buChar char=""/>
            </a:pPr>
            <a:r>
              <a:rPr b="0" lang="en-GB" sz="1800" spc="-1" strike="noStrike">
                <a:solidFill>
                  <a:srgbClr val="000000"/>
                </a:solidFill>
                <a:latin typeface="Arial"/>
              </a:rPr>
              <a:t>Eighth Outline Level</a:t>
            </a:r>
            <a:endParaRPr b="0" lang="en-GB" sz="1800" spc="-1" strike="noStrike">
              <a:solidFill>
                <a:srgbClr val="000000"/>
              </a:solidFill>
              <a:latin typeface="Arial"/>
            </a:endParaRPr>
          </a:p>
          <a:p>
            <a:pPr lvl="8" marL="3888000" indent="-216000">
              <a:spcAft>
                <a:spcPts val="283"/>
              </a:spcAft>
              <a:buClr>
                <a:srgbClr val="000000"/>
              </a:buClr>
              <a:buSzPct val="45000"/>
              <a:buFont typeface="Wingdings" charset="2"/>
              <a:buChar char=""/>
            </a:pPr>
            <a:r>
              <a:rPr b="0" lang="en-GB" sz="1800" spc="-1" strike="noStrike">
                <a:solidFill>
                  <a:srgbClr val="000000"/>
                </a:solidFill>
                <a:latin typeface="Arial"/>
              </a:rPr>
              <a:t>Ninth Outline LevelClick to edit Master text styles</a:t>
            </a:r>
            <a:endParaRPr b="0" lang="en-GB" sz="1800" spc="-1" strike="noStrike">
              <a:solidFill>
                <a:srgbClr val="000000"/>
              </a:solidFill>
              <a:latin typeface="Arial"/>
            </a:endParaRPr>
          </a:p>
          <a:p>
            <a:pPr lvl="9" marL="4320000" indent="-216000">
              <a:spcAft>
                <a:spcPts val="1417"/>
              </a:spcAft>
              <a:buClr>
                <a:srgbClr val="000000"/>
              </a:buClr>
              <a:buSzPct val="45000"/>
              <a:buFont typeface="Wingdings" charset="2"/>
              <a:buChar char=""/>
            </a:pPr>
            <a:r>
              <a:rPr b="0" lang="en-GB" sz="1800" spc="-1" strike="noStrike">
                <a:solidFill>
                  <a:srgbClr val="000000"/>
                </a:solidFill>
                <a:latin typeface="Arial"/>
              </a:rPr>
              <a:t>Second level</a:t>
            </a:r>
            <a:endParaRPr b="0" lang="en-GB" sz="1800" spc="-1" strike="noStrike">
              <a:solidFill>
                <a:srgbClr val="000000"/>
              </a:solidFill>
              <a:latin typeface="Arial"/>
            </a:endParaRPr>
          </a:p>
          <a:p>
            <a:pPr lvl="9" marL="4320000" indent="-216000">
              <a:spcAft>
                <a:spcPts val="1417"/>
              </a:spcAft>
              <a:buClr>
                <a:srgbClr val="000000"/>
              </a:buClr>
              <a:buSzPct val="45000"/>
              <a:buFont typeface="Wingdings" charset="2"/>
              <a:buChar char=""/>
            </a:pPr>
            <a:r>
              <a:rPr b="0" lang="en-GB" sz="1800" spc="-1" strike="noStrike">
                <a:solidFill>
                  <a:srgbClr val="000000"/>
                </a:solidFill>
                <a:latin typeface="Arial"/>
              </a:rPr>
              <a:t>Third level</a:t>
            </a:r>
            <a:endParaRPr b="0" lang="en-GB" sz="1800" spc="-1" strike="noStrike">
              <a:solidFill>
                <a:srgbClr val="000000"/>
              </a:solidFill>
              <a:latin typeface="Arial"/>
            </a:endParaRPr>
          </a:p>
          <a:p>
            <a:pPr lvl="9" marL="4320000" indent="-216000">
              <a:spcAft>
                <a:spcPts val="1417"/>
              </a:spcAft>
              <a:buClr>
                <a:srgbClr val="000000"/>
              </a:buClr>
              <a:buSzPct val="45000"/>
              <a:buFont typeface="Wingdings" charset="2"/>
              <a:buChar char=""/>
            </a:pPr>
            <a:r>
              <a:rPr b="0" lang="en-GB" sz="1800" spc="-1" strike="noStrike">
                <a:solidFill>
                  <a:srgbClr val="000000"/>
                </a:solidFill>
                <a:latin typeface="Arial"/>
              </a:rPr>
              <a:t>Fourth level</a:t>
            </a:r>
            <a:endParaRPr b="0" lang="en-GB" sz="1800" spc="-1" strike="noStrike">
              <a:solidFill>
                <a:srgbClr val="000000"/>
              </a:solidFill>
              <a:latin typeface="Arial"/>
            </a:endParaRPr>
          </a:p>
          <a:p>
            <a:pPr lvl="9" marL="4320000" indent="-216000">
              <a:spcAft>
                <a:spcPts val="1417"/>
              </a:spcAft>
              <a:buClr>
                <a:srgbClr val="000000"/>
              </a:buClr>
              <a:buSzPct val="45000"/>
              <a:buFont typeface="Wingdings" charset="2"/>
              <a:buChar char=""/>
            </a:pPr>
            <a:r>
              <a:rPr b="0" lang="en-GB" sz="1800" spc="-1" strike="noStrike">
                <a:solidFill>
                  <a:srgbClr val="000000"/>
                </a:solidFill>
                <a:latin typeface="Arial"/>
              </a:rPr>
              <a:t>Fifth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0" y="0"/>
            <a:ext cx="9143640" cy="177480"/>
          </a:xfrm>
          <a:prstGeom prst="rect">
            <a:avLst/>
          </a:prstGeom>
          <a:solidFill>
            <a:srgbClr val="015f85"/>
          </a:solidFill>
          <a:ln w="25560">
            <a:noFill/>
          </a:ln>
        </p:spPr>
        <p:style>
          <a:lnRef idx="0"/>
          <a:fillRef idx="0"/>
          <a:effectRef idx="0"/>
          <a:fontRef idx="minor"/>
        </p:style>
      </p:sp>
      <p:sp>
        <p:nvSpPr>
          <p:cNvPr id="96" name="CustomShape 2"/>
          <p:cNvSpPr/>
          <p:nvPr/>
        </p:nvSpPr>
        <p:spPr>
          <a:xfrm>
            <a:off x="1160280" y="6671880"/>
            <a:ext cx="2001240" cy="189000"/>
          </a:xfrm>
          <a:prstGeom prst="rect">
            <a:avLst/>
          </a:prstGeom>
          <a:noFill/>
          <a:ln w="9360">
            <a:noFill/>
          </a:ln>
        </p:spPr>
        <p:style>
          <a:lnRef idx="0"/>
          <a:fillRef idx="0"/>
          <a:effectRef idx="0"/>
          <a:fontRef idx="minor"/>
        </p:style>
        <p:txBody>
          <a:bodyPr wrap="none" lIns="82080" rIns="82080" tIns="41040" bIns="41040" anchor="b" anchorCtr="1">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 2008 Cisco Systems, Inc. All rights reserved.</a:t>
            </a:r>
            <a:endParaRPr b="0" lang="en-US" sz="700" spc="-1" strike="noStrike">
              <a:solidFill>
                <a:srgbClr val="000000"/>
              </a:solidFill>
              <a:latin typeface="Times New Roman"/>
            </a:endParaRPr>
          </a:p>
        </p:txBody>
      </p:sp>
      <p:sp>
        <p:nvSpPr>
          <p:cNvPr id="97" name="CustomShape 3"/>
          <p:cNvSpPr/>
          <p:nvPr/>
        </p:nvSpPr>
        <p:spPr>
          <a:xfrm>
            <a:off x="3426120" y="6671880"/>
            <a:ext cx="650880" cy="189000"/>
          </a:xfrm>
          <a:prstGeom prst="rect">
            <a:avLst/>
          </a:prstGeom>
          <a:noFill/>
          <a:ln w="9360">
            <a:noFill/>
          </a:ln>
        </p:spPr>
        <p:style>
          <a:lnRef idx="0"/>
          <a:fillRef idx="0"/>
          <a:effectRef idx="0"/>
          <a:fontRef idx="minor"/>
        </p:style>
        <p:txBody>
          <a:bodyPr wrap="none" lIns="82080" rIns="82080" tIns="41040" bIns="41040" anchor="b">
            <a:sp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Cisco Public</a:t>
            </a:r>
            <a:endParaRPr b="0" lang="en-US" sz="700" spc="-1" strike="noStrike">
              <a:solidFill>
                <a:srgbClr val="000000"/>
              </a:solidFill>
              <a:latin typeface="Times New Roman"/>
            </a:endParaRPr>
          </a:p>
        </p:txBody>
      </p:sp>
      <p:sp>
        <p:nvSpPr>
          <p:cNvPr id="98" name="CustomShape 4"/>
          <p:cNvSpPr/>
          <p:nvPr/>
        </p:nvSpPr>
        <p:spPr>
          <a:xfrm>
            <a:off x="193320" y="6671880"/>
            <a:ext cx="962280" cy="189000"/>
          </a:xfrm>
          <a:prstGeom prst="rect">
            <a:avLst/>
          </a:prstGeom>
          <a:noFill/>
          <a:ln w="9360">
            <a:noFill/>
          </a:ln>
        </p:spPr>
        <p:style>
          <a:lnRef idx="0"/>
          <a:fillRef idx="0"/>
          <a:effectRef idx="0"/>
          <a:fontRef idx="minor"/>
        </p:style>
        <p:txBody>
          <a:bodyPr lIns="82080" rIns="82080" tIns="41040" bIns="41040" anchor="b">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ULg VoIP</a:t>
            </a:r>
            <a:endParaRPr b="0" lang="en-US" sz="700" spc="-1" strike="noStrike">
              <a:solidFill>
                <a:srgbClr val="000000"/>
              </a:solidFill>
              <a:latin typeface="Times New Roman"/>
            </a:endParaRPr>
          </a:p>
        </p:txBody>
      </p:sp>
      <p:sp>
        <p:nvSpPr>
          <p:cNvPr id="99" name="CustomShape 5"/>
          <p:cNvSpPr/>
          <p:nvPr/>
        </p:nvSpPr>
        <p:spPr>
          <a:xfrm>
            <a:off x="8398440" y="6626160"/>
            <a:ext cx="739440" cy="234720"/>
          </a:xfrm>
          <a:prstGeom prst="rect">
            <a:avLst/>
          </a:prstGeom>
          <a:noFill/>
          <a:ln w="9360">
            <a:noFill/>
          </a:ln>
        </p:spPr>
        <p:style>
          <a:lnRef idx="0"/>
          <a:fillRef idx="0"/>
          <a:effectRef idx="0"/>
          <a:fontRef idx="minor"/>
        </p:style>
        <p:txBody>
          <a:bodyPr wrap="none" lIns="82080" rIns="82080" tIns="41040" bIns="41040" anchor="b">
            <a:sp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BB0B47-03FF-4765-AFAE-F6EE56FFB7CB}" type="slidenum">
              <a:rPr b="0" lang="en-US" sz="1000" spc="-1" strike="noStrike">
                <a:solidFill>
                  <a:srgbClr val="d3d3d3"/>
                </a:solidFill>
                <a:latin typeface="Arial"/>
              </a:rPr>
              <a:t>&lt;number&gt;</a:t>
            </a:fld>
            <a:endParaRPr b="0" lang="en-US" sz="1000" spc="-1" strike="noStrike">
              <a:solidFill>
                <a:srgbClr val="000000"/>
              </a:solidFill>
              <a:latin typeface="Times New Roman"/>
            </a:endParaRPr>
          </a:p>
        </p:txBody>
      </p:sp>
      <p:sp>
        <p:nvSpPr>
          <p:cNvPr id="100" name="PlaceHolder 6"/>
          <p:cNvSpPr>
            <a:spLocks noGrp="1"/>
          </p:cNvSpPr>
          <p:nvPr>
            <p:ph type="title"/>
          </p:nvPr>
        </p:nvSpPr>
        <p:spPr>
          <a:xfrm>
            <a:off x="456840" y="273600"/>
            <a:ext cx="8229240" cy="1144800"/>
          </a:xfrm>
          <a:prstGeom prst="rect">
            <a:avLst/>
          </a:prstGeom>
        </p:spPr>
        <p:txBody>
          <a:bodyPr lIns="0" rIns="0" tIns="0" bIns="0" anchor="ctr">
            <a:noAutofit/>
          </a:bodyPr>
          <a:p>
            <a:pPr algn="ctr"/>
            <a:r>
              <a:rPr b="0" lang="en-GB" sz="2260" spc="-1" strike="noStrike">
                <a:solidFill>
                  <a:srgbClr val="000000"/>
                </a:solidFill>
                <a:latin typeface="Arial"/>
              </a:rPr>
              <a:t>Click to edit the title text format</a:t>
            </a:r>
            <a:endParaRPr b="0" lang="en-GB" sz="2260" spc="-1" strike="noStrike">
              <a:solidFill>
                <a:srgbClr val="000000"/>
              </a:solidFill>
              <a:latin typeface="Arial"/>
            </a:endParaRPr>
          </a:p>
        </p:txBody>
      </p:sp>
      <p:sp>
        <p:nvSpPr>
          <p:cNvPr id="101" name="PlaceHolder 7"/>
          <p:cNvSpPr>
            <a:spLocks noGrp="1"/>
          </p:cNvSpPr>
          <p:nvPr>
            <p:ph type="body"/>
          </p:nvPr>
        </p:nvSpPr>
        <p:spPr>
          <a:xfrm>
            <a:off x="456840" y="1604520"/>
            <a:ext cx="8229240" cy="452628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en-GB" sz="2400" spc="-1" strike="noStrike">
                <a:solidFill>
                  <a:srgbClr val="000000"/>
                </a:solidFill>
                <a:latin typeface="Arial"/>
              </a:rPr>
              <a:t>Click to edit the outline text format</a:t>
            </a:r>
            <a:endParaRPr b="0" lang="en-GB" sz="2400" spc="-1" strike="noStrike">
              <a:solidFill>
                <a:srgbClr val="000000"/>
              </a:solidFill>
              <a:latin typeface="Arial"/>
            </a:endParaRPr>
          </a:p>
          <a:p>
            <a:pPr lvl="1" marL="864000" indent="-324000">
              <a:spcAft>
                <a:spcPts val="1134"/>
              </a:spcAft>
              <a:buClr>
                <a:srgbClr val="000000"/>
              </a:buClr>
              <a:buSzPct val="45000"/>
              <a:buFont typeface="Wingdings" charset="2"/>
              <a:buChar char=""/>
            </a:pPr>
            <a:r>
              <a:rPr b="0" lang="en-GB" sz="2000" spc="-1" strike="noStrike">
                <a:solidFill>
                  <a:srgbClr val="000000"/>
                </a:solidFill>
                <a:latin typeface="Arial"/>
              </a:rPr>
              <a:t>Second Outline Level</a:t>
            </a:r>
            <a:endParaRPr b="0" lang="en-GB" sz="2000" spc="-1" strike="noStrike">
              <a:solidFill>
                <a:srgbClr val="000000"/>
              </a:solidFill>
              <a:latin typeface="Arial"/>
            </a:endParaRPr>
          </a:p>
          <a:p>
            <a:pPr lvl="2" marL="1296000" indent="-288000">
              <a:spcAft>
                <a:spcPts val="850"/>
              </a:spcAft>
              <a:buClr>
                <a:srgbClr val="000000"/>
              </a:buClr>
              <a:buSzPct val="75000"/>
              <a:buFont typeface="Symbol" charset="2"/>
              <a:buChar char=""/>
            </a:pPr>
            <a:r>
              <a:rPr b="0" lang="en-GB" sz="2000" spc="-1" strike="noStrike">
                <a:solidFill>
                  <a:srgbClr val="000000"/>
                </a:solidFill>
                <a:latin typeface="Arial"/>
              </a:rPr>
              <a:t>Third Outline Level</a:t>
            </a:r>
            <a:endParaRPr b="0" lang="en-GB" sz="2000" spc="-1" strike="noStrike">
              <a:solidFill>
                <a:srgbClr val="000000"/>
              </a:solidFill>
              <a:latin typeface="Arial"/>
            </a:endParaRPr>
          </a:p>
          <a:p>
            <a:pPr lvl="3" marL="1728000" indent="-216000">
              <a:spcAft>
                <a:spcPts val="567"/>
              </a:spcAft>
              <a:buClr>
                <a:srgbClr val="000000"/>
              </a:buClr>
              <a:buSzPct val="45000"/>
              <a:buFont typeface="Wingdings"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Aft>
                <a:spcPts val="283"/>
              </a:spcAft>
              <a:buClr>
                <a:srgbClr val="000000"/>
              </a:buClr>
              <a:buSzPct val="75000"/>
              <a:buFont typeface="Symbol"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Aft>
                <a:spcPts val="283"/>
              </a:spcAft>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Aft>
                <a:spcPts val="283"/>
              </a:spcAft>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0" y="0"/>
            <a:ext cx="9143640" cy="177480"/>
          </a:xfrm>
          <a:prstGeom prst="rect">
            <a:avLst/>
          </a:prstGeom>
          <a:solidFill>
            <a:srgbClr val="015f85"/>
          </a:solidFill>
          <a:ln w="25560">
            <a:noFill/>
          </a:ln>
        </p:spPr>
        <p:style>
          <a:lnRef idx="0"/>
          <a:fillRef idx="0"/>
          <a:effectRef idx="0"/>
          <a:fontRef idx="minor"/>
        </p:style>
      </p:sp>
      <p:sp>
        <p:nvSpPr>
          <p:cNvPr id="139" name="CustomShape 2"/>
          <p:cNvSpPr/>
          <p:nvPr/>
        </p:nvSpPr>
        <p:spPr>
          <a:xfrm>
            <a:off x="1160280" y="6671880"/>
            <a:ext cx="2001240" cy="189000"/>
          </a:xfrm>
          <a:prstGeom prst="rect">
            <a:avLst/>
          </a:prstGeom>
          <a:noFill/>
          <a:ln w="9360">
            <a:noFill/>
          </a:ln>
        </p:spPr>
        <p:style>
          <a:lnRef idx="0"/>
          <a:fillRef idx="0"/>
          <a:effectRef idx="0"/>
          <a:fontRef idx="minor"/>
        </p:style>
        <p:txBody>
          <a:bodyPr wrap="none" lIns="82080" rIns="82080" tIns="41040" bIns="41040" anchor="b" anchorCtr="1">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 2008 Cisco Systems, Inc. All rights reserved.</a:t>
            </a:r>
            <a:endParaRPr b="0" lang="en-US" sz="700" spc="-1" strike="noStrike">
              <a:solidFill>
                <a:srgbClr val="000000"/>
              </a:solidFill>
              <a:latin typeface="Times New Roman"/>
            </a:endParaRPr>
          </a:p>
        </p:txBody>
      </p:sp>
      <p:sp>
        <p:nvSpPr>
          <p:cNvPr id="140" name="CustomShape 3"/>
          <p:cNvSpPr/>
          <p:nvPr/>
        </p:nvSpPr>
        <p:spPr>
          <a:xfrm>
            <a:off x="3426120" y="6671880"/>
            <a:ext cx="650880" cy="189000"/>
          </a:xfrm>
          <a:prstGeom prst="rect">
            <a:avLst/>
          </a:prstGeom>
          <a:noFill/>
          <a:ln w="9360">
            <a:noFill/>
          </a:ln>
        </p:spPr>
        <p:style>
          <a:lnRef idx="0"/>
          <a:fillRef idx="0"/>
          <a:effectRef idx="0"/>
          <a:fontRef idx="minor"/>
        </p:style>
        <p:txBody>
          <a:bodyPr wrap="none" lIns="82080" rIns="82080" tIns="41040" bIns="41040" anchor="b">
            <a:sp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Cisco Public</a:t>
            </a:r>
            <a:endParaRPr b="0" lang="en-US" sz="700" spc="-1" strike="noStrike">
              <a:solidFill>
                <a:srgbClr val="000000"/>
              </a:solidFill>
              <a:latin typeface="Times New Roman"/>
            </a:endParaRPr>
          </a:p>
        </p:txBody>
      </p:sp>
      <p:sp>
        <p:nvSpPr>
          <p:cNvPr id="141" name="CustomShape 4"/>
          <p:cNvSpPr/>
          <p:nvPr/>
        </p:nvSpPr>
        <p:spPr>
          <a:xfrm>
            <a:off x="193320" y="6671880"/>
            <a:ext cx="962280" cy="189000"/>
          </a:xfrm>
          <a:prstGeom prst="rect">
            <a:avLst/>
          </a:prstGeom>
          <a:noFill/>
          <a:ln w="9360">
            <a:noFill/>
          </a:ln>
        </p:spPr>
        <p:style>
          <a:lnRef idx="0"/>
          <a:fillRef idx="0"/>
          <a:effectRef idx="0"/>
          <a:fontRef idx="minor"/>
        </p:style>
        <p:txBody>
          <a:bodyPr lIns="82080" rIns="82080" tIns="41040" bIns="41040" anchor="b">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ULg VoIP</a:t>
            </a:r>
            <a:endParaRPr b="0" lang="en-US" sz="700" spc="-1" strike="noStrike">
              <a:solidFill>
                <a:srgbClr val="000000"/>
              </a:solidFill>
              <a:latin typeface="Times New Roman"/>
            </a:endParaRPr>
          </a:p>
        </p:txBody>
      </p:sp>
      <p:sp>
        <p:nvSpPr>
          <p:cNvPr id="142" name="CustomShape 5"/>
          <p:cNvSpPr/>
          <p:nvPr/>
        </p:nvSpPr>
        <p:spPr>
          <a:xfrm>
            <a:off x="8398440" y="6626160"/>
            <a:ext cx="739440" cy="234720"/>
          </a:xfrm>
          <a:prstGeom prst="rect">
            <a:avLst/>
          </a:prstGeom>
          <a:noFill/>
          <a:ln w="9360">
            <a:noFill/>
          </a:ln>
        </p:spPr>
        <p:style>
          <a:lnRef idx="0"/>
          <a:fillRef idx="0"/>
          <a:effectRef idx="0"/>
          <a:fontRef idx="minor"/>
        </p:style>
        <p:txBody>
          <a:bodyPr wrap="none" lIns="82080" rIns="82080" tIns="41040" bIns="41040" anchor="b">
            <a:sp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2838B4A-E4F4-440A-9479-0659CC2C0B77}" type="slidenum">
              <a:rPr b="0" lang="en-US" sz="1000" spc="-1" strike="noStrike">
                <a:solidFill>
                  <a:srgbClr val="d3d3d3"/>
                </a:solidFill>
                <a:latin typeface="Arial"/>
              </a:rPr>
              <a:t>&lt;number&gt;</a:t>
            </a:fld>
            <a:endParaRPr b="0" lang="en-US" sz="1000" spc="-1" strike="noStrike">
              <a:solidFill>
                <a:srgbClr val="000000"/>
              </a:solidFill>
              <a:latin typeface="Times New Roman"/>
            </a:endParaRPr>
          </a:p>
        </p:txBody>
      </p:sp>
      <p:sp>
        <p:nvSpPr>
          <p:cNvPr id="143" name="PlaceHolder 6"/>
          <p:cNvSpPr>
            <a:spLocks noGrp="1"/>
          </p:cNvSpPr>
          <p:nvPr>
            <p:ph type="title"/>
          </p:nvPr>
        </p:nvSpPr>
        <p:spPr>
          <a:xfrm>
            <a:off x="654840" y="457200"/>
            <a:ext cx="8145720" cy="837720"/>
          </a:xfrm>
          <a:prstGeom prst="rect">
            <a:avLst/>
          </a:prstGeom>
        </p:spPr>
        <p:txBody>
          <a:bodyPr lIns="82080" rIns="82080" tIns="41040" bIns="41040" anchor="b">
            <a:noAutofit/>
          </a:bodyPr>
          <a:p>
            <a:pPr>
              <a:lnSpc>
                <a:spcPct val="90000"/>
              </a:lnSpc>
            </a:pPr>
            <a:r>
              <a:rPr b="1" lang="en-GB" sz="3200" spc="-1" strike="noStrike">
                <a:solidFill>
                  <a:srgbClr val="0183b7"/>
                </a:solidFill>
                <a:latin typeface="Arial"/>
              </a:rPr>
              <a:t>Click to edit the title text formatClick to edit Master title style</a:t>
            </a:r>
            <a:endParaRPr b="0" lang="en-GB" sz="3200" spc="-1" strike="noStrike">
              <a:solidFill>
                <a:srgbClr val="000000"/>
              </a:solidFill>
              <a:latin typeface="Arial"/>
            </a:endParaRPr>
          </a:p>
        </p:txBody>
      </p:sp>
      <p:sp>
        <p:nvSpPr>
          <p:cNvPr id="144" name="PlaceHolder 7"/>
          <p:cNvSpPr>
            <a:spLocks noGrp="1"/>
          </p:cNvSpPr>
          <p:nvPr>
            <p:ph type="body"/>
          </p:nvPr>
        </p:nvSpPr>
        <p:spPr>
          <a:xfrm>
            <a:off x="654840" y="1781280"/>
            <a:ext cx="3898800" cy="1709280"/>
          </a:xfrm>
          <a:prstGeom prst="rect">
            <a:avLst/>
          </a:prstGeom>
        </p:spPr>
        <p:txBody>
          <a:bodyPr lIns="82080" rIns="82080" tIns="41040" bIns="41040">
            <a:normAutofit fontScale="1000"/>
          </a:bodyPr>
          <a:p>
            <a:pPr marL="432000" indent="-324000">
              <a:spcAft>
                <a:spcPts val="1417"/>
              </a:spcAft>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Aft>
                <a:spcPts val="1134"/>
              </a:spcAft>
              <a:buClr>
                <a:srgbClr val="000000"/>
              </a:buClr>
              <a:buSzPct val="45000"/>
              <a:buFont typeface="Wingdings"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Aft>
                <a:spcPts val="850"/>
              </a:spcAft>
              <a:buClr>
                <a:srgbClr val="000000"/>
              </a:buClr>
              <a:buSzPct val="75000"/>
              <a:buFont typeface="Symbol"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Aft>
                <a:spcPts val="567"/>
              </a:spcAft>
              <a:buClr>
                <a:srgbClr val="000000"/>
              </a:buClr>
              <a:buSzPct val="45000"/>
              <a:buFont typeface="Wingdings"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Aft>
                <a:spcPts val="283"/>
              </a:spcAft>
              <a:buClr>
                <a:srgbClr val="000000"/>
              </a:buClr>
              <a:buSzPct val="75000"/>
              <a:buFont typeface="Symbol"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Aft>
                <a:spcPts val="283"/>
              </a:spcAft>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Aft>
                <a:spcPts val="283"/>
              </a:spcAft>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a:p>
            <a:pPr lvl="7" marL="3456000" indent="-216000">
              <a:spcAft>
                <a:spcPts val="283"/>
              </a:spcAft>
              <a:buClr>
                <a:srgbClr val="000000"/>
              </a:buClr>
              <a:buSzPct val="45000"/>
              <a:buFont typeface="Wingdings" charset="2"/>
              <a:buChar char=""/>
            </a:pPr>
            <a:r>
              <a:rPr b="0" lang="en-GB" sz="1800" spc="-1" strike="noStrike">
                <a:solidFill>
                  <a:srgbClr val="000000"/>
                </a:solidFill>
                <a:latin typeface="Arial"/>
              </a:rPr>
              <a:t>Eighth Outline Level</a:t>
            </a:r>
            <a:endParaRPr b="0" lang="en-GB" sz="1800" spc="-1" strike="noStrike">
              <a:solidFill>
                <a:srgbClr val="000000"/>
              </a:solidFill>
              <a:latin typeface="Arial"/>
            </a:endParaRPr>
          </a:p>
          <a:p>
            <a:pPr lvl="8" marL="3888000" indent="-216000">
              <a:spcAft>
                <a:spcPts val="283"/>
              </a:spcAft>
              <a:buClr>
                <a:srgbClr val="000000"/>
              </a:buClr>
              <a:buSzPct val="45000"/>
              <a:buFont typeface="Wingdings" charset="2"/>
              <a:buChar char=""/>
            </a:pPr>
            <a:r>
              <a:rPr b="0" lang="en-GB" sz="1800" spc="-1" strike="noStrike">
                <a:solidFill>
                  <a:srgbClr val="000000"/>
                </a:solidFill>
                <a:latin typeface="Arial"/>
              </a:rPr>
              <a:t>Ninth Outline LevelClick to edit Master text styles</a:t>
            </a:r>
            <a:endParaRPr b="0" lang="en-GB" sz="1800" spc="-1" strike="noStrike">
              <a:solidFill>
                <a:srgbClr val="000000"/>
              </a:solidFill>
              <a:latin typeface="Arial"/>
            </a:endParaRPr>
          </a:p>
          <a:p>
            <a:pPr lvl="9" marL="4320000" indent="-216000">
              <a:spcAft>
                <a:spcPts val="1417"/>
              </a:spcAft>
              <a:buClr>
                <a:srgbClr val="000000"/>
              </a:buClr>
              <a:buSzPct val="45000"/>
              <a:buFont typeface="Wingdings" charset="2"/>
              <a:buChar char=""/>
            </a:pPr>
            <a:r>
              <a:rPr b="0" lang="en-GB" sz="1800" spc="-1" strike="noStrike">
                <a:solidFill>
                  <a:srgbClr val="000000"/>
                </a:solidFill>
                <a:latin typeface="Arial"/>
              </a:rPr>
              <a:t>Second level</a:t>
            </a:r>
            <a:endParaRPr b="0" lang="en-GB" sz="1800" spc="-1" strike="noStrike">
              <a:solidFill>
                <a:srgbClr val="000000"/>
              </a:solidFill>
              <a:latin typeface="Arial"/>
            </a:endParaRPr>
          </a:p>
          <a:p>
            <a:pPr lvl="9" marL="4320000" indent="-216000">
              <a:spcAft>
                <a:spcPts val="1417"/>
              </a:spcAft>
              <a:buClr>
                <a:srgbClr val="000000"/>
              </a:buClr>
              <a:buSzPct val="45000"/>
              <a:buFont typeface="Wingdings" charset="2"/>
              <a:buChar char=""/>
            </a:pPr>
            <a:r>
              <a:rPr b="0" lang="en-GB" sz="1800" spc="-1" strike="noStrike">
                <a:solidFill>
                  <a:srgbClr val="000000"/>
                </a:solidFill>
                <a:latin typeface="Arial"/>
              </a:rPr>
              <a:t>Third level</a:t>
            </a:r>
            <a:endParaRPr b="0" lang="en-GB" sz="1800" spc="-1" strike="noStrike">
              <a:solidFill>
                <a:srgbClr val="000000"/>
              </a:solidFill>
              <a:latin typeface="Arial"/>
            </a:endParaRPr>
          </a:p>
          <a:p>
            <a:pPr lvl="9" marL="4320000" indent="-216000">
              <a:spcAft>
                <a:spcPts val="1417"/>
              </a:spcAft>
              <a:buClr>
                <a:srgbClr val="000000"/>
              </a:buClr>
              <a:buSzPct val="45000"/>
              <a:buFont typeface="Wingdings" charset="2"/>
              <a:buChar char=""/>
            </a:pPr>
            <a:r>
              <a:rPr b="0" lang="en-GB" sz="1800" spc="-1" strike="noStrike">
                <a:solidFill>
                  <a:srgbClr val="000000"/>
                </a:solidFill>
                <a:latin typeface="Arial"/>
              </a:rPr>
              <a:t>Fourth level</a:t>
            </a:r>
            <a:endParaRPr b="0" lang="en-GB" sz="1800" spc="-1" strike="noStrike">
              <a:solidFill>
                <a:srgbClr val="000000"/>
              </a:solidFill>
              <a:latin typeface="Arial"/>
            </a:endParaRPr>
          </a:p>
          <a:p>
            <a:pPr lvl="9" marL="4320000" indent="-216000">
              <a:spcAft>
                <a:spcPts val="1417"/>
              </a:spcAft>
              <a:buClr>
                <a:srgbClr val="000000"/>
              </a:buClr>
              <a:buSzPct val="45000"/>
              <a:buFont typeface="Wingdings" charset="2"/>
              <a:buChar char=""/>
            </a:pPr>
            <a:r>
              <a:rPr b="0" lang="en-GB" sz="1800" spc="-1" strike="noStrike">
                <a:solidFill>
                  <a:srgbClr val="000000"/>
                </a:solidFill>
                <a:latin typeface="Arial"/>
              </a:rPr>
              <a:t>Fifth level</a:t>
            </a:r>
            <a:endParaRPr b="0" lang="en-GB" sz="1800" spc="-1" strike="noStrike">
              <a:solidFill>
                <a:srgbClr val="000000"/>
              </a:solidFill>
              <a:latin typeface="Arial"/>
            </a:endParaRPr>
          </a:p>
        </p:txBody>
      </p:sp>
      <p:sp>
        <p:nvSpPr>
          <p:cNvPr id="145" name="PlaceHolder 8"/>
          <p:cNvSpPr>
            <a:spLocks noGrp="1"/>
          </p:cNvSpPr>
          <p:nvPr>
            <p:ph type="body"/>
          </p:nvPr>
        </p:nvSpPr>
        <p:spPr>
          <a:xfrm>
            <a:off x="4694760" y="1781280"/>
            <a:ext cx="3900600" cy="1709280"/>
          </a:xfrm>
          <a:prstGeom prst="rect">
            <a:avLst/>
          </a:prstGeom>
        </p:spPr>
        <p:txBody>
          <a:bodyPr lIns="90000" rIns="90000" tIns="45000" bIns="45000">
            <a:normAutofit fontScale="7000"/>
          </a:bodyPr>
          <a:p>
            <a:pPr marL="432000" indent="-324000">
              <a:spcAft>
                <a:spcPts val="1417"/>
              </a:spcAft>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Aft>
                <a:spcPts val="1134"/>
              </a:spcAft>
              <a:buClr>
                <a:srgbClr val="000000"/>
              </a:buClr>
              <a:buSzPct val="45000"/>
              <a:buFont typeface="Wingdings"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Aft>
                <a:spcPts val="850"/>
              </a:spcAft>
              <a:buClr>
                <a:srgbClr val="000000"/>
              </a:buClr>
              <a:buSzPct val="75000"/>
              <a:buFont typeface="Symbol"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Aft>
                <a:spcPts val="567"/>
              </a:spcAft>
              <a:buClr>
                <a:srgbClr val="000000"/>
              </a:buClr>
              <a:buSzPct val="45000"/>
              <a:buFont typeface="Wingdings"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Aft>
                <a:spcPts val="283"/>
              </a:spcAft>
              <a:buClr>
                <a:srgbClr val="000000"/>
              </a:buClr>
              <a:buSzPct val="75000"/>
              <a:buFont typeface="Symbol"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Aft>
                <a:spcPts val="283"/>
              </a:spcAft>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Aft>
                <a:spcPts val="283"/>
              </a:spcAft>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a:p>
            <a:pPr lvl="7" marL="3456000" indent="-216000">
              <a:spcAft>
                <a:spcPts val="283"/>
              </a:spcAft>
              <a:buClr>
                <a:srgbClr val="000000"/>
              </a:buClr>
              <a:buSzPct val="45000"/>
              <a:buFont typeface="Wingdings" charset="2"/>
              <a:buChar char=""/>
            </a:pPr>
            <a:r>
              <a:rPr b="0" lang="en-GB" sz="1800" spc="-1" strike="noStrike">
                <a:solidFill>
                  <a:srgbClr val="000000"/>
                </a:solidFill>
                <a:latin typeface="Arial"/>
              </a:rPr>
              <a:t>Eighth Outline Level</a:t>
            </a:r>
            <a:endParaRPr b="0" lang="en-GB" sz="1800" spc="-1" strike="noStrike">
              <a:solidFill>
                <a:srgbClr val="000000"/>
              </a:solidFill>
              <a:latin typeface="Arial"/>
            </a:endParaRPr>
          </a:p>
          <a:p>
            <a:pPr>
              <a:lnSpc>
                <a:spcPct val="90000"/>
              </a:lnSpc>
            </a:pPr>
            <a:r>
              <a:rPr b="0" lang="en-GB" sz="1800" spc="-1" strike="noStrike">
                <a:solidFill>
                  <a:srgbClr val="000000"/>
                </a:solidFill>
                <a:latin typeface="Arial"/>
              </a:rPr>
              <a:t>Ninth Outline LevelClick to edit Master text styles</a:t>
            </a:r>
            <a:endParaRPr b="0" lang="en-GB" sz="1800" spc="-1" strike="noStrike">
              <a:solidFill>
                <a:srgbClr val="000000"/>
              </a:solidFill>
              <a:latin typeface="Arial"/>
            </a:endParaRPr>
          </a:p>
          <a:p>
            <a:r>
              <a:rPr b="0" lang="en-GB" sz="1800" spc="-1" strike="noStrike">
                <a:solidFill>
                  <a:srgbClr val="000000"/>
                </a:solidFill>
                <a:latin typeface="Arial"/>
              </a:rPr>
              <a:t>Second level</a:t>
            </a:r>
            <a:endParaRPr b="0" lang="en-GB" sz="1800" spc="-1" strike="noStrike">
              <a:solidFill>
                <a:srgbClr val="000000"/>
              </a:solidFill>
              <a:latin typeface="Arial"/>
            </a:endParaRPr>
          </a:p>
          <a:p>
            <a:r>
              <a:rPr b="0" lang="en-GB" sz="1800" spc="-1" strike="noStrike">
                <a:solidFill>
                  <a:srgbClr val="000000"/>
                </a:solidFill>
                <a:latin typeface="Arial"/>
              </a:rPr>
              <a:t>Third level</a:t>
            </a:r>
            <a:endParaRPr b="0" lang="en-GB" sz="1800" spc="-1" strike="noStrike">
              <a:solidFill>
                <a:srgbClr val="000000"/>
              </a:solidFill>
              <a:latin typeface="Arial"/>
            </a:endParaRPr>
          </a:p>
          <a:p>
            <a:r>
              <a:rPr b="0" lang="en-GB" sz="1800" spc="-1" strike="noStrike">
                <a:solidFill>
                  <a:srgbClr val="000000"/>
                </a:solidFill>
                <a:latin typeface="Arial"/>
              </a:rPr>
              <a:t>Fourth level</a:t>
            </a:r>
            <a:endParaRPr b="0" lang="en-GB" sz="1800" spc="-1" strike="noStrike">
              <a:solidFill>
                <a:srgbClr val="000000"/>
              </a:solidFill>
              <a:latin typeface="Arial"/>
            </a:endParaRPr>
          </a:p>
          <a:p>
            <a:r>
              <a:rPr b="0" lang="en-GB" sz="1800" spc="-1" strike="noStrike">
                <a:solidFill>
                  <a:srgbClr val="000000"/>
                </a:solidFill>
                <a:latin typeface="Arial"/>
              </a:rPr>
              <a:t>Fifth level</a:t>
            </a:r>
            <a:endParaRPr b="0" lang="en-GB" sz="1800" spc="-1" strike="noStrike">
              <a:solidFill>
                <a:srgbClr val="000000"/>
              </a:solidFill>
              <a:latin typeface="Arial"/>
            </a:endParaRPr>
          </a:p>
        </p:txBody>
      </p:sp>
      <p:sp>
        <p:nvSpPr>
          <p:cNvPr id="146" name="PlaceHolder 9"/>
          <p:cNvSpPr>
            <a:spLocks noGrp="1"/>
          </p:cNvSpPr>
          <p:nvPr>
            <p:ph type="body"/>
          </p:nvPr>
        </p:nvSpPr>
        <p:spPr>
          <a:xfrm>
            <a:off x="654840" y="3643200"/>
            <a:ext cx="3898800" cy="1709280"/>
          </a:xfrm>
          <a:prstGeom prst="rect">
            <a:avLst/>
          </a:prstGeom>
        </p:spPr>
        <p:txBody>
          <a:bodyPr lIns="90000" rIns="90000" tIns="45000" bIns="45000">
            <a:normAutofit fontScale="7000"/>
          </a:bodyPr>
          <a:p>
            <a:pPr marL="432000" indent="-324000">
              <a:spcAft>
                <a:spcPts val="1417"/>
              </a:spcAft>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Aft>
                <a:spcPts val="1134"/>
              </a:spcAft>
              <a:buClr>
                <a:srgbClr val="000000"/>
              </a:buClr>
              <a:buSzPct val="45000"/>
              <a:buFont typeface="Wingdings"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Aft>
                <a:spcPts val="850"/>
              </a:spcAft>
              <a:buClr>
                <a:srgbClr val="000000"/>
              </a:buClr>
              <a:buSzPct val="75000"/>
              <a:buFont typeface="Symbol"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Aft>
                <a:spcPts val="567"/>
              </a:spcAft>
              <a:buClr>
                <a:srgbClr val="000000"/>
              </a:buClr>
              <a:buSzPct val="45000"/>
              <a:buFont typeface="Wingdings"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Aft>
                <a:spcPts val="283"/>
              </a:spcAft>
              <a:buClr>
                <a:srgbClr val="000000"/>
              </a:buClr>
              <a:buSzPct val="75000"/>
              <a:buFont typeface="Symbol"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Aft>
                <a:spcPts val="283"/>
              </a:spcAft>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Aft>
                <a:spcPts val="283"/>
              </a:spcAft>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a:p>
            <a:pPr lvl="7" marL="3456000" indent="-216000">
              <a:spcAft>
                <a:spcPts val="283"/>
              </a:spcAft>
              <a:buClr>
                <a:srgbClr val="000000"/>
              </a:buClr>
              <a:buSzPct val="45000"/>
              <a:buFont typeface="Wingdings" charset="2"/>
              <a:buChar char=""/>
            </a:pPr>
            <a:r>
              <a:rPr b="0" lang="en-GB" sz="1800" spc="-1" strike="noStrike">
                <a:solidFill>
                  <a:srgbClr val="000000"/>
                </a:solidFill>
                <a:latin typeface="Arial"/>
              </a:rPr>
              <a:t>Eighth Outline Level</a:t>
            </a:r>
            <a:endParaRPr b="0" lang="en-GB" sz="1800" spc="-1" strike="noStrike">
              <a:solidFill>
                <a:srgbClr val="000000"/>
              </a:solidFill>
              <a:latin typeface="Arial"/>
            </a:endParaRPr>
          </a:p>
          <a:p>
            <a:pPr>
              <a:lnSpc>
                <a:spcPct val="90000"/>
              </a:lnSpc>
            </a:pPr>
            <a:r>
              <a:rPr b="0" lang="en-GB" sz="1800" spc="-1" strike="noStrike">
                <a:solidFill>
                  <a:srgbClr val="000000"/>
                </a:solidFill>
                <a:latin typeface="Arial"/>
              </a:rPr>
              <a:t>Ninth Outline LevelClick to edit Master text styles</a:t>
            </a:r>
            <a:endParaRPr b="0" lang="en-GB" sz="1800" spc="-1" strike="noStrike">
              <a:solidFill>
                <a:srgbClr val="000000"/>
              </a:solidFill>
              <a:latin typeface="Arial"/>
            </a:endParaRPr>
          </a:p>
          <a:p>
            <a:r>
              <a:rPr b="0" lang="en-GB" sz="1800" spc="-1" strike="noStrike">
                <a:solidFill>
                  <a:srgbClr val="000000"/>
                </a:solidFill>
                <a:latin typeface="Arial"/>
              </a:rPr>
              <a:t>Second level</a:t>
            </a:r>
            <a:endParaRPr b="0" lang="en-GB" sz="1800" spc="-1" strike="noStrike">
              <a:solidFill>
                <a:srgbClr val="000000"/>
              </a:solidFill>
              <a:latin typeface="Arial"/>
            </a:endParaRPr>
          </a:p>
          <a:p>
            <a:r>
              <a:rPr b="0" lang="en-GB" sz="1800" spc="-1" strike="noStrike">
                <a:solidFill>
                  <a:srgbClr val="000000"/>
                </a:solidFill>
                <a:latin typeface="Arial"/>
              </a:rPr>
              <a:t>Third level</a:t>
            </a:r>
            <a:endParaRPr b="0" lang="en-GB" sz="1800" spc="-1" strike="noStrike">
              <a:solidFill>
                <a:srgbClr val="000000"/>
              </a:solidFill>
              <a:latin typeface="Arial"/>
            </a:endParaRPr>
          </a:p>
          <a:p>
            <a:r>
              <a:rPr b="0" lang="en-GB" sz="1800" spc="-1" strike="noStrike">
                <a:solidFill>
                  <a:srgbClr val="000000"/>
                </a:solidFill>
                <a:latin typeface="Arial"/>
              </a:rPr>
              <a:t>Fourth level</a:t>
            </a:r>
            <a:endParaRPr b="0" lang="en-GB" sz="1800" spc="-1" strike="noStrike">
              <a:solidFill>
                <a:srgbClr val="000000"/>
              </a:solidFill>
              <a:latin typeface="Arial"/>
            </a:endParaRPr>
          </a:p>
          <a:p>
            <a:r>
              <a:rPr b="0" lang="en-GB" sz="1800" spc="-1" strike="noStrike">
                <a:solidFill>
                  <a:srgbClr val="000000"/>
                </a:solidFill>
                <a:latin typeface="Arial"/>
              </a:rPr>
              <a:t>Fifth level</a:t>
            </a:r>
            <a:endParaRPr b="0" lang="en-GB" sz="1800" spc="-1" strike="noStrike">
              <a:solidFill>
                <a:srgbClr val="000000"/>
              </a:solidFill>
              <a:latin typeface="Arial"/>
            </a:endParaRPr>
          </a:p>
        </p:txBody>
      </p:sp>
      <p:sp>
        <p:nvSpPr>
          <p:cNvPr id="147" name="PlaceHolder 10"/>
          <p:cNvSpPr>
            <a:spLocks noGrp="1"/>
          </p:cNvSpPr>
          <p:nvPr>
            <p:ph type="body"/>
          </p:nvPr>
        </p:nvSpPr>
        <p:spPr>
          <a:xfrm>
            <a:off x="4694760" y="3643200"/>
            <a:ext cx="3900600" cy="1709280"/>
          </a:xfrm>
          <a:prstGeom prst="rect">
            <a:avLst/>
          </a:prstGeom>
        </p:spPr>
        <p:txBody>
          <a:bodyPr lIns="90000" rIns="90000" tIns="45000" bIns="45000">
            <a:normAutofit fontScale="7000"/>
          </a:bodyPr>
          <a:p>
            <a:pPr marL="432000" indent="-324000">
              <a:spcAft>
                <a:spcPts val="1417"/>
              </a:spcAft>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Aft>
                <a:spcPts val="1134"/>
              </a:spcAft>
              <a:buClr>
                <a:srgbClr val="000000"/>
              </a:buClr>
              <a:buSzPct val="45000"/>
              <a:buFont typeface="Wingdings"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Aft>
                <a:spcPts val="850"/>
              </a:spcAft>
              <a:buClr>
                <a:srgbClr val="000000"/>
              </a:buClr>
              <a:buSzPct val="75000"/>
              <a:buFont typeface="Symbol"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Aft>
                <a:spcPts val="567"/>
              </a:spcAft>
              <a:buClr>
                <a:srgbClr val="000000"/>
              </a:buClr>
              <a:buSzPct val="45000"/>
              <a:buFont typeface="Wingdings"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Aft>
                <a:spcPts val="283"/>
              </a:spcAft>
              <a:buClr>
                <a:srgbClr val="000000"/>
              </a:buClr>
              <a:buSzPct val="75000"/>
              <a:buFont typeface="Symbol"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Aft>
                <a:spcPts val="283"/>
              </a:spcAft>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Aft>
                <a:spcPts val="283"/>
              </a:spcAft>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a:p>
            <a:pPr lvl="7" marL="3456000" indent="-216000">
              <a:spcAft>
                <a:spcPts val="283"/>
              </a:spcAft>
              <a:buClr>
                <a:srgbClr val="000000"/>
              </a:buClr>
              <a:buSzPct val="45000"/>
              <a:buFont typeface="Wingdings" charset="2"/>
              <a:buChar char=""/>
            </a:pPr>
            <a:r>
              <a:rPr b="0" lang="en-GB" sz="1800" spc="-1" strike="noStrike">
                <a:solidFill>
                  <a:srgbClr val="000000"/>
                </a:solidFill>
                <a:latin typeface="Arial"/>
              </a:rPr>
              <a:t>Eighth Outline Level</a:t>
            </a:r>
            <a:endParaRPr b="0" lang="en-GB" sz="1800" spc="-1" strike="noStrike">
              <a:solidFill>
                <a:srgbClr val="000000"/>
              </a:solidFill>
              <a:latin typeface="Arial"/>
            </a:endParaRPr>
          </a:p>
          <a:p>
            <a:pPr>
              <a:lnSpc>
                <a:spcPct val="90000"/>
              </a:lnSpc>
            </a:pPr>
            <a:r>
              <a:rPr b="0" lang="en-GB" sz="1800" spc="-1" strike="noStrike">
                <a:solidFill>
                  <a:srgbClr val="000000"/>
                </a:solidFill>
                <a:latin typeface="Arial"/>
              </a:rPr>
              <a:t>Ninth Outline LevelClick to edit Master text styles</a:t>
            </a:r>
            <a:endParaRPr b="0" lang="en-GB" sz="1800" spc="-1" strike="noStrike">
              <a:solidFill>
                <a:srgbClr val="000000"/>
              </a:solidFill>
              <a:latin typeface="Arial"/>
            </a:endParaRPr>
          </a:p>
          <a:p>
            <a:r>
              <a:rPr b="0" lang="en-GB" sz="1800" spc="-1" strike="noStrike">
                <a:solidFill>
                  <a:srgbClr val="000000"/>
                </a:solidFill>
                <a:latin typeface="Arial"/>
              </a:rPr>
              <a:t>Second level</a:t>
            </a:r>
            <a:endParaRPr b="0" lang="en-GB" sz="1800" spc="-1" strike="noStrike">
              <a:solidFill>
                <a:srgbClr val="000000"/>
              </a:solidFill>
              <a:latin typeface="Arial"/>
            </a:endParaRPr>
          </a:p>
          <a:p>
            <a:r>
              <a:rPr b="0" lang="en-GB" sz="1800" spc="-1" strike="noStrike">
                <a:solidFill>
                  <a:srgbClr val="000000"/>
                </a:solidFill>
                <a:latin typeface="Arial"/>
              </a:rPr>
              <a:t>Third level</a:t>
            </a:r>
            <a:endParaRPr b="0" lang="en-GB" sz="1800" spc="-1" strike="noStrike">
              <a:solidFill>
                <a:srgbClr val="000000"/>
              </a:solidFill>
              <a:latin typeface="Arial"/>
            </a:endParaRPr>
          </a:p>
          <a:p>
            <a:r>
              <a:rPr b="0" lang="en-GB" sz="1800" spc="-1" strike="noStrike">
                <a:solidFill>
                  <a:srgbClr val="000000"/>
                </a:solidFill>
                <a:latin typeface="Arial"/>
              </a:rPr>
              <a:t>Fourth level</a:t>
            </a:r>
            <a:endParaRPr b="0" lang="en-GB" sz="1800" spc="-1" strike="noStrike">
              <a:solidFill>
                <a:srgbClr val="000000"/>
              </a:solidFill>
              <a:latin typeface="Arial"/>
            </a:endParaRPr>
          </a:p>
          <a:p>
            <a:r>
              <a:rPr b="0" lang="en-GB" sz="1800" spc="-1" strike="noStrike">
                <a:solidFill>
                  <a:srgbClr val="000000"/>
                </a:solidFill>
                <a:latin typeface="Arial"/>
              </a:rPr>
              <a:t>Fifth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0" y="0"/>
            <a:ext cx="9143640" cy="177480"/>
          </a:xfrm>
          <a:prstGeom prst="rect">
            <a:avLst/>
          </a:prstGeom>
          <a:solidFill>
            <a:srgbClr val="015f85"/>
          </a:solidFill>
          <a:ln w="25560">
            <a:noFill/>
          </a:ln>
        </p:spPr>
        <p:style>
          <a:lnRef idx="0"/>
          <a:fillRef idx="0"/>
          <a:effectRef idx="0"/>
          <a:fontRef idx="minor"/>
        </p:style>
      </p:sp>
      <p:sp>
        <p:nvSpPr>
          <p:cNvPr id="185" name="CustomShape 2"/>
          <p:cNvSpPr/>
          <p:nvPr/>
        </p:nvSpPr>
        <p:spPr>
          <a:xfrm>
            <a:off x="1160280" y="6671880"/>
            <a:ext cx="2001240" cy="189000"/>
          </a:xfrm>
          <a:prstGeom prst="rect">
            <a:avLst/>
          </a:prstGeom>
          <a:noFill/>
          <a:ln w="9360">
            <a:noFill/>
          </a:ln>
        </p:spPr>
        <p:style>
          <a:lnRef idx="0"/>
          <a:fillRef idx="0"/>
          <a:effectRef idx="0"/>
          <a:fontRef idx="minor"/>
        </p:style>
        <p:txBody>
          <a:bodyPr wrap="none" lIns="82080" rIns="82080" tIns="41040" bIns="41040" anchor="b" anchorCtr="1">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 2008 Cisco Systems, Inc. All rights reserved.</a:t>
            </a:r>
            <a:endParaRPr b="0" lang="en-US" sz="700" spc="-1" strike="noStrike">
              <a:solidFill>
                <a:srgbClr val="000000"/>
              </a:solidFill>
              <a:latin typeface="Times New Roman"/>
            </a:endParaRPr>
          </a:p>
        </p:txBody>
      </p:sp>
      <p:sp>
        <p:nvSpPr>
          <p:cNvPr id="186" name="CustomShape 3"/>
          <p:cNvSpPr/>
          <p:nvPr/>
        </p:nvSpPr>
        <p:spPr>
          <a:xfrm>
            <a:off x="3426120" y="6671880"/>
            <a:ext cx="650880" cy="189000"/>
          </a:xfrm>
          <a:prstGeom prst="rect">
            <a:avLst/>
          </a:prstGeom>
          <a:noFill/>
          <a:ln w="9360">
            <a:noFill/>
          </a:ln>
        </p:spPr>
        <p:style>
          <a:lnRef idx="0"/>
          <a:fillRef idx="0"/>
          <a:effectRef idx="0"/>
          <a:fontRef idx="minor"/>
        </p:style>
        <p:txBody>
          <a:bodyPr wrap="none" lIns="82080" rIns="82080" tIns="41040" bIns="41040" anchor="b">
            <a:sp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Cisco Public</a:t>
            </a:r>
            <a:endParaRPr b="0" lang="en-US" sz="700" spc="-1" strike="noStrike">
              <a:solidFill>
                <a:srgbClr val="000000"/>
              </a:solidFill>
              <a:latin typeface="Times New Roman"/>
            </a:endParaRPr>
          </a:p>
        </p:txBody>
      </p:sp>
      <p:sp>
        <p:nvSpPr>
          <p:cNvPr id="187" name="CustomShape 4"/>
          <p:cNvSpPr/>
          <p:nvPr/>
        </p:nvSpPr>
        <p:spPr>
          <a:xfrm>
            <a:off x="193320" y="6671880"/>
            <a:ext cx="962280" cy="189000"/>
          </a:xfrm>
          <a:prstGeom prst="rect">
            <a:avLst/>
          </a:prstGeom>
          <a:noFill/>
          <a:ln w="9360">
            <a:noFill/>
          </a:ln>
        </p:spPr>
        <p:style>
          <a:lnRef idx="0"/>
          <a:fillRef idx="0"/>
          <a:effectRef idx="0"/>
          <a:fontRef idx="minor"/>
        </p:style>
        <p:txBody>
          <a:bodyPr lIns="82080" rIns="82080" tIns="41040" bIns="41040" anchor="b">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700" spc="-1" strike="noStrike">
                <a:solidFill>
                  <a:srgbClr val="d3d3d3"/>
                </a:solidFill>
                <a:latin typeface="Arial"/>
              </a:rPr>
              <a:t>ULg VoIP</a:t>
            </a:r>
            <a:endParaRPr b="0" lang="en-US" sz="700" spc="-1" strike="noStrike">
              <a:solidFill>
                <a:srgbClr val="000000"/>
              </a:solidFill>
              <a:latin typeface="Times New Roman"/>
            </a:endParaRPr>
          </a:p>
        </p:txBody>
      </p:sp>
      <p:sp>
        <p:nvSpPr>
          <p:cNvPr id="188" name="CustomShape 5"/>
          <p:cNvSpPr/>
          <p:nvPr/>
        </p:nvSpPr>
        <p:spPr>
          <a:xfrm>
            <a:off x="8398440" y="6626160"/>
            <a:ext cx="739440" cy="234720"/>
          </a:xfrm>
          <a:prstGeom prst="rect">
            <a:avLst/>
          </a:prstGeom>
          <a:noFill/>
          <a:ln w="9360">
            <a:noFill/>
          </a:ln>
        </p:spPr>
        <p:style>
          <a:lnRef idx="0"/>
          <a:fillRef idx="0"/>
          <a:effectRef idx="0"/>
          <a:fontRef idx="minor"/>
        </p:style>
        <p:txBody>
          <a:bodyPr wrap="none" lIns="82080" rIns="82080" tIns="41040" bIns="41040" anchor="b">
            <a:sp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A84F622-42D4-40E0-B716-8814E3CD546E}" type="slidenum">
              <a:rPr b="0" lang="en-US" sz="1000" spc="-1" strike="noStrike">
                <a:solidFill>
                  <a:srgbClr val="d3d3d3"/>
                </a:solidFill>
                <a:latin typeface="Arial"/>
              </a:rPr>
              <a:t>&lt;number&gt;</a:t>
            </a:fld>
            <a:endParaRPr b="0" lang="en-US" sz="1000" spc="-1" strike="noStrike">
              <a:solidFill>
                <a:srgbClr val="000000"/>
              </a:solidFill>
              <a:latin typeface="Times New Roman"/>
            </a:endParaRPr>
          </a:p>
        </p:txBody>
      </p:sp>
      <p:sp>
        <p:nvSpPr>
          <p:cNvPr id="189" name="PlaceHolder 6"/>
          <p:cNvSpPr>
            <a:spLocks noGrp="1"/>
          </p:cNvSpPr>
          <p:nvPr>
            <p:ph type="title"/>
          </p:nvPr>
        </p:nvSpPr>
        <p:spPr>
          <a:xfrm>
            <a:off x="654840" y="457200"/>
            <a:ext cx="8145720" cy="837720"/>
          </a:xfrm>
          <a:prstGeom prst="rect">
            <a:avLst/>
          </a:prstGeom>
        </p:spPr>
        <p:txBody>
          <a:bodyPr lIns="82080" rIns="82080" tIns="41040" bIns="41040" anchor="b">
            <a:noAutofit/>
          </a:bodyPr>
          <a:p>
            <a:pPr>
              <a:lnSpc>
                <a:spcPct val="90000"/>
              </a:lnSpc>
            </a:pPr>
            <a:r>
              <a:rPr b="1" lang="en-GB" sz="3200" spc="-1" strike="noStrike">
                <a:solidFill>
                  <a:srgbClr val="0183b7"/>
                </a:solidFill>
                <a:latin typeface="Arial"/>
              </a:rPr>
              <a:t>Click to edit the title text formatClick to edit Master title style</a:t>
            </a:r>
            <a:endParaRPr b="0" lang="en-GB" sz="3200" spc="-1" strike="noStrike">
              <a:solidFill>
                <a:srgbClr val="000000"/>
              </a:solidFill>
              <a:latin typeface="Arial"/>
            </a:endParaRPr>
          </a:p>
        </p:txBody>
      </p:sp>
      <p:sp>
        <p:nvSpPr>
          <p:cNvPr id="190" name="PlaceHolder 7"/>
          <p:cNvSpPr>
            <a:spLocks noGrp="1"/>
          </p:cNvSpPr>
          <p:nvPr>
            <p:ph type="body"/>
          </p:nvPr>
        </p:nvSpPr>
        <p:spPr>
          <a:xfrm>
            <a:off x="456840" y="1604520"/>
            <a:ext cx="8229240" cy="452628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en-GB" sz="2400" spc="-1" strike="noStrike">
                <a:solidFill>
                  <a:srgbClr val="000000"/>
                </a:solidFill>
                <a:latin typeface="Arial"/>
              </a:rPr>
              <a:t>Click to edit the outline text format</a:t>
            </a:r>
            <a:endParaRPr b="0" lang="en-GB" sz="2400" spc="-1" strike="noStrike">
              <a:solidFill>
                <a:srgbClr val="000000"/>
              </a:solidFill>
              <a:latin typeface="Arial"/>
            </a:endParaRPr>
          </a:p>
          <a:p>
            <a:pPr lvl="1" marL="864000" indent="-324000">
              <a:spcAft>
                <a:spcPts val="1134"/>
              </a:spcAft>
              <a:buClr>
                <a:srgbClr val="000000"/>
              </a:buClr>
              <a:buSzPct val="45000"/>
              <a:buFont typeface="Wingdings" charset="2"/>
              <a:buChar char=""/>
            </a:pPr>
            <a:r>
              <a:rPr b="0" lang="en-GB" sz="2000" spc="-1" strike="noStrike">
                <a:solidFill>
                  <a:srgbClr val="000000"/>
                </a:solidFill>
                <a:latin typeface="Arial"/>
              </a:rPr>
              <a:t>Second Outline Level</a:t>
            </a:r>
            <a:endParaRPr b="0" lang="en-GB" sz="2000" spc="-1" strike="noStrike">
              <a:solidFill>
                <a:srgbClr val="000000"/>
              </a:solidFill>
              <a:latin typeface="Arial"/>
            </a:endParaRPr>
          </a:p>
          <a:p>
            <a:pPr lvl="2" marL="1296000" indent="-288000">
              <a:spcAft>
                <a:spcPts val="850"/>
              </a:spcAft>
              <a:buClr>
                <a:srgbClr val="000000"/>
              </a:buClr>
              <a:buSzPct val="75000"/>
              <a:buFont typeface="Symbol" charset="2"/>
              <a:buChar char=""/>
            </a:pPr>
            <a:r>
              <a:rPr b="0" lang="en-GB" sz="2000" spc="-1" strike="noStrike">
                <a:solidFill>
                  <a:srgbClr val="000000"/>
                </a:solidFill>
                <a:latin typeface="Arial"/>
              </a:rPr>
              <a:t>Third Outline Level</a:t>
            </a:r>
            <a:endParaRPr b="0" lang="en-GB" sz="2000" spc="-1" strike="noStrike">
              <a:solidFill>
                <a:srgbClr val="000000"/>
              </a:solidFill>
              <a:latin typeface="Arial"/>
            </a:endParaRPr>
          </a:p>
          <a:p>
            <a:pPr lvl="3" marL="1728000" indent="-216000">
              <a:spcAft>
                <a:spcPts val="567"/>
              </a:spcAft>
              <a:buClr>
                <a:srgbClr val="000000"/>
              </a:buClr>
              <a:buSzPct val="45000"/>
              <a:buFont typeface="Wingdings"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Aft>
                <a:spcPts val="283"/>
              </a:spcAft>
              <a:buClr>
                <a:srgbClr val="000000"/>
              </a:buClr>
              <a:buSzPct val="75000"/>
              <a:buFont typeface="Symbol"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Aft>
                <a:spcPts val="283"/>
              </a:spcAft>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Aft>
                <a:spcPts val="283"/>
              </a:spcAft>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image" Target="../media/image26.png"/><Relationship Id="rId4"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slideLayout" Target="../slideLayouts/slideLayout5.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image" Target="../media/image31.png"/><Relationship Id="rId4"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oleObject" Target="../embeddings/oleObject1.bin"/><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oleObject" Target="../embeddings/oleObject2.bin"/><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slideLayout" Target="../slideLayouts/slideLayout1.xml"/><Relationship Id="rId10"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oleObject" Target="../embeddings/oleObject1.bin"/><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oleObject" Target="../embeddings/oleObject2.bin"/><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slideLayout" Target="../slideLayouts/slideLayout3.xml"/><Relationship Id="rId10"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wmf"/><Relationship Id="rId3" Type="http://schemas.openxmlformats.org/officeDocument/2006/relationships/image" Target="../media/image48.wmf"/><Relationship Id="rId4" Type="http://schemas.openxmlformats.org/officeDocument/2006/relationships/image" Target="../media/image49.wmf"/><Relationship Id="rId5" Type="http://schemas.openxmlformats.org/officeDocument/2006/relationships/image" Target="../media/image50.wmf"/><Relationship Id="rId6" Type="http://schemas.openxmlformats.org/officeDocument/2006/relationships/image" Target="../media/image51.wmf"/><Relationship Id="rId7" Type="http://schemas.openxmlformats.org/officeDocument/2006/relationships/image" Target="../media/image52.wmf"/><Relationship Id="rId8" Type="http://schemas.openxmlformats.org/officeDocument/2006/relationships/image" Target="../media/image53.wmf"/><Relationship Id="rId9" Type="http://schemas.openxmlformats.org/officeDocument/2006/relationships/image" Target="../media/image54.wmf"/><Relationship Id="rId10" Type="http://schemas.openxmlformats.org/officeDocument/2006/relationships/image" Target="../media/image55.wmf"/><Relationship Id="rId11" Type="http://schemas.openxmlformats.org/officeDocument/2006/relationships/image" Target="../media/image56.wmf"/><Relationship Id="rId12" Type="http://schemas.openxmlformats.org/officeDocument/2006/relationships/image" Target="../media/image57.wmf"/><Relationship Id="rId13" Type="http://schemas.openxmlformats.org/officeDocument/2006/relationships/slideLayout" Target="../slideLayouts/slideLayout1.xml"/><Relationship Id="rId1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58.wmf"/><Relationship Id="rId2" Type="http://schemas.openxmlformats.org/officeDocument/2006/relationships/image" Target="../media/image59.wmf"/><Relationship Id="rId3" Type="http://schemas.openxmlformats.org/officeDocument/2006/relationships/image" Target="../media/image60.wmf"/><Relationship Id="rId4" Type="http://schemas.openxmlformats.org/officeDocument/2006/relationships/image" Target="../media/image61.wmf"/><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slideLayout" Target="../slideLayouts/slideLayout1.xml"/><Relationship Id="rId8"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image" Target="../media/image65.wmf"/><Relationship Id="rId2"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image" Target="../media/image66.wmf"/><Relationship Id="rId2" Type="http://schemas.openxmlformats.org/officeDocument/2006/relationships/slideLayout" Target="../slideLayouts/slideLayout3.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67.wmf"/><Relationship Id="rId2" Type="http://schemas.openxmlformats.org/officeDocument/2006/relationships/image" Target="../media/image68.wmf"/><Relationship Id="rId3" Type="http://schemas.openxmlformats.org/officeDocument/2006/relationships/slideLayout" Target="../slideLayouts/slideLayout5.xml"/>
</Relationships>
</file>

<file path=ppt/slides/_rels/slide39.xml.rels><?xml version="1.0" encoding="UTF-8"?>
<Relationships xmlns="http://schemas.openxmlformats.org/package/2006/relationships"><Relationship Id="rId1" Type="http://schemas.openxmlformats.org/officeDocument/2006/relationships/image" Target="../media/image69.wmf"/><Relationship Id="rId2" Type="http://schemas.openxmlformats.org/officeDocument/2006/relationships/image" Target="../media/image70.wmf"/><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wmf"/><Relationship Id="rId6" Type="http://schemas.openxmlformats.org/officeDocument/2006/relationships/image" Target="../media/image74.wmf"/><Relationship Id="rId7"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wmf"/><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6" Type="http://schemas.openxmlformats.org/officeDocument/2006/relationships/image" Target="../media/image16.wmf"/><Relationship Id="rId7" Type="http://schemas.openxmlformats.org/officeDocument/2006/relationships/image" Target="../media/image17.wmf"/><Relationship Id="rId8" Type="http://schemas.openxmlformats.org/officeDocument/2006/relationships/image" Target="../media/image18.wmf"/><Relationship Id="rId9" Type="http://schemas.openxmlformats.org/officeDocument/2006/relationships/image" Target="../media/image19.wmf"/><Relationship Id="rId10" Type="http://schemas.openxmlformats.org/officeDocument/2006/relationships/slideLayout" Target="../slideLayouts/slideLayout5.xml"/><Relationship Id="rId11"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7" name="" descr=""/>
          <p:cNvPicPr/>
          <p:nvPr/>
        </p:nvPicPr>
        <p:blipFill>
          <a:blip r:embed="rId1"/>
          <a:stretch/>
        </p:blipFill>
        <p:spPr>
          <a:xfrm>
            <a:off x="3488400" y="2065680"/>
            <a:ext cx="2449080" cy="2449080"/>
          </a:xfrm>
          <a:prstGeom prst="rect">
            <a:avLst/>
          </a:prstGeom>
          <a:ln>
            <a:noFill/>
          </a:ln>
        </p:spPr>
      </p:pic>
      <p:sp>
        <p:nvSpPr>
          <p:cNvPr id="238" name="TextShape 1"/>
          <p:cNvSpPr txBox="1"/>
          <p:nvPr/>
        </p:nvSpPr>
        <p:spPr>
          <a:xfrm>
            <a:off x="1130040" y="2519280"/>
            <a:ext cx="7772400" cy="625680"/>
          </a:xfrm>
          <a:prstGeom prst="rect">
            <a:avLst/>
          </a:prstGeom>
          <a:noFill/>
          <a:ln>
            <a:noFill/>
          </a:ln>
        </p:spPr>
        <p:txBody>
          <a:bodyPr lIns="90000" rIns="90000" tIns="46800" bIns="46800" anchor="ctr">
            <a:noAutofit/>
          </a:bodyPr>
          <a:p>
            <a:pPr algn="ctr">
              <a:lnSpc>
                <a:spcPct val="97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GB" sz="3200" spc="-1" strike="noStrike">
                <a:solidFill>
                  <a:srgbClr val="000000"/>
                </a:solidFill>
                <a:latin typeface="Arial Narrow"/>
              </a:rPr>
              <a:t>VoIP</a:t>
            </a:r>
            <a:endParaRPr b="1" lang="en-US" sz="3200" spc="-1" strike="noStrike">
              <a:solidFill>
                <a:srgbClr val="000000"/>
              </a:solidFill>
              <a:latin typeface="Arial Narrow"/>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SIP</a:t>
            </a:r>
            <a:endParaRPr b="1" lang="en-US" sz="2800" spc="-1" strike="noStrike">
              <a:solidFill>
                <a:srgbClr val="000000"/>
              </a:solidFill>
              <a:latin typeface="Arial Narrow"/>
            </a:endParaRPr>
          </a:p>
        </p:txBody>
      </p:sp>
      <p:sp>
        <p:nvSpPr>
          <p:cNvPr id="315" name="TextShape 2"/>
          <p:cNvSpPr txBox="1"/>
          <p:nvPr/>
        </p:nvSpPr>
        <p:spPr>
          <a:xfrm>
            <a:off x="1714680" y="1396800"/>
            <a:ext cx="7340400" cy="452628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ff0000"/>
                </a:solidFill>
                <a:latin typeface="Times New Roman"/>
              </a:rPr>
              <a:t>S</a:t>
            </a:r>
            <a:r>
              <a:rPr b="1" lang="en-US" sz="2400" spc="-1" strike="noStrike">
                <a:solidFill>
                  <a:srgbClr val="000000"/>
                </a:solidFill>
                <a:latin typeface="Times New Roman"/>
              </a:rPr>
              <a:t>ession </a:t>
            </a:r>
            <a:r>
              <a:rPr b="1" lang="en-US" sz="2400" spc="-1" strike="noStrike">
                <a:solidFill>
                  <a:srgbClr val="ff0000"/>
                </a:solidFill>
                <a:latin typeface="Times New Roman"/>
              </a:rPr>
              <a:t>I</a:t>
            </a:r>
            <a:r>
              <a:rPr b="1" lang="en-US" sz="2400" spc="-1" strike="noStrike">
                <a:solidFill>
                  <a:srgbClr val="000000"/>
                </a:solidFill>
                <a:latin typeface="Times New Roman"/>
              </a:rPr>
              <a:t>nitiation </a:t>
            </a:r>
            <a:r>
              <a:rPr b="1" lang="en-US" sz="2400" spc="-1" strike="noStrike">
                <a:solidFill>
                  <a:srgbClr val="ff0000"/>
                </a:solidFill>
                <a:latin typeface="Times New Roman"/>
              </a:rPr>
              <a:t>P</a:t>
            </a:r>
            <a:r>
              <a:rPr b="1" lang="en-US" sz="2400" spc="-1" strike="noStrike">
                <a:solidFill>
                  <a:srgbClr val="000000"/>
                </a:solidFill>
                <a:latin typeface="Times New Roman"/>
              </a:rPr>
              <a:t>rotocol</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Syntax gebaseerd op HTTP en SMTP</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UDP poort 5060</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SIP adres lijkt op een mail adres</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sip:jan.celis@kdg.be</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Headers voor call routering</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From, To, ….</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Body beschrijft de media stroom</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SDP – Session Description Protocol</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Codex, RTP poorten</a:t>
            </a:r>
            <a:endParaRPr b="0" lang="en-US" sz="2400" spc="-1" strike="noStrike">
              <a:solidFill>
                <a:srgbClr val="000000"/>
              </a:solidFill>
              <a:latin typeface="Times New Roman"/>
            </a:endParaRPr>
          </a:p>
        </p:txBody>
      </p:sp>
      <p:sp>
        <p:nvSpPr>
          <p:cNvPr id="316" name="CustomShape 3"/>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317" name="CustomShape 4"/>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1625760" y="254880"/>
            <a:ext cx="7518240" cy="1269000"/>
          </a:xfrm>
          <a:prstGeom prst="rect">
            <a:avLst/>
          </a:prstGeom>
          <a:noFill/>
          <a:ln>
            <a:noFill/>
          </a:ln>
        </p:spPr>
        <p:txBody>
          <a:bodyPr lIns="0" rIns="0" tIns="0" bIns="0" anchor="ctr">
            <a:noAutofit/>
          </a:bodyPr>
          <a:p>
            <a:r>
              <a:rPr b="1" lang="en-US" sz="2800" spc="-1" strike="noStrike">
                <a:solidFill>
                  <a:srgbClr val="000000"/>
                </a:solidFill>
                <a:latin typeface="Arial Narrow"/>
              </a:rPr>
              <a:t>Voorbeeld SIP gesprek (vereenvoudigd)</a:t>
            </a:r>
            <a:endParaRPr b="1" lang="en-US" sz="2800" spc="-1" strike="noStrike">
              <a:solidFill>
                <a:srgbClr val="000000"/>
              </a:solidFill>
              <a:latin typeface="Arial Narrow"/>
            </a:endParaRPr>
          </a:p>
        </p:txBody>
      </p:sp>
      <p:grpSp>
        <p:nvGrpSpPr>
          <p:cNvPr id="319" name="Group 2"/>
          <p:cNvGrpSpPr/>
          <p:nvPr/>
        </p:nvGrpSpPr>
        <p:grpSpPr>
          <a:xfrm>
            <a:off x="2507760" y="1946160"/>
            <a:ext cx="5715000" cy="459720"/>
            <a:chOff x="2507760" y="1946160"/>
            <a:chExt cx="5715000" cy="459720"/>
          </a:xfrm>
        </p:grpSpPr>
        <p:sp>
          <p:nvSpPr>
            <p:cNvPr id="320" name="Line 3"/>
            <p:cNvSpPr/>
            <p:nvPr/>
          </p:nvSpPr>
          <p:spPr>
            <a:xfrm>
              <a:off x="2507760" y="2403360"/>
              <a:ext cx="5715000" cy="0"/>
            </a:xfrm>
            <a:prstGeom prst="line">
              <a:avLst/>
            </a:prstGeom>
            <a:ln w="9360">
              <a:solidFill>
                <a:srgbClr val="000000"/>
              </a:solidFill>
              <a:miter/>
              <a:tailEnd len="med" type="triangle" w="med"/>
            </a:ln>
          </p:spPr>
          <p:style>
            <a:lnRef idx="0"/>
            <a:fillRef idx="0"/>
            <a:effectRef idx="0"/>
            <a:fontRef idx="minor"/>
          </p:style>
        </p:sp>
        <p:sp>
          <p:nvSpPr>
            <p:cNvPr id="321" name="CustomShape 4"/>
            <p:cNvSpPr/>
            <p:nvPr/>
          </p:nvSpPr>
          <p:spPr>
            <a:xfrm>
              <a:off x="2991600" y="1946160"/>
              <a:ext cx="42314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000000"/>
                  </a:solidFill>
                  <a:latin typeface="Tahoma"/>
                </a:rPr>
                <a:t>INVITE sip:jan@10.10.10.1</a:t>
              </a:r>
              <a:endParaRPr b="0" lang="en-US" sz="2400" spc="-1" strike="noStrike">
                <a:solidFill>
                  <a:srgbClr val="000000"/>
                </a:solidFill>
                <a:latin typeface="Times New Roman"/>
              </a:endParaRPr>
            </a:p>
          </p:txBody>
        </p:sp>
      </p:grpSp>
      <p:grpSp>
        <p:nvGrpSpPr>
          <p:cNvPr id="322" name="Group 5"/>
          <p:cNvGrpSpPr/>
          <p:nvPr/>
        </p:nvGrpSpPr>
        <p:grpSpPr>
          <a:xfrm>
            <a:off x="2507400" y="2403360"/>
            <a:ext cx="5715000" cy="459720"/>
            <a:chOff x="2507400" y="2403360"/>
            <a:chExt cx="5715000" cy="459720"/>
          </a:xfrm>
        </p:grpSpPr>
        <p:sp>
          <p:nvSpPr>
            <p:cNvPr id="323" name="Line 6"/>
            <p:cNvSpPr/>
            <p:nvPr/>
          </p:nvSpPr>
          <p:spPr>
            <a:xfrm flipH="1">
              <a:off x="2507400" y="2860560"/>
              <a:ext cx="5715000" cy="0"/>
            </a:xfrm>
            <a:prstGeom prst="line">
              <a:avLst/>
            </a:prstGeom>
            <a:ln w="9360">
              <a:solidFill>
                <a:srgbClr val="000000"/>
              </a:solidFill>
              <a:miter/>
              <a:tailEnd len="med" type="triangle" w="med"/>
            </a:ln>
          </p:spPr>
          <p:style>
            <a:lnRef idx="0"/>
            <a:fillRef idx="0"/>
            <a:effectRef idx="0"/>
            <a:fontRef idx="minor"/>
          </p:style>
        </p:sp>
        <p:sp>
          <p:nvSpPr>
            <p:cNvPr id="324" name="CustomShape 7"/>
            <p:cNvSpPr/>
            <p:nvPr/>
          </p:nvSpPr>
          <p:spPr>
            <a:xfrm>
              <a:off x="5821200" y="2403360"/>
              <a:ext cx="2015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000000"/>
                  </a:solidFill>
                  <a:latin typeface="Tahoma"/>
                </a:rPr>
                <a:t>180 Ringing</a:t>
              </a:r>
              <a:endParaRPr b="0" lang="en-US" sz="2400" spc="-1" strike="noStrike">
                <a:solidFill>
                  <a:srgbClr val="000000"/>
                </a:solidFill>
                <a:latin typeface="Times New Roman"/>
              </a:endParaRPr>
            </a:p>
          </p:txBody>
        </p:sp>
      </p:grpSp>
      <p:grpSp>
        <p:nvGrpSpPr>
          <p:cNvPr id="325" name="Group 8"/>
          <p:cNvGrpSpPr/>
          <p:nvPr/>
        </p:nvGrpSpPr>
        <p:grpSpPr>
          <a:xfrm>
            <a:off x="2507400" y="2860560"/>
            <a:ext cx="5715000" cy="459720"/>
            <a:chOff x="2507400" y="2860560"/>
            <a:chExt cx="5715000" cy="459720"/>
          </a:xfrm>
        </p:grpSpPr>
        <p:sp>
          <p:nvSpPr>
            <p:cNvPr id="326" name="Line 9"/>
            <p:cNvSpPr/>
            <p:nvPr/>
          </p:nvSpPr>
          <p:spPr>
            <a:xfrm flipH="1">
              <a:off x="2507400" y="3317760"/>
              <a:ext cx="5715000" cy="0"/>
            </a:xfrm>
            <a:prstGeom prst="line">
              <a:avLst/>
            </a:prstGeom>
            <a:ln w="9360">
              <a:solidFill>
                <a:srgbClr val="000000"/>
              </a:solidFill>
              <a:miter/>
              <a:tailEnd len="med" type="triangle" w="med"/>
            </a:ln>
          </p:spPr>
          <p:style>
            <a:lnRef idx="0"/>
            <a:fillRef idx="0"/>
            <a:effectRef idx="0"/>
            <a:fontRef idx="minor"/>
          </p:style>
        </p:sp>
        <p:sp>
          <p:nvSpPr>
            <p:cNvPr id="327" name="CustomShape 10"/>
            <p:cNvSpPr/>
            <p:nvPr/>
          </p:nvSpPr>
          <p:spPr>
            <a:xfrm>
              <a:off x="5951520" y="2860560"/>
              <a:ext cx="12978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000000"/>
                  </a:solidFill>
                  <a:latin typeface="Tahoma"/>
                </a:rPr>
                <a:t>200 OK</a:t>
              </a:r>
              <a:endParaRPr b="0" lang="en-US" sz="2400" spc="-1" strike="noStrike">
                <a:solidFill>
                  <a:srgbClr val="000000"/>
                </a:solidFill>
                <a:latin typeface="Times New Roman"/>
              </a:endParaRPr>
            </a:p>
          </p:txBody>
        </p:sp>
      </p:grpSp>
      <p:grpSp>
        <p:nvGrpSpPr>
          <p:cNvPr id="328" name="Group 11"/>
          <p:cNvGrpSpPr/>
          <p:nvPr/>
        </p:nvGrpSpPr>
        <p:grpSpPr>
          <a:xfrm>
            <a:off x="1974240" y="4003560"/>
            <a:ext cx="6629400" cy="533520"/>
            <a:chOff x="1974240" y="4003560"/>
            <a:chExt cx="6629400" cy="533520"/>
          </a:xfrm>
        </p:grpSpPr>
        <p:sp>
          <p:nvSpPr>
            <p:cNvPr id="329" name="Line 12"/>
            <p:cNvSpPr/>
            <p:nvPr/>
          </p:nvSpPr>
          <p:spPr>
            <a:xfrm>
              <a:off x="1974240" y="4537080"/>
              <a:ext cx="6629400" cy="0"/>
            </a:xfrm>
            <a:prstGeom prst="line">
              <a:avLst/>
            </a:prstGeom>
            <a:ln w="76320">
              <a:solidFill>
                <a:srgbClr val="3333cc"/>
              </a:solidFill>
              <a:custDash>
                <a:ds d="399057" sp="299528"/>
              </a:custDash>
              <a:miter/>
              <a:headEnd len="med" type="triangle" w="med"/>
              <a:tailEnd len="med" type="triangle" w="med"/>
            </a:ln>
          </p:spPr>
          <p:style>
            <a:lnRef idx="0"/>
            <a:fillRef idx="0"/>
            <a:effectRef idx="0"/>
            <a:fontRef idx="minor"/>
          </p:style>
        </p:sp>
        <p:sp>
          <p:nvSpPr>
            <p:cNvPr id="330" name="CustomShape 13"/>
            <p:cNvSpPr/>
            <p:nvPr/>
          </p:nvSpPr>
          <p:spPr>
            <a:xfrm>
              <a:off x="4311720" y="4003560"/>
              <a:ext cx="22212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3333cc"/>
                  </a:solidFill>
                  <a:latin typeface="Tahoma"/>
                </a:rPr>
                <a:t>Speech (RTP)</a:t>
              </a:r>
              <a:endParaRPr b="0" lang="en-US" sz="2400" spc="-1" strike="noStrike">
                <a:solidFill>
                  <a:srgbClr val="000000"/>
                </a:solidFill>
                <a:latin typeface="Times New Roman"/>
              </a:endParaRPr>
            </a:p>
          </p:txBody>
        </p:sp>
      </p:grpSp>
      <p:grpSp>
        <p:nvGrpSpPr>
          <p:cNvPr id="331" name="Group 14"/>
          <p:cNvGrpSpPr/>
          <p:nvPr/>
        </p:nvGrpSpPr>
        <p:grpSpPr>
          <a:xfrm>
            <a:off x="2507400" y="4917960"/>
            <a:ext cx="5715000" cy="459720"/>
            <a:chOff x="2507400" y="4917960"/>
            <a:chExt cx="5715000" cy="459720"/>
          </a:xfrm>
        </p:grpSpPr>
        <p:sp>
          <p:nvSpPr>
            <p:cNvPr id="332" name="Line 15"/>
            <p:cNvSpPr/>
            <p:nvPr/>
          </p:nvSpPr>
          <p:spPr>
            <a:xfrm flipH="1">
              <a:off x="2507400" y="5375160"/>
              <a:ext cx="5715000" cy="0"/>
            </a:xfrm>
            <a:prstGeom prst="line">
              <a:avLst/>
            </a:prstGeom>
            <a:ln w="9360">
              <a:solidFill>
                <a:srgbClr val="000000"/>
              </a:solidFill>
              <a:miter/>
              <a:tailEnd len="med" type="triangle" w="med"/>
            </a:ln>
          </p:spPr>
          <p:style>
            <a:lnRef idx="0"/>
            <a:fillRef idx="0"/>
            <a:effectRef idx="0"/>
            <a:fontRef idx="minor"/>
          </p:style>
        </p:sp>
        <p:sp>
          <p:nvSpPr>
            <p:cNvPr id="333" name="CustomShape 16"/>
            <p:cNvSpPr/>
            <p:nvPr/>
          </p:nvSpPr>
          <p:spPr>
            <a:xfrm>
              <a:off x="6060960" y="4917960"/>
              <a:ext cx="7675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000000"/>
                  </a:solidFill>
                  <a:latin typeface="Tahoma"/>
                </a:rPr>
                <a:t>BYE</a:t>
              </a:r>
              <a:endParaRPr b="0" lang="en-US" sz="2400" spc="-1" strike="noStrike">
                <a:solidFill>
                  <a:srgbClr val="000000"/>
                </a:solidFill>
                <a:latin typeface="Times New Roman"/>
              </a:endParaRPr>
            </a:p>
          </p:txBody>
        </p:sp>
      </p:grpSp>
      <p:grpSp>
        <p:nvGrpSpPr>
          <p:cNvPr id="334" name="Group 17"/>
          <p:cNvGrpSpPr/>
          <p:nvPr/>
        </p:nvGrpSpPr>
        <p:grpSpPr>
          <a:xfrm>
            <a:off x="2507760" y="5375160"/>
            <a:ext cx="5715000" cy="459720"/>
            <a:chOff x="2507760" y="5375160"/>
            <a:chExt cx="5715000" cy="459720"/>
          </a:xfrm>
        </p:grpSpPr>
        <p:sp>
          <p:nvSpPr>
            <p:cNvPr id="335" name="Line 18"/>
            <p:cNvSpPr/>
            <p:nvPr/>
          </p:nvSpPr>
          <p:spPr>
            <a:xfrm>
              <a:off x="2507760" y="5832360"/>
              <a:ext cx="5715000" cy="0"/>
            </a:xfrm>
            <a:prstGeom prst="line">
              <a:avLst/>
            </a:prstGeom>
            <a:ln w="9360">
              <a:solidFill>
                <a:srgbClr val="000000"/>
              </a:solidFill>
              <a:miter/>
              <a:tailEnd len="med" type="triangle" w="med"/>
            </a:ln>
          </p:spPr>
          <p:style>
            <a:lnRef idx="0"/>
            <a:fillRef idx="0"/>
            <a:effectRef idx="0"/>
            <a:fontRef idx="minor"/>
          </p:style>
        </p:sp>
        <p:sp>
          <p:nvSpPr>
            <p:cNvPr id="336" name="CustomShape 19"/>
            <p:cNvSpPr/>
            <p:nvPr/>
          </p:nvSpPr>
          <p:spPr>
            <a:xfrm>
              <a:off x="2827080" y="5375160"/>
              <a:ext cx="12978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000000"/>
                  </a:solidFill>
                  <a:latin typeface="Tahoma"/>
                </a:rPr>
                <a:t>200 OK</a:t>
              </a:r>
              <a:endParaRPr b="0" lang="en-US" sz="2400" spc="-1" strike="noStrike">
                <a:solidFill>
                  <a:srgbClr val="000000"/>
                </a:solidFill>
                <a:latin typeface="Times New Roman"/>
              </a:endParaRPr>
            </a:p>
          </p:txBody>
        </p:sp>
      </p:grpSp>
      <p:grpSp>
        <p:nvGrpSpPr>
          <p:cNvPr id="337" name="Group 20"/>
          <p:cNvGrpSpPr/>
          <p:nvPr/>
        </p:nvGrpSpPr>
        <p:grpSpPr>
          <a:xfrm>
            <a:off x="2584080" y="3317760"/>
            <a:ext cx="5715000" cy="459720"/>
            <a:chOff x="2584080" y="3317760"/>
            <a:chExt cx="5715000" cy="459720"/>
          </a:xfrm>
        </p:grpSpPr>
        <p:sp>
          <p:nvSpPr>
            <p:cNvPr id="338" name="Line 21"/>
            <p:cNvSpPr/>
            <p:nvPr/>
          </p:nvSpPr>
          <p:spPr>
            <a:xfrm>
              <a:off x="2584080" y="3774960"/>
              <a:ext cx="5715000" cy="0"/>
            </a:xfrm>
            <a:prstGeom prst="line">
              <a:avLst/>
            </a:prstGeom>
            <a:ln w="9360">
              <a:solidFill>
                <a:srgbClr val="000000"/>
              </a:solidFill>
              <a:miter/>
              <a:tailEnd len="med" type="triangle" w="med"/>
            </a:ln>
          </p:spPr>
          <p:style>
            <a:lnRef idx="0"/>
            <a:fillRef idx="0"/>
            <a:effectRef idx="0"/>
            <a:fontRef idx="minor"/>
          </p:style>
        </p:sp>
        <p:sp>
          <p:nvSpPr>
            <p:cNvPr id="339" name="CustomShape 22"/>
            <p:cNvSpPr/>
            <p:nvPr/>
          </p:nvSpPr>
          <p:spPr>
            <a:xfrm>
              <a:off x="3156840" y="3317760"/>
              <a:ext cx="8024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000000"/>
                  </a:solidFill>
                  <a:latin typeface="Tahoma"/>
                </a:rPr>
                <a:t>ACK</a:t>
              </a:r>
              <a:endParaRPr b="0" lang="en-US" sz="2400" spc="-1" strike="noStrike">
                <a:solidFill>
                  <a:srgbClr val="000000"/>
                </a:solidFill>
                <a:latin typeface="Times New Roman"/>
              </a:endParaRPr>
            </a:p>
          </p:txBody>
        </p:sp>
      </p:grpSp>
      <p:pic>
        <p:nvPicPr>
          <p:cNvPr id="340" name="" descr=""/>
          <p:cNvPicPr/>
          <p:nvPr/>
        </p:nvPicPr>
        <p:blipFill>
          <a:blip r:embed="rId1"/>
          <a:stretch/>
        </p:blipFill>
        <p:spPr>
          <a:xfrm>
            <a:off x="1581120" y="1508400"/>
            <a:ext cx="851760" cy="851760"/>
          </a:xfrm>
          <a:prstGeom prst="rect">
            <a:avLst/>
          </a:prstGeom>
          <a:ln>
            <a:noFill/>
          </a:ln>
        </p:spPr>
      </p:pic>
      <p:pic>
        <p:nvPicPr>
          <p:cNvPr id="341" name="" descr=""/>
          <p:cNvPicPr/>
          <p:nvPr/>
        </p:nvPicPr>
        <p:blipFill>
          <a:blip r:embed="rId2"/>
          <a:stretch/>
        </p:blipFill>
        <p:spPr>
          <a:xfrm>
            <a:off x="7773840" y="1455120"/>
            <a:ext cx="1242720" cy="851760"/>
          </a:xfrm>
          <a:prstGeom prst="rect">
            <a:avLst/>
          </a:prstGeom>
          <a:ln>
            <a:noFill/>
          </a:ln>
        </p:spPr>
      </p:pic>
      <p:sp>
        <p:nvSpPr>
          <p:cNvPr id="342" name="CustomShape 23"/>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343" name="CustomShape 24"/>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1711080" y="442800"/>
            <a:ext cx="7108560" cy="584280"/>
          </a:xfrm>
          <a:prstGeom prst="rect">
            <a:avLst/>
          </a:prstGeom>
          <a:noFill/>
          <a:ln w="9360">
            <a:noFill/>
          </a:ln>
        </p:spPr>
        <p:txBody>
          <a:bodyPr lIns="82080" rIns="82080" tIns="41040" bIns="41040" anchor="b">
            <a:noAutofit/>
          </a:bodyPr>
          <a:p>
            <a:r>
              <a:rPr b="1" lang="en-US" sz="2800" spc="-1" strike="noStrike">
                <a:solidFill>
                  <a:srgbClr val="000000"/>
                </a:solidFill>
                <a:latin typeface="Arial Narrow"/>
              </a:rPr>
              <a:t>SIP Commando' s / Responses</a:t>
            </a:r>
            <a:endParaRPr b="1" lang="en-US" sz="2800" spc="-1" strike="noStrike">
              <a:solidFill>
                <a:srgbClr val="000000"/>
              </a:solidFill>
              <a:latin typeface="Arial Narrow"/>
            </a:endParaRPr>
          </a:p>
        </p:txBody>
      </p:sp>
      <p:sp>
        <p:nvSpPr>
          <p:cNvPr id="345" name="TextShape 2"/>
          <p:cNvSpPr txBox="1"/>
          <p:nvPr/>
        </p:nvSpPr>
        <p:spPr>
          <a:xfrm>
            <a:off x="1743480" y="1604520"/>
            <a:ext cx="3387960" cy="4525920"/>
          </a:xfrm>
          <a:prstGeom prst="rect">
            <a:avLst/>
          </a:prstGeom>
          <a:solidFill>
            <a:srgbClr val="aecf00">
              <a:alpha val="50000"/>
            </a:srgbClr>
          </a:solidFill>
          <a:ln w="9360">
            <a:noFill/>
          </a:ln>
        </p:spPr>
        <p:txBody>
          <a:bodyPr lIns="82080" rIns="82080" tIns="41040" bIns="4104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INVITE</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CONNECTED</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BYE</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UNREGISTER</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REGISTER</a:t>
            </a:r>
            <a:endParaRPr b="1" lang="en-US" sz="2400" spc="-1" strike="noStrike">
              <a:solidFill>
                <a:srgbClr val="000000"/>
              </a:solidFill>
              <a:latin typeface="Times New Roman"/>
            </a:endParaRPr>
          </a:p>
        </p:txBody>
      </p:sp>
      <p:sp>
        <p:nvSpPr>
          <p:cNvPr id="346" name="TextShape 3"/>
          <p:cNvSpPr txBox="1"/>
          <p:nvPr/>
        </p:nvSpPr>
        <p:spPr>
          <a:xfrm>
            <a:off x="5301000" y="1604520"/>
            <a:ext cx="3387960" cy="4525920"/>
          </a:xfrm>
          <a:prstGeom prst="rect">
            <a:avLst/>
          </a:prstGeom>
          <a:solidFill>
            <a:srgbClr val="00a0e0">
              <a:alpha val="50000"/>
            </a:srgbClr>
          </a:solidFill>
          <a:ln>
            <a:noFill/>
          </a:ln>
        </p:spPr>
        <p:txBody>
          <a:bodyPr lIns="90000" rIns="90000" tIns="45000" bIns="4500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1XX Information</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2XX Success</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3XX Redirection</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4XX Client Error</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5XX Server Error</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6XX Global Failure</a:t>
            </a:r>
            <a:endParaRPr b="1" lang="en-US" sz="2400" spc="-1" strike="noStrike">
              <a:solidFill>
                <a:srgbClr val="000000"/>
              </a:solidFill>
              <a:latin typeface="Times New Roman"/>
            </a:endParaRPr>
          </a:p>
        </p:txBody>
      </p:sp>
      <p:sp>
        <p:nvSpPr>
          <p:cNvPr id="347" name="CustomShape 4"/>
          <p:cNvSpPr/>
          <p:nvPr/>
        </p:nvSpPr>
        <p:spPr>
          <a:xfrm>
            <a:off x="1785240" y="1302480"/>
            <a:ext cx="1503360" cy="274680"/>
          </a:xfrm>
          <a:prstGeom prst="rect">
            <a:avLst/>
          </a:prstGeom>
          <a:solidFill>
            <a:srgbClr val="aecf00">
              <a:alpha val="50000"/>
            </a:srgbClr>
          </a:solidFill>
          <a:ln w="9360">
            <a:noFill/>
          </a:ln>
        </p:spPr>
        <p:style>
          <a:lnRef idx="0"/>
          <a:fillRef idx="0"/>
          <a:effectRef idx="0"/>
          <a:fontRef idx="minor"/>
        </p:style>
        <p:txBody>
          <a:bodyPr wrap="none" lIns="0" rIns="0" tIns="0" bIns="0">
            <a:spAutoFit/>
          </a:bodyPr>
          <a:p>
            <a:pPr algn="ct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Commando' s</a:t>
            </a:r>
            <a:endParaRPr b="0" lang="en-US" sz="1800" spc="-1" strike="noStrike">
              <a:solidFill>
                <a:srgbClr val="000000"/>
              </a:solidFill>
              <a:latin typeface="Times New Roman"/>
            </a:endParaRPr>
          </a:p>
        </p:txBody>
      </p:sp>
      <p:sp>
        <p:nvSpPr>
          <p:cNvPr id="348" name="CustomShape 5"/>
          <p:cNvSpPr/>
          <p:nvPr/>
        </p:nvSpPr>
        <p:spPr>
          <a:xfrm>
            <a:off x="5346000" y="1272600"/>
            <a:ext cx="1218240" cy="274680"/>
          </a:xfrm>
          <a:prstGeom prst="rect">
            <a:avLst/>
          </a:prstGeom>
          <a:solidFill>
            <a:srgbClr val="00a0e0">
              <a:alpha val="50000"/>
            </a:srgbClr>
          </a:solidFill>
          <a:ln w="9360">
            <a:noFill/>
          </a:ln>
        </p:spPr>
        <p:style>
          <a:lnRef idx="0"/>
          <a:fillRef idx="0"/>
          <a:effectRef idx="0"/>
          <a:fontRef idx="minor"/>
        </p:style>
        <p:txBody>
          <a:bodyPr wrap="none" lIns="0" rIns="0" tIns="0" bIns="0">
            <a:spAutoFit/>
          </a:bodyPr>
          <a:p>
            <a:pPr algn="ct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Responses</a:t>
            </a:r>
            <a:endParaRPr b="0" lang="en-US" sz="1800" spc="-1" strike="noStrike">
              <a:solidFill>
                <a:srgbClr val="000000"/>
              </a:solidFill>
              <a:latin typeface="Times New Roman"/>
            </a:endParaRPr>
          </a:p>
        </p:txBody>
      </p:sp>
      <p:sp>
        <p:nvSpPr>
          <p:cNvPr id="349" name="CustomShape 6"/>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350" name="CustomShape 7"/>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p:transition spd="slow">
    <p:wipe dir="r"/>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SIP netwerk elementen</a:t>
            </a:r>
            <a:endParaRPr b="1" lang="en-US" sz="2800" spc="-1" strike="noStrike">
              <a:solidFill>
                <a:srgbClr val="000000"/>
              </a:solidFill>
              <a:latin typeface="Arial Narrow"/>
            </a:endParaRPr>
          </a:p>
        </p:txBody>
      </p:sp>
      <p:sp>
        <p:nvSpPr>
          <p:cNvPr id="352"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User Agent</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Soft phone, hard phone</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SIP proxy (server)</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Routeren van SIP gesprekken</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Registrar</a:t>
            </a:r>
            <a:endParaRPr b="0" lang="en-US" sz="24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Mapping van IP adres naar SIP adres</a:t>
            </a:r>
            <a:endParaRPr b="0" lang="en-US" sz="2000" spc="-1" strike="noStrike">
              <a:solidFill>
                <a:srgbClr val="000000"/>
              </a:solidFill>
              <a:latin typeface="Times New Roman"/>
            </a:endParaRPr>
          </a:p>
        </p:txBody>
      </p:sp>
      <p:sp>
        <p:nvSpPr>
          <p:cNvPr id="353" name="CustomShape 3"/>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354" name="CustomShape 4"/>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SIP registratie</a:t>
            </a:r>
            <a:endParaRPr b="1" lang="en-US" sz="2800" spc="-1" strike="noStrike">
              <a:solidFill>
                <a:srgbClr val="000000"/>
              </a:solidFill>
              <a:latin typeface="Arial Narrow"/>
            </a:endParaRPr>
          </a:p>
        </p:txBody>
      </p:sp>
      <p:sp>
        <p:nvSpPr>
          <p:cNvPr id="356"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Een SIP adres is niet gebonden aan een IP adres.</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Hoe weet het netwerk waar je bent?</a:t>
            </a:r>
            <a:endParaRPr b="1" lang="en-US" sz="2400" spc="-1" strike="noStrike">
              <a:solidFill>
                <a:srgbClr val="000000"/>
              </a:solidFill>
              <a:latin typeface="Times New Roman"/>
            </a:endParaRPr>
          </a:p>
        </p:txBody>
      </p:sp>
      <p:grpSp>
        <p:nvGrpSpPr>
          <p:cNvPr id="357" name="Group 3"/>
          <p:cNvGrpSpPr/>
          <p:nvPr/>
        </p:nvGrpSpPr>
        <p:grpSpPr>
          <a:xfrm>
            <a:off x="7009920" y="3933000"/>
            <a:ext cx="450720" cy="349200"/>
            <a:chOff x="7009920" y="3933000"/>
            <a:chExt cx="450720" cy="349200"/>
          </a:xfrm>
        </p:grpSpPr>
        <p:sp>
          <p:nvSpPr>
            <p:cNvPr id="358" name="CustomShape 4"/>
            <p:cNvSpPr/>
            <p:nvPr/>
          </p:nvSpPr>
          <p:spPr>
            <a:xfrm>
              <a:off x="7009920" y="4166280"/>
              <a:ext cx="450720" cy="115920"/>
            </a:xfrm>
            <a:custGeom>
              <a:avLst/>
              <a:gdLst/>
              <a:ahLst/>
              <a:rect l="l" t="t" r="r" b="b"/>
              <a:pathLst>
                <a:path w="120" h="31">
                  <a:moveTo>
                    <a:pt x="0" y="0"/>
                  </a:moveTo>
                  <a:cubicBezTo>
                    <a:pt x="0" y="17"/>
                    <a:pt x="0" y="17"/>
                    <a:pt x="0" y="17"/>
                  </a:cubicBezTo>
                  <a:cubicBezTo>
                    <a:pt x="0" y="25"/>
                    <a:pt x="26" y="31"/>
                    <a:pt x="60" y="31"/>
                  </a:cubicBezTo>
                  <a:cubicBezTo>
                    <a:pt x="93" y="31"/>
                    <a:pt x="120" y="25"/>
                    <a:pt x="120" y="17"/>
                  </a:cubicBezTo>
                  <a:cubicBezTo>
                    <a:pt x="120" y="0"/>
                    <a:pt x="120" y="0"/>
                    <a:pt x="120" y="0"/>
                  </a:cubicBezTo>
                  <a:lnTo>
                    <a:pt x="0" y="0"/>
                  </a:lnTo>
                  <a:close/>
                </a:path>
              </a:pathLst>
            </a:custGeom>
            <a:solidFill>
              <a:srgbClr val="748db5"/>
            </a:solidFill>
            <a:ln>
              <a:noFill/>
            </a:ln>
          </p:spPr>
          <p:style>
            <a:lnRef idx="0"/>
            <a:fillRef idx="0"/>
            <a:effectRef idx="0"/>
            <a:fontRef idx="minor"/>
          </p:style>
        </p:sp>
        <p:sp>
          <p:nvSpPr>
            <p:cNvPr id="359" name="CustomShape 5"/>
            <p:cNvSpPr/>
            <p:nvPr/>
          </p:nvSpPr>
          <p:spPr>
            <a:xfrm>
              <a:off x="7009920" y="4114080"/>
              <a:ext cx="450720" cy="104760"/>
            </a:xfrm>
            <a:prstGeom prst="ellipse">
              <a:avLst/>
            </a:prstGeom>
            <a:solidFill>
              <a:srgbClr val="c3cddf"/>
            </a:solidFill>
            <a:ln>
              <a:noFill/>
            </a:ln>
          </p:spPr>
          <p:style>
            <a:lnRef idx="0"/>
            <a:fillRef idx="0"/>
            <a:effectRef idx="0"/>
            <a:fontRef idx="minor"/>
          </p:style>
        </p:sp>
        <p:sp>
          <p:nvSpPr>
            <p:cNvPr id="360" name="CustomShape 6"/>
            <p:cNvSpPr/>
            <p:nvPr/>
          </p:nvSpPr>
          <p:spPr>
            <a:xfrm>
              <a:off x="7009920" y="4075920"/>
              <a:ext cx="450720" cy="117360"/>
            </a:xfrm>
            <a:custGeom>
              <a:avLst/>
              <a:gdLst/>
              <a:ahLst/>
              <a:rect l="l" t="t" r="r" b="b"/>
              <a:pathLst>
                <a:path w="120" h="31">
                  <a:moveTo>
                    <a:pt x="0" y="0"/>
                  </a:moveTo>
                  <a:cubicBezTo>
                    <a:pt x="0" y="17"/>
                    <a:pt x="0" y="17"/>
                    <a:pt x="0" y="17"/>
                  </a:cubicBezTo>
                  <a:cubicBezTo>
                    <a:pt x="0" y="25"/>
                    <a:pt x="26" y="31"/>
                    <a:pt x="60" y="31"/>
                  </a:cubicBezTo>
                  <a:cubicBezTo>
                    <a:pt x="93" y="31"/>
                    <a:pt x="120" y="25"/>
                    <a:pt x="120" y="17"/>
                  </a:cubicBezTo>
                  <a:cubicBezTo>
                    <a:pt x="120" y="0"/>
                    <a:pt x="120" y="0"/>
                    <a:pt x="120" y="0"/>
                  </a:cubicBezTo>
                  <a:lnTo>
                    <a:pt x="0" y="0"/>
                  </a:lnTo>
                  <a:close/>
                </a:path>
              </a:pathLst>
            </a:custGeom>
            <a:solidFill>
              <a:srgbClr val="748db5"/>
            </a:solidFill>
            <a:ln>
              <a:noFill/>
            </a:ln>
          </p:spPr>
          <p:style>
            <a:lnRef idx="0"/>
            <a:fillRef idx="0"/>
            <a:effectRef idx="0"/>
            <a:fontRef idx="minor"/>
          </p:style>
        </p:sp>
        <p:sp>
          <p:nvSpPr>
            <p:cNvPr id="361" name="CustomShape 7"/>
            <p:cNvSpPr/>
            <p:nvPr/>
          </p:nvSpPr>
          <p:spPr>
            <a:xfrm>
              <a:off x="7009920" y="4023360"/>
              <a:ext cx="450720" cy="105120"/>
            </a:xfrm>
            <a:prstGeom prst="ellipse">
              <a:avLst/>
            </a:prstGeom>
            <a:solidFill>
              <a:srgbClr val="c3cddf"/>
            </a:solidFill>
            <a:ln>
              <a:noFill/>
            </a:ln>
          </p:spPr>
          <p:style>
            <a:lnRef idx="0"/>
            <a:fillRef idx="0"/>
            <a:effectRef idx="0"/>
            <a:fontRef idx="minor"/>
          </p:style>
        </p:sp>
        <p:sp>
          <p:nvSpPr>
            <p:cNvPr id="362" name="CustomShape 8"/>
            <p:cNvSpPr/>
            <p:nvPr/>
          </p:nvSpPr>
          <p:spPr>
            <a:xfrm>
              <a:off x="7009920" y="3985560"/>
              <a:ext cx="450720" cy="117360"/>
            </a:xfrm>
            <a:custGeom>
              <a:avLst/>
              <a:gdLst/>
              <a:ahLst/>
              <a:rect l="l" t="t" r="r" b="b"/>
              <a:pathLst>
                <a:path w="120" h="31">
                  <a:moveTo>
                    <a:pt x="0" y="0"/>
                  </a:moveTo>
                  <a:cubicBezTo>
                    <a:pt x="0" y="17"/>
                    <a:pt x="0" y="17"/>
                    <a:pt x="0" y="17"/>
                  </a:cubicBezTo>
                  <a:cubicBezTo>
                    <a:pt x="0" y="25"/>
                    <a:pt x="26" y="31"/>
                    <a:pt x="60" y="31"/>
                  </a:cubicBezTo>
                  <a:cubicBezTo>
                    <a:pt x="93" y="31"/>
                    <a:pt x="120" y="25"/>
                    <a:pt x="120" y="17"/>
                  </a:cubicBezTo>
                  <a:cubicBezTo>
                    <a:pt x="120" y="0"/>
                    <a:pt x="120" y="0"/>
                    <a:pt x="120" y="0"/>
                  </a:cubicBezTo>
                  <a:lnTo>
                    <a:pt x="0" y="0"/>
                  </a:lnTo>
                  <a:close/>
                </a:path>
              </a:pathLst>
            </a:custGeom>
            <a:solidFill>
              <a:srgbClr val="748db5"/>
            </a:solidFill>
            <a:ln>
              <a:noFill/>
            </a:ln>
          </p:spPr>
          <p:style>
            <a:lnRef idx="0"/>
            <a:fillRef idx="0"/>
            <a:effectRef idx="0"/>
            <a:fontRef idx="minor"/>
          </p:style>
        </p:sp>
        <p:sp>
          <p:nvSpPr>
            <p:cNvPr id="363" name="CustomShape 9"/>
            <p:cNvSpPr/>
            <p:nvPr/>
          </p:nvSpPr>
          <p:spPr>
            <a:xfrm>
              <a:off x="7009920" y="3933000"/>
              <a:ext cx="450720" cy="106560"/>
            </a:xfrm>
            <a:prstGeom prst="ellipse">
              <a:avLst/>
            </a:prstGeom>
            <a:solidFill>
              <a:srgbClr val="c3cddf"/>
            </a:solidFill>
            <a:ln>
              <a:noFill/>
            </a:ln>
          </p:spPr>
          <p:style>
            <a:lnRef idx="0"/>
            <a:fillRef idx="0"/>
            <a:effectRef idx="0"/>
            <a:fontRef idx="minor"/>
          </p:style>
        </p:sp>
      </p:grpSp>
      <p:sp>
        <p:nvSpPr>
          <p:cNvPr id="364" name="CustomShape 10"/>
          <p:cNvSpPr/>
          <p:nvPr/>
        </p:nvSpPr>
        <p:spPr>
          <a:xfrm>
            <a:off x="6895440" y="4412160"/>
            <a:ext cx="123984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Location </a:t>
            </a:r>
            <a:br/>
            <a:r>
              <a:rPr b="0" lang="nl-NL" sz="1800" spc="-1" strike="noStrike">
                <a:solidFill>
                  <a:srgbClr val="000000"/>
                </a:solidFill>
                <a:latin typeface="Tahoma"/>
              </a:rPr>
              <a:t>database</a:t>
            </a:r>
            <a:endParaRPr b="0" lang="en-US" sz="1800" spc="-1" strike="noStrike">
              <a:solidFill>
                <a:srgbClr val="000000"/>
              </a:solidFill>
              <a:latin typeface="Times New Roman"/>
            </a:endParaRPr>
          </a:p>
        </p:txBody>
      </p:sp>
      <p:grpSp>
        <p:nvGrpSpPr>
          <p:cNvPr id="365" name="Group 11"/>
          <p:cNvGrpSpPr/>
          <p:nvPr/>
        </p:nvGrpSpPr>
        <p:grpSpPr>
          <a:xfrm>
            <a:off x="2842920" y="3537000"/>
            <a:ext cx="1738440" cy="459720"/>
            <a:chOff x="2842920" y="3537000"/>
            <a:chExt cx="1738440" cy="459720"/>
          </a:xfrm>
        </p:grpSpPr>
        <p:sp>
          <p:nvSpPr>
            <p:cNvPr id="366" name="Line 12"/>
            <p:cNvSpPr/>
            <p:nvPr/>
          </p:nvSpPr>
          <p:spPr>
            <a:xfrm>
              <a:off x="2904840" y="3994200"/>
              <a:ext cx="1676520" cy="0"/>
            </a:xfrm>
            <a:prstGeom prst="line">
              <a:avLst/>
            </a:prstGeom>
            <a:ln w="9360">
              <a:solidFill>
                <a:srgbClr val="000000"/>
              </a:solidFill>
              <a:miter/>
              <a:tailEnd len="med" type="triangle" w="med"/>
            </a:ln>
          </p:spPr>
          <p:style>
            <a:lnRef idx="0"/>
            <a:fillRef idx="0"/>
            <a:effectRef idx="0"/>
            <a:fontRef idx="minor"/>
          </p:style>
        </p:sp>
        <p:sp>
          <p:nvSpPr>
            <p:cNvPr id="367" name="CustomShape 13"/>
            <p:cNvSpPr/>
            <p:nvPr/>
          </p:nvSpPr>
          <p:spPr>
            <a:xfrm>
              <a:off x="2842920" y="3537000"/>
              <a:ext cx="169416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000000"/>
                  </a:solidFill>
                  <a:latin typeface="Tahoma"/>
                </a:rPr>
                <a:t>REGISTER</a:t>
              </a:r>
              <a:endParaRPr b="0" lang="en-US" sz="2400" spc="-1" strike="noStrike">
                <a:solidFill>
                  <a:srgbClr val="000000"/>
                </a:solidFill>
                <a:latin typeface="Times New Roman"/>
              </a:endParaRPr>
            </a:p>
          </p:txBody>
        </p:sp>
      </p:grpSp>
      <p:grpSp>
        <p:nvGrpSpPr>
          <p:cNvPr id="368" name="Group 14"/>
          <p:cNvGrpSpPr/>
          <p:nvPr/>
        </p:nvGrpSpPr>
        <p:grpSpPr>
          <a:xfrm>
            <a:off x="2904480" y="3994200"/>
            <a:ext cx="1676520" cy="459720"/>
            <a:chOff x="2904480" y="3994200"/>
            <a:chExt cx="1676520" cy="459720"/>
          </a:xfrm>
        </p:grpSpPr>
        <p:sp>
          <p:nvSpPr>
            <p:cNvPr id="369" name="Line 15"/>
            <p:cNvSpPr/>
            <p:nvPr/>
          </p:nvSpPr>
          <p:spPr>
            <a:xfrm flipH="1">
              <a:off x="2904480" y="4451400"/>
              <a:ext cx="1676520" cy="0"/>
            </a:xfrm>
            <a:prstGeom prst="line">
              <a:avLst/>
            </a:prstGeom>
            <a:ln w="9360">
              <a:solidFill>
                <a:srgbClr val="000000"/>
              </a:solidFill>
              <a:miter/>
              <a:tailEnd len="med" type="triangle" w="med"/>
            </a:ln>
          </p:spPr>
          <p:style>
            <a:lnRef idx="0"/>
            <a:fillRef idx="0"/>
            <a:effectRef idx="0"/>
            <a:fontRef idx="minor"/>
          </p:style>
        </p:sp>
        <p:sp>
          <p:nvSpPr>
            <p:cNvPr id="370" name="CustomShape 16"/>
            <p:cNvSpPr/>
            <p:nvPr/>
          </p:nvSpPr>
          <p:spPr>
            <a:xfrm>
              <a:off x="3071880" y="3994200"/>
              <a:ext cx="12978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400" spc="-1" strike="noStrike">
                  <a:solidFill>
                    <a:srgbClr val="000000"/>
                  </a:solidFill>
                  <a:latin typeface="Tahoma"/>
                </a:rPr>
                <a:t>200 OK</a:t>
              </a:r>
              <a:endParaRPr b="0" lang="en-US" sz="2400" spc="-1" strike="noStrike">
                <a:solidFill>
                  <a:srgbClr val="000000"/>
                </a:solidFill>
                <a:latin typeface="Times New Roman"/>
              </a:endParaRPr>
            </a:p>
          </p:txBody>
        </p:sp>
      </p:grpSp>
      <p:sp>
        <p:nvSpPr>
          <p:cNvPr id="371" name="Line 17"/>
          <p:cNvSpPr/>
          <p:nvPr/>
        </p:nvSpPr>
        <p:spPr>
          <a:xfrm>
            <a:off x="5492520" y="4168800"/>
            <a:ext cx="1261440" cy="0"/>
          </a:xfrm>
          <a:prstGeom prst="line">
            <a:avLst/>
          </a:prstGeom>
          <a:ln w="9360">
            <a:solidFill>
              <a:srgbClr val="000000"/>
            </a:solidFill>
            <a:miter/>
            <a:tailEnd len="med" type="triangle" w="med"/>
          </a:ln>
        </p:spPr>
        <p:style>
          <a:lnRef idx="0"/>
          <a:fillRef idx="0"/>
          <a:effectRef idx="0"/>
          <a:fontRef idx="minor"/>
        </p:style>
      </p:sp>
      <p:sp>
        <p:nvSpPr>
          <p:cNvPr id="372" name="CustomShape 18"/>
          <p:cNvSpPr/>
          <p:nvPr/>
        </p:nvSpPr>
        <p:spPr>
          <a:xfrm>
            <a:off x="5076000" y="2877840"/>
            <a:ext cx="2192400" cy="916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Mapping SIP </a:t>
            </a:r>
            <a:br/>
            <a:r>
              <a:rPr b="0" lang="nl-NL" sz="1800" spc="-1" strike="noStrike">
                <a:solidFill>
                  <a:srgbClr val="000000"/>
                </a:solidFill>
                <a:latin typeface="Tahoma"/>
              </a:rPr>
              <a:t>naar IP adres </a:t>
            </a:r>
            <a:br/>
            <a:r>
              <a:rPr b="0" lang="nl-NL" sz="1800" spc="-1" strike="noStrike">
                <a:solidFill>
                  <a:srgbClr val="000000"/>
                </a:solidFill>
                <a:latin typeface="Tahoma"/>
              </a:rPr>
              <a:t>opslaan (cfr DNS)</a:t>
            </a:r>
            <a:endParaRPr b="0" lang="en-US" sz="1800" spc="-1" strike="noStrike">
              <a:solidFill>
                <a:srgbClr val="000000"/>
              </a:solidFill>
              <a:latin typeface="Times New Roman"/>
            </a:endParaRPr>
          </a:p>
        </p:txBody>
      </p:sp>
      <p:sp>
        <p:nvSpPr>
          <p:cNvPr id="373" name="CustomShape 19"/>
          <p:cNvSpPr/>
          <p:nvPr/>
        </p:nvSpPr>
        <p:spPr>
          <a:xfrm>
            <a:off x="2007360" y="4527720"/>
            <a:ext cx="194400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10.10.10.1</a:t>
            </a:r>
            <a:endParaRPr b="0" lang="en-US" sz="18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sip:jan@kdg.be</a:t>
            </a:r>
            <a:endParaRPr b="0" lang="en-US" sz="1800" spc="-1" strike="noStrike">
              <a:solidFill>
                <a:srgbClr val="000000"/>
              </a:solidFill>
              <a:latin typeface="Times New Roman"/>
            </a:endParaRPr>
          </a:p>
        </p:txBody>
      </p:sp>
      <p:pic>
        <p:nvPicPr>
          <p:cNvPr id="374" name="" descr=""/>
          <p:cNvPicPr/>
          <p:nvPr/>
        </p:nvPicPr>
        <p:blipFill>
          <a:blip r:embed="rId1"/>
          <a:stretch/>
        </p:blipFill>
        <p:spPr>
          <a:xfrm>
            <a:off x="1723320" y="3638160"/>
            <a:ext cx="1064880" cy="781200"/>
          </a:xfrm>
          <a:prstGeom prst="rect">
            <a:avLst/>
          </a:prstGeom>
          <a:ln>
            <a:noFill/>
          </a:ln>
        </p:spPr>
      </p:pic>
      <p:grpSp>
        <p:nvGrpSpPr>
          <p:cNvPr id="375" name="Group 20"/>
          <p:cNvGrpSpPr/>
          <p:nvPr/>
        </p:nvGrpSpPr>
        <p:grpSpPr>
          <a:xfrm>
            <a:off x="3751920" y="3865320"/>
            <a:ext cx="2487960" cy="1058040"/>
            <a:chOff x="3751920" y="3865320"/>
            <a:chExt cx="2487960" cy="1058040"/>
          </a:xfrm>
        </p:grpSpPr>
        <p:sp>
          <p:nvSpPr>
            <p:cNvPr id="376" name="CustomShape 21"/>
            <p:cNvSpPr/>
            <p:nvPr/>
          </p:nvSpPr>
          <p:spPr>
            <a:xfrm>
              <a:off x="3751920" y="4555080"/>
              <a:ext cx="24879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SIP proxy (registrar)</a:t>
              </a:r>
              <a:endParaRPr b="0" lang="en-US" sz="1800" spc="-1" strike="noStrike">
                <a:solidFill>
                  <a:srgbClr val="000000"/>
                </a:solidFill>
                <a:latin typeface="Times New Roman"/>
              </a:endParaRPr>
            </a:p>
          </p:txBody>
        </p:sp>
        <p:pic>
          <p:nvPicPr>
            <p:cNvPr id="377" name="" descr=""/>
            <p:cNvPicPr/>
            <p:nvPr/>
          </p:nvPicPr>
          <p:blipFill>
            <a:blip r:embed="rId2"/>
            <a:stretch/>
          </p:blipFill>
          <p:spPr>
            <a:xfrm>
              <a:off x="4797000" y="3865320"/>
              <a:ext cx="385200" cy="717120"/>
            </a:xfrm>
            <a:prstGeom prst="rect">
              <a:avLst/>
            </a:prstGeom>
            <a:ln>
              <a:noFill/>
            </a:ln>
          </p:spPr>
        </p:pic>
      </p:grpSp>
      <p:sp>
        <p:nvSpPr>
          <p:cNvPr id="378" name="CustomShape 22"/>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379" name="CustomShape 23"/>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SIP routering</a:t>
            </a:r>
            <a:endParaRPr b="1" lang="en-US" sz="2800" spc="-1" strike="noStrike">
              <a:solidFill>
                <a:srgbClr val="000000"/>
              </a:solidFill>
              <a:latin typeface="Arial Narrow"/>
            </a:endParaRPr>
          </a:p>
        </p:txBody>
      </p:sp>
      <p:grpSp>
        <p:nvGrpSpPr>
          <p:cNvPr id="381" name="Group 2"/>
          <p:cNvGrpSpPr/>
          <p:nvPr/>
        </p:nvGrpSpPr>
        <p:grpSpPr>
          <a:xfrm>
            <a:off x="5214600" y="3938760"/>
            <a:ext cx="450720" cy="349200"/>
            <a:chOff x="5214600" y="3938760"/>
            <a:chExt cx="450720" cy="349200"/>
          </a:xfrm>
        </p:grpSpPr>
        <p:sp>
          <p:nvSpPr>
            <p:cNvPr id="382" name="CustomShape 3"/>
            <p:cNvSpPr/>
            <p:nvPr/>
          </p:nvSpPr>
          <p:spPr>
            <a:xfrm>
              <a:off x="5214600" y="4172040"/>
              <a:ext cx="450720" cy="115920"/>
            </a:xfrm>
            <a:custGeom>
              <a:avLst/>
              <a:gdLst/>
              <a:ahLst/>
              <a:rect l="l" t="t" r="r" b="b"/>
              <a:pathLst>
                <a:path w="120" h="31">
                  <a:moveTo>
                    <a:pt x="0" y="0"/>
                  </a:moveTo>
                  <a:cubicBezTo>
                    <a:pt x="0" y="17"/>
                    <a:pt x="0" y="17"/>
                    <a:pt x="0" y="17"/>
                  </a:cubicBezTo>
                  <a:cubicBezTo>
                    <a:pt x="0" y="25"/>
                    <a:pt x="26" y="31"/>
                    <a:pt x="60" y="31"/>
                  </a:cubicBezTo>
                  <a:cubicBezTo>
                    <a:pt x="93" y="31"/>
                    <a:pt x="120" y="25"/>
                    <a:pt x="120" y="17"/>
                  </a:cubicBezTo>
                  <a:cubicBezTo>
                    <a:pt x="120" y="0"/>
                    <a:pt x="120" y="0"/>
                    <a:pt x="120" y="0"/>
                  </a:cubicBezTo>
                  <a:lnTo>
                    <a:pt x="0" y="0"/>
                  </a:lnTo>
                  <a:close/>
                </a:path>
              </a:pathLst>
            </a:custGeom>
            <a:solidFill>
              <a:srgbClr val="748db5"/>
            </a:solidFill>
            <a:ln>
              <a:noFill/>
            </a:ln>
          </p:spPr>
          <p:style>
            <a:lnRef idx="0"/>
            <a:fillRef idx="0"/>
            <a:effectRef idx="0"/>
            <a:fontRef idx="minor"/>
          </p:style>
        </p:sp>
        <p:sp>
          <p:nvSpPr>
            <p:cNvPr id="383" name="CustomShape 4"/>
            <p:cNvSpPr/>
            <p:nvPr/>
          </p:nvSpPr>
          <p:spPr>
            <a:xfrm>
              <a:off x="5214600" y="4119840"/>
              <a:ext cx="450720" cy="104760"/>
            </a:xfrm>
            <a:prstGeom prst="ellipse">
              <a:avLst/>
            </a:prstGeom>
            <a:solidFill>
              <a:srgbClr val="c3cddf"/>
            </a:solidFill>
            <a:ln>
              <a:noFill/>
            </a:ln>
          </p:spPr>
          <p:style>
            <a:lnRef idx="0"/>
            <a:fillRef idx="0"/>
            <a:effectRef idx="0"/>
            <a:fontRef idx="minor"/>
          </p:style>
        </p:sp>
        <p:sp>
          <p:nvSpPr>
            <p:cNvPr id="384" name="CustomShape 5"/>
            <p:cNvSpPr/>
            <p:nvPr/>
          </p:nvSpPr>
          <p:spPr>
            <a:xfrm>
              <a:off x="5214600" y="4081680"/>
              <a:ext cx="450720" cy="117360"/>
            </a:xfrm>
            <a:custGeom>
              <a:avLst/>
              <a:gdLst/>
              <a:ahLst/>
              <a:rect l="l" t="t" r="r" b="b"/>
              <a:pathLst>
                <a:path w="120" h="31">
                  <a:moveTo>
                    <a:pt x="0" y="0"/>
                  </a:moveTo>
                  <a:cubicBezTo>
                    <a:pt x="0" y="17"/>
                    <a:pt x="0" y="17"/>
                    <a:pt x="0" y="17"/>
                  </a:cubicBezTo>
                  <a:cubicBezTo>
                    <a:pt x="0" y="25"/>
                    <a:pt x="26" y="31"/>
                    <a:pt x="60" y="31"/>
                  </a:cubicBezTo>
                  <a:cubicBezTo>
                    <a:pt x="93" y="31"/>
                    <a:pt x="120" y="25"/>
                    <a:pt x="120" y="17"/>
                  </a:cubicBezTo>
                  <a:cubicBezTo>
                    <a:pt x="120" y="0"/>
                    <a:pt x="120" y="0"/>
                    <a:pt x="120" y="0"/>
                  </a:cubicBezTo>
                  <a:lnTo>
                    <a:pt x="0" y="0"/>
                  </a:lnTo>
                  <a:close/>
                </a:path>
              </a:pathLst>
            </a:custGeom>
            <a:solidFill>
              <a:srgbClr val="748db5"/>
            </a:solidFill>
            <a:ln>
              <a:noFill/>
            </a:ln>
          </p:spPr>
          <p:style>
            <a:lnRef idx="0"/>
            <a:fillRef idx="0"/>
            <a:effectRef idx="0"/>
            <a:fontRef idx="minor"/>
          </p:style>
        </p:sp>
        <p:sp>
          <p:nvSpPr>
            <p:cNvPr id="385" name="CustomShape 6"/>
            <p:cNvSpPr/>
            <p:nvPr/>
          </p:nvSpPr>
          <p:spPr>
            <a:xfrm>
              <a:off x="5214600" y="4029120"/>
              <a:ext cx="450720" cy="105120"/>
            </a:xfrm>
            <a:prstGeom prst="ellipse">
              <a:avLst/>
            </a:prstGeom>
            <a:solidFill>
              <a:srgbClr val="c3cddf"/>
            </a:solidFill>
            <a:ln>
              <a:noFill/>
            </a:ln>
          </p:spPr>
          <p:style>
            <a:lnRef idx="0"/>
            <a:fillRef idx="0"/>
            <a:effectRef idx="0"/>
            <a:fontRef idx="minor"/>
          </p:style>
        </p:sp>
        <p:sp>
          <p:nvSpPr>
            <p:cNvPr id="386" name="CustomShape 7"/>
            <p:cNvSpPr/>
            <p:nvPr/>
          </p:nvSpPr>
          <p:spPr>
            <a:xfrm>
              <a:off x="5214600" y="3991320"/>
              <a:ext cx="450720" cy="117360"/>
            </a:xfrm>
            <a:custGeom>
              <a:avLst/>
              <a:gdLst/>
              <a:ahLst/>
              <a:rect l="l" t="t" r="r" b="b"/>
              <a:pathLst>
                <a:path w="120" h="31">
                  <a:moveTo>
                    <a:pt x="0" y="0"/>
                  </a:moveTo>
                  <a:cubicBezTo>
                    <a:pt x="0" y="17"/>
                    <a:pt x="0" y="17"/>
                    <a:pt x="0" y="17"/>
                  </a:cubicBezTo>
                  <a:cubicBezTo>
                    <a:pt x="0" y="25"/>
                    <a:pt x="26" y="31"/>
                    <a:pt x="60" y="31"/>
                  </a:cubicBezTo>
                  <a:cubicBezTo>
                    <a:pt x="93" y="31"/>
                    <a:pt x="120" y="25"/>
                    <a:pt x="120" y="17"/>
                  </a:cubicBezTo>
                  <a:cubicBezTo>
                    <a:pt x="120" y="0"/>
                    <a:pt x="120" y="0"/>
                    <a:pt x="120" y="0"/>
                  </a:cubicBezTo>
                  <a:lnTo>
                    <a:pt x="0" y="0"/>
                  </a:lnTo>
                  <a:close/>
                </a:path>
              </a:pathLst>
            </a:custGeom>
            <a:solidFill>
              <a:srgbClr val="748db5"/>
            </a:solidFill>
            <a:ln>
              <a:noFill/>
            </a:ln>
          </p:spPr>
          <p:style>
            <a:lnRef idx="0"/>
            <a:fillRef idx="0"/>
            <a:effectRef idx="0"/>
            <a:fontRef idx="minor"/>
          </p:style>
        </p:sp>
        <p:sp>
          <p:nvSpPr>
            <p:cNvPr id="387" name="CustomShape 8"/>
            <p:cNvSpPr/>
            <p:nvPr/>
          </p:nvSpPr>
          <p:spPr>
            <a:xfrm>
              <a:off x="5214600" y="3938760"/>
              <a:ext cx="450720" cy="106560"/>
            </a:xfrm>
            <a:prstGeom prst="ellipse">
              <a:avLst/>
            </a:prstGeom>
            <a:solidFill>
              <a:srgbClr val="c3cddf"/>
            </a:solidFill>
            <a:ln>
              <a:noFill/>
            </a:ln>
          </p:spPr>
          <p:style>
            <a:lnRef idx="0"/>
            <a:fillRef idx="0"/>
            <a:effectRef idx="0"/>
            <a:fontRef idx="minor"/>
          </p:style>
        </p:sp>
      </p:grpSp>
      <p:sp>
        <p:nvSpPr>
          <p:cNvPr id="388" name="CustomShape 9"/>
          <p:cNvSpPr/>
          <p:nvPr/>
        </p:nvSpPr>
        <p:spPr>
          <a:xfrm>
            <a:off x="7223040" y="2574360"/>
            <a:ext cx="194400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10.10.10.1</a:t>
            </a:r>
            <a:endParaRPr b="0" lang="en-US" sz="18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sip:jan@kdg.be</a:t>
            </a:r>
            <a:endParaRPr b="0" lang="en-US" sz="1800" spc="-1" strike="noStrike">
              <a:solidFill>
                <a:srgbClr val="000000"/>
              </a:solidFill>
              <a:latin typeface="Times New Roman"/>
            </a:endParaRPr>
          </a:p>
        </p:txBody>
      </p:sp>
      <p:sp>
        <p:nvSpPr>
          <p:cNvPr id="389" name="CustomShape 10"/>
          <p:cNvSpPr/>
          <p:nvPr/>
        </p:nvSpPr>
        <p:spPr>
          <a:xfrm>
            <a:off x="4342680" y="4302360"/>
            <a:ext cx="228528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Location database</a:t>
            </a:r>
            <a:endParaRPr b="0" lang="en-US" sz="1800" spc="-1" strike="noStrike">
              <a:solidFill>
                <a:srgbClr val="000000"/>
              </a:solidFill>
              <a:latin typeface="Times New Roman"/>
            </a:endParaRPr>
          </a:p>
        </p:txBody>
      </p:sp>
      <p:grpSp>
        <p:nvGrpSpPr>
          <p:cNvPr id="390" name="Group 11"/>
          <p:cNvGrpSpPr/>
          <p:nvPr/>
        </p:nvGrpSpPr>
        <p:grpSpPr>
          <a:xfrm>
            <a:off x="2406240" y="2002320"/>
            <a:ext cx="2764080" cy="457200"/>
            <a:chOff x="2406240" y="2002320"/>
            <a:chExt cx="2764080" cy="457200"/>
          </a:xfrm>
        </p:grpSpPr>
        <p:sp>
          <p:nvSpPr>
            <p:cNvPr id="391" name="Line 12"/>
            <p:cNvSpPr/>
            <p:nvPr/>
          </p:nvSpPr>
          <p:spPr>
            <a:xfrm>
              <a:off x="2740680" y="2459520"/>
              <a:ext cx="2246760" cy="0"/>
            </a:xfrm>
            <a:prstGeom prst="line">
              <a:avLst/>
            </a:prstGeom>
            <a:ln w="9360">
              <a:solidFill>
                <a:srgbClr val="000000"/>
              </a:solidFill>
              <a:miter/>
              <a:tailEnd len="med" type="triangle" w="med"/>
            </a:ln>
          </p:spPr>
          <p:style>
            <a:lnRef idx="0"/>
            <a:fillRef idx="0"/>
            <a:effectRef idx="0"/>
            <a:fontRef idx="minor"/>
          </p:style>
        </p:sp>
        <p:sp>
          <p:nvSpPr>
            <p:cNvPr id="392" name="CustomShape 13"/>
            <p:cNvSpPr/>
            <p:nvPr/>
          </p:nvSpPr>
          <p:spPr>
            <a:xfrm>
              <a:off x="2406240" y="2002320"/>
              <a:ext cx="276408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INVITE sip:jan@kdg.be</a:t>
              </a:r>
              <a:endParaRPr b="0" lang="en-US" sz="1800" spc="-1" strike="noStrike">
                <a:solidFill>
                  <a:srgbClr val="000000"/>
                </a:solidFill>
                <a:latin typeface="Times New Roman"/>
              </a:endParaRPr>
            </a:p>
          </p:txBody>
        </p:sp>
      </p:grpSp>
      <p:sp>
        <p:nvSpPr>
          <p:cNvPr id="393" name="Line 14"/>
          <p:cNvSpPr/>
          <p:nvPr/>
        </p:nvSpPr>
        <p:spPr>
          <a:xfrm>
            <a:off x="5366160" y="3090600"/>
            <a:ext cx="12600" cy="841320"/>
          </a:xfrm>
          <a:prstGeom prst="line">
            <a:avLst/>
          </a:prstGeom>
          <a:ln w="9360">
            <a:solidFill>
              <a:srgbClr val="000000"/>
            </a:solidFill>
            <a:miter/>
            <a:tailEnd len="med" type="triangle" w="med"/>
          </a:ln>
        </p:spPr>
        <p:style>
          <a:lnRef idx="0"/>
          <a:fillRef idx="0"/>
          <a:effectRef idx="0"/>
          <a:fontRef idx="minor"/>
        </p:style>
      </p:sp>
      <p:sp>
        <p:nvSpPr>
          <p:cNvPr id="394" name="CustomShape 15"/>
          <p:cNvSpPr/>
          <p:nvPr/>
        </p:nvSpPr>
        <p:spPr>
          <a:xfrm>
            <a:off x="3058200" y="3148200"/>
            <a:ext cx="241344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Vraag IP adres van </a:t>
            </a:r>
            <a:endParaRPr b="0" lang="en-US" sz="18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sip:jan@kdg.be</a:t>
            </a:r>
            <a:endParaRPr b="0" lang="en-US" sz="1800" spc="-1" strike="noStrike">
              <a:solidFill>
                <a:srgbClr val="000000"/>
              </a:solidFill>
              <a:latin typeface="Times New Roman"/>
            </a:endParaRPr>
          </a:p>
        </p:txBody>
      </p:sp>
      <p:sp>
        <p:nvSpPr>
          <p:cNvPr id="395" name="Line 16"/>
          <p:cNvSpPr/>
          <p:nvPr/>
        </p:nvSpPr>
        <p:spPr>
          <a:xfrm flipV="1">
            <a:off x="5564160" y="3115440"/>
            <a:ext cx="0" cy="717480"/>
          </a:xfrm>
          <a:prstGeom prst="line">
            <a:avLst/>
          </a:prstGeom>
          <a:ln w="9360">
            <a:solidFill>
              <a:srgbClr val="000000"/>
            </a:solidFill>
            <a:miter/>
            <a:tailEnd len="med" type="triangle" w="med"/>
          </a:ln>
        </p:spPr>
        <p:style>
          <a:lnRef idx="0"/>
          <a:fillRef idx="0"/>
          <a:effectRef idx="0"/>
          <a:fontRef idx="minor"/>
        </p:style>
      </p:sp>
      <p:sp>
        <p:nvSpPr>
          <p:cNvPr id="396" name="CustomShape 17"/>
          <p:cNvSpPr/>
          <p:nvPr/>
        </p:nvSpPr>
        <p:spPr>
          <a:xfrm>
            <a:off x="5614560" y="3313080"/>
            <a:ext cx="195624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IP = 10.10.10.1</a:t>
            </a:r>
            <a:endParaRPr b="0" lang="en-US" sz="1800" spc="-1" strike="noStrike">
              <a:solidFill>
                <a:srgbClr val="000000"/>
              </a:solidFill>
              <a:latin typeface="Times New Roman"/>
            </a:endParaRPr>
          </a:p>
        </p:txBody>
      </p:sp>
      <p:grpSp>
        <p:nvGrpSpPr>
          <p:cNvPr id="397" name="Group 18"/>
          <p:cNvGrpSpPr/>
          <p:nvPr/>
        </p:nvGrpSpPr>
        <p:grpSpPr>
          <a:xfrm>
            <a:off x="6414120" y="2082600"/>
            <a:ext cx="1713600" cy="381240"/>
            <a:chOff x="6414120" y="2082600"/>
            <a:chExt cx="1713600" cy="381240"/>
          </a:xfrm>
        </p:grpSpPr>
        <p:sp>
          <p:nvSpPr>
            <p:cNvPr id="398" name="Line 19"/>
            <p:cNvSpPr/>
            <p:nvPr/>
          </p:nvSpPr>
          <p:spPr>
            <a:xfrm>
              <a:off x="6414120" y="2463840"/>
              <a:ext cx="1713600" cy="0"/>
            </a:xfrm>
            <a:prstGeom prst="line">
              <a:avLst/>
            </a:prstGeom>
            <a:ln w="9360">
              <a:solidFill>
                <a:srgbClr val="000000"/>
              </a:solidFill>
              <a:miter/>
              <a:tailEnd len="med" type="triangle" w="med"/>
            </a:ln>
          </p:spPr>
          <p:style>
            <a:lnRef idx="0"/>
            <a:fillRef idx="0"/>
            <a:effectRef idx="0"/>
            <a:fontRef idx="minor"/>
          </p:style>
        </p:sp>
        <p:sp>
          <p:nvSpPr>
            <p:cNvPr id="399" name="CustomShape 20"/>
            <p:cNvSpPr/>
            <p:nvPr/>
          </p:nvSpPr>
          <p:spPr>
            <a:xfrm>
              <a:off x="6804000" y="2082600"/>
              <a:ext cx="9273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INVITE</a:t>
              </a:r>
              <a:endParaRPr b="0" lang="en-US" sz="1800" spc="-1" strike="noStrike">
                <a:solidFill>
                  <a:srgbClr val="000000"/>
                </a:solidFill>
                <a:latin typeface="Times New Roman"/>
              </a:endParaRPr>
            </a:p>
          </p:txBody>
        </p:sp>
      </p:grpSp>
      <p:pic>
        <p:nvPicPr>
          <p:cNvPr id="400" name="" descr=""/>
          <p:cNvPicPr/>
          <p:nvPr/>
        </p:nvPicPr>
        <p:blipFill>
          <a:blip r:embed="rId1"/>
          <a:stretch/>
        </p:blipFill>
        <p:spPr>
          <a:xfrm>
            <a:off x="1617120" y="1773360"/>
            <a:ext cx="851760" cy="851760"/>
          </a:xfrm>
          <a:prstGeom prst="rect">
            <a:avLst/>
          </a:prstGeom>
          <a:ln>
            <a:noFill/>
          </a:ln>
        </p:spPr>
      </p:pic>
      <p:pic>
        <p:nvPicPr>
          <p:cNvPr id="401" name="" descr=""/>
          <p:cNvPicPr/>
          <p:nvPr/>
        </p:nvPicPr>
        <p:blipFill>
          <a:blip r:embed="rId2"/>
          <a:stretch/>
        </p:blipFill>
        <p:spPr>
          <a:xfrm>
            <a:off x="8173440" y="1925280"/>
            <a:ext cx="873000" cy="710280"/>
          </a:xfrm>
          <a:prstGeom prst="rect">
            <a:avLst/>
          </a:prstGeom>
          <a:ln>
            <a:noFill/>
          </a:ln>
        </p:spPr>
      </p:pic>
      <p:grpSp>
        <p:nvGrpSpPr>
          <p:cNvPr id="402" name="Group 21"/>
          <p:cNvGrpSpPr/>
          <p:nvPr/>
        </p:nvGrpSpPr>
        <p:grpSpPr>
          <a:xfrm>
            <a:off x="4866480" y="1978560"/>
            <a:ext cx="1253520" cy="1058040"/>
            <a:chOff x="4866480" y="1978560"/>
            <a:chExt cx="1253520" cy="1058040"/>
          </a:xfrm>
        </p:grpSpPr>
        <p:sp>
          <p:nvSpPr>
            <p:cNvPr id="403" name="CustomShape 22"/>
            <p:cNvSpPr/>
            <p:nvPr/>
          </p:nvSpPr>
          <p:spPr>
            <a:xfrm>
              <a:off x="4866480" y="2668320"/>
              <a:ext cx="125352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SIP proxy</a:t>
              </a:r>
              <a:endParaRPr b="0" lang="en-US" sz="1800" spc="-1" strike="noStrike">
                <a:solidFill>
                  <a:srgbClr val="000000"/>
                </a:solidFill>
                <a:latin typeface="Times New Roman"/>
              </a:endParaRPr>
            </a:p>
          </p:txBody>
        </p:sp>
        <p:pic>
          <p:nvPicPr>
            <p:cNvPr id="404" name="" descr=""/>
            <p:cNvPicPr/>
            <p:nvPr/>
          </p:nvPicPr>
          <p:blipFill>
            <a:blip r:embed="rId3"/>
            <a:stretch/>
          </p:blipFill>
          <p:spPr>
            <a:xfrm>
              <a:off x="5295600" y="1978560"/>
              <a:ext cx="385200" cy="717120"/>
            </a:xfrm>
            <a:prstGeom prst="rect">
              <a:avLst/>
            </a:prstGeom>
            <a:ln>
              <a:noFill/>
            </a:ln>
          </p:spPr>
        </p:pic>
      </p:grpSp>
      <p:sp>
        <p:nvSpPr>
          <p:cNvPr id="405" name="CustomShape 23"/>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406" name="CustomShape 24"/>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SIP routering</a:t>
            </a:r>
            <a:endParaRPr b="1" lang="en-US" sz="2800" spc="-1" strike="noStrike">
              <a:solidFill>
                <a:srgbClr val="000000"/>
              </a:solidFill>
              <a:latin typeface="Arial Narrow"/>
            </a:endParaRPr>
          </a:p>
        </p:txBody>
      </p:sp>
      <p:sp>
        <p:nvSpPr>
          <p:cNvPr id="408"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Hoe vindt een SIP endpoint de eerste proxy?</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Outbound proxy</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Handmatig geconfigureerd, DHCP</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DNS lookup host gedeelte van SIP URL</a:t>
            </a:r>
            <a:br/>
            <a:r>
              <a:rPr b="0" lang="en-US" sz="2400" spc="-1" strike="noStrike">
                <a:solidFill>
                  <a:srgbClr val="000000"/>
                </a:solidFill>
                <a:latin typeface="Times New Roman"/>
              </a:rPr>
              <a:t> </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bv. sip:jan@kdg.be</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DNS lookup van "kdg.be"</a:t>
            </a:r>
            <a:endParaRPr b="0" lang="en-US" sz="24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SRV en/of A record lookups</a:t>
            </a:r>
            <a:endParaRPr b="0" lang="en-US" sz="2000" spc="-1" strike="noStrike">
              <a:solidFill>
                <a:srgbClr val="000000"/>
              </a:solidFill>
              <a:latin typeface="Times New Roman"/>
            </a:endParaRPr>
          </a:p>
        </p:txBody>
      </p:sp>
      <p:sp>
        <p:nvSpPr>
          <p:cNvPr id="409" name="CustomShape 3"/>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410" name="CustomShape 4"/>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SIP </a:t>
            </a:r>
            <a:r>
              <a:rPr b="1" lang="en-US" sz="2800" spc="-1" strike="noStrike">
                <a:solidFill>
                  <a:srgbClr val="000000"/>
                </a:solidFill>
                <a:latin typeface="Arial Narrow"/>
              </a:rPr>
              <a:t>authentica</a:t>
            </a:r>
            <a:r>
              <a:rPr b="1" lang="en-US" sz="2800" spc="-1" strike="noStrike">
                <a:solidFill>
                  <a:srgbClr val="000000"/>
                </a:solidFill>
                <a:latin typeface="Arial Narrow"/>
              </a:rPr>
              <a:t>tie</a:t>
            </a:r>
            <a:endParaRPr b="1" lang="en-US" sz="2800" spc="-1" strike="noStrike">
              <a:solidFill>
                <a:srgbClr val="000000"/>
              </a:solidFill>
              <a:latin typeface="Arial Narrow"/>
            </a:endParaRPr>
          </a:p>
        </p:txBody>
      </p:sp>
      <p:grpSp>
        <p:nvGrpSpPr>
          <p:cNvPr id="412" name="Group 2"/>
          <p:cNvGrpSpPr/>
          <p:nvPr/>
        </p:nvGrpSpPr>
        <p:grpSpPr>
          <a:xfrm>
            <a:off x="1897560" y="2256480"/>
            <a:ext cx="6247800" cy="450720"/>
            <a:chOff x="1897560" y="2256480"/>
            <a:chExt cx="6247800" cy="450720"/>
          </a:xfrm>
        </p:grpSpPr>
        <p:sp>
          <p:nvSpPr>
            <p:cNvPr id="413" name="Line 3"/>
            <p:cNvSpPr/>
            <p:nvPr/>
          </p:nvSpPr>
          <p:spPr>
            <a:xfrm>
              <a:off x="1897560" y="2707200"/>
              <a:ext cx="6247800" cy="0"/>
            </a:xfrm>
            <a:prstGeom prst="line">
              <a:avLst/>
            </a:prstGeom>
            <a:ln w="9360">
              <a:solidFill>
                <a:srgbClr val="000000"/>
              </a:solidFill>
              <a:miter/>
              <a:tailEnd len="med" type="triangle" w="med"/>
            </a:ln>
          </p:spPr>
          <p:style>
            <a:lnRef idx="0"/>
            <a:fillRef idx="0"/>
            <a:effectRef idx="0"/>
            <a:fontRef idx="minor"/>
          </p:style>
        </p:sp>
        <p:sp>
          <p:nvSpPr>
            <p:cNvPr id="414" name="CustomShape 4"/>
            <p:cNvSpPr/>
            <p:nvPr/>
          </p:nvSpPr>
          <p:spPr>
            <a:xfrm>
              <a:off x="2710080" y="2256480"/>
              <a:ext cx="144576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000" spc="-1" strike="noStrike">
                  <a:solidFill>
                    <a:srgbClr val="000000"/>
                  </a:solidFill>
                  <a:latin typeface="Tahoma"/>
                </a:rPr>
                <a:t>REGISTER</a:t>
              </a:r>
              <a:endParaRPr b="0" lang="en-US" sz="2000" spc="-1" strike="noStrike">
                <a:solidFill>
                  <a:srgbClr val="000000"/>
                </a:solidFill>
                <a:latin typeface="Times New Roman"/>
              </a:endParaRPr>
            </a:p>
          </p:txBody>
        </p:sp>
      </p:grpSp>
      <p:grpSp>
        <p:nvGrpSpPr>
          <p:cNvPr id="415" name="Group 5"/>
          <p:cNvGrpSpPr/>
          <p:nvPr/>
        </p:nvGrpSpPr>
        <p:grpSpPr>
          <a:xfrm>
            <a:off x="1897200" y="2713680"/>
            <a:ext cx="6247800" cy="755640"/>
            <a:chOff x="1897200" y="2713680"/>
            <a:chExt cx="6247800" cy="755640"/>
          </a:xfrm>
        </p:grpSpPr>
        <p:sp>
          <p:nvSpPr>
            <p:cNvPr id="416" name="Line 6"/>
            <p:cNvSpPr/>
            <p:nvPr/>
          </p:nvSpPr>
          <p:spPr>
            <a:xfrm flipH="1">
              <a:off x="1897200" y="3469320"/>
              <a:ext cx="6247800" cy="0"/>
            </a:xfrm>
            <a:prstGeom prst="line">
              <a:avLst/>
            </a:prstGeom>
            <a:ln w="9360">
              <a:solidFill>
                <a:srgbClr val="000000"/>
              </a:solidFill>
              <a:miter/>
              <a:tailEnd len="med" type="triangle" w="med"/>
            </a:ln>
          </p:spPr>
          <p:style>
            <a:lnRef idx="0"/>
            <a:fillRef idx="0"/>
            <a:effectRef idx="0"/>
            <a:fontRef idx="minor"/>
          </p:style>
        </p:sp>
        <p:sp>
          <p:nvSpPr>
            <p:cNvPr id="417" name="CustomShape 7"/>
            <p:cNvSpPr/>
            <p:nvPr/>
          </p:nvSpPr>
          <p:spPr>
            <a:xfrm>
              <a:off x="3764880" y="2713680"/>
              <a:ext cx="2454480" cy="70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000" spc="-1" strike="noStrike">
                  <a:solidFill>
                    <a:srgbClr val="000000"/>
                  </a:solidFill>
                  <a:latin typeface="Tahoma"/>
                </a:rPr>
                <a:t>401 Unauthorized</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000" spc="-1" strike="noStrike">
                  <a:solidFill>
                    <a:srgbClr val="000000"/>
                  </a:solidFill>
                  <a:latin typeface="Tahoma"/>
                </a:rPr>
                <a:t>(nonce, realm)</a:t>
              </a:r>
              <a:endParaRPr b="0" lang="en-US" sz="2000" spc="-1" strike="noStrike">
                <a:solidFill>
                  <a:srgbClr val="000000"/>
                </a:solidFill>
                <a:latin typeface="Times New Roman"/>
              </a:endParaRPr>
            </a:p>
          </p:txBody>
        </p:sp>
      </p:grpSp>
      <p:grpSp>
        <p:nvGrpSpPr>
          <p:cNvPr id="418" name="Group 8"/>
          <p:cNvGrpSpPr/>
          <p:nvPr/>
        </p:nvGrpSpPr>
        <p:grpSpPr>
          <a:xfrm>
            <a:off x="1646640" y="3545280"/>
            <a:ext cx="7093440" cy="762120"/>
            <a:chOff x="1646640" y="3545280"/>
            <a:chExt cx="7093440" cy="762120"/>
          </a:xfrm>
        </p:grpSpPr>
        <p:sp>
          <p:nvSpPr>
            <p:cNvPr id="419" name="Line 9"/>
            <p:cNvSpPr/>
            <p:nvPr/>
          </p:nvSpPr>
          <p:spPr>
            <a:xfrm>
              <a:off x="2120760" y="4307400"/>
              <a:ext cx="6248160" cy="0"/>
            </a:xfrm>
            <a:prstGeom prst="line">
              <a:avLst/>
            </a:prstGeom>
            <a:ln w="9360">
              <a:solidFill>
                <a:srgbClr val="000000"/>
              </a:solidFill>
              <a:miter/>
              <a:tailEnd len="med" type="triangle" w="med"/>
            </a:ln>
          </p:spPr>
          <p:style>
            <a:lnRef idx="0"/>
            <a:fillRef idx="0"/>
            <a:effectRef idx="0"/>
            <a:fontRef idx="minor"/>
          </p:style>
        </p:sp>
        <p:sp>
          <p:nvSpPr>
            <p:cNvPr id="420" name="CustomShape 10"/>
            <p:cNvSpPr/>
            <p:nvPr/>
          </p:nvSpPr>
          <p:spPr>
            <a:xfrm>
              <a:off x="1646640" y="3545280"/>
              <a:ext cx="7093440" cy="70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000" spc="-1" strike="noStrike">
                  <a:solidFill>
                    <a:srgbClr val="000000"/>
                  </a:solidFill>
                  <a:latin typeface="Tahoma"/>
                </a:rPr>
                <a:t>REGISTER</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000" spc="-1" strike="noStrike">
                  <a:solidFill>
                    <a:srgbClr val="000000"/>
                  </a:solidFill>
                  <a:latin typeface="Tahoma"/>
                </a:rPr>
                <a:t>(username, MD5 digest van request, password,nonce)</a:t>
              </a:r>
              <a:endParaRPr b="0" lang="en-US" sz="2000" spc="-1" strike="noStrike">
                <a:solidFill>
                  <a:srgbClr val="000000"/>
                </a:solidFill>
                <a:latin typeface="Times New Roman"/>
              </a:endParaRPr>
            </a:p>
          </p:txBody>
        </p:sp>
      </p:grpSp>
      <p:grpSp>
        <p:nvGrpSpPr>
          <p:cNvPr id="421" name="Group 11"/>
          <p:cNvGrpSpPr/>
          <p:nvPr/>
        </p:nvGrpSpPr>
        <p:grpSpPr>
          <a:xfrm>
            <a:off x="1897560" y="4383720"/>
            <a:ext cx="6248160" cy="457200"/>
            <a:chOff x="1897560" y="4383720"/>
            <a:chExt cx="6248160" cy="457200"/>
          </a:xfrm>
        </p:grpSpPr>
        <p:sp>
          <p:nvSpPr>
            <p:cNvPr id="422" name="Line 12"/>
            <p:cNvSpPr/>
            <p:nvPr/>
          </p:nvSpPr>
          <p:spPr>
            <a:xfrm flipH="1">
              <a:off x="1897560" y="4840920"/>
              <a:ext cx="6248160" cy="0"/>
            </a:xfrm>
            <a:prstGeom prst="line">
              <a:avLst/>
            </a:prstGeom>
            <a:ln w="9360">
              <a:solidFill>
                <a:srgbClr val="000000"/>
              </a:solidFill>
              <a:miter/>
              <a:tailEnd len="med" type="triangle" w="med"/>
            </a:ln>
          </p:spPr>
          <p:style>
            <a:lnRef idx="0"/>
            <a:fillRef idx="0"/>
            <a:effectRef idx="0"/>
            <a:fontRef idx="minor"/>
          </p:style>
        </p:sp>
        <p:sp>
          <p:nvSpPr>
            <p:cNvPr id="423" name="CustomShape 13"/>
            <p:cNvSpPr/>
            <p:nvPr/>
          </p:nvSpPr>
          <p:spPr>
            <a:xfrm>
              <a:off x="3857760" y="4383720"/>
              <a:ext cx="111348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000" spc="-1" strike="noStrike">
                  <a:solidFill>
                    <a:srgbClr val="000000"/>
                  </a:solidFill>
                  <a:latin typeface="Tahoma"/>
                </a:rPr>
                <a:t>200 OK</a:t>
              </a:r>
              <a:endParaRPr b="0" lang="en-US" sz="2000" spc="-1" strike="noStrike">
                <a:solidFill>
                  <a:srgbClr val="000000"/>
                </a:solidFill>
                <a:latin typeface="Times New Roman"/>
              </a:endParaRPr>
            </a:p>
          </p:txBody>
        </p:sp>
      </p:grpSp>
      <p:pic>
        <p:nvPicPr>
          <p:cNvPr id="424" name="" descr=""/>
          <p:cNvPicPr/>
          <p:nvPr/>
        </p:nvPicPr>
        <p:blipFill>
          <a:blip r:embed="rId1"/>
          <a:stretch/>
        </p:blipFill>
        <p:spPr>
          <a:xfrm>
            <a:off x="1548360" y="1508040"/>
            <a:ext cx="1242720" cy="851760"/>
          </a:xfrm>
          <a:prstGeom prst="rect">
            <a:avLst/>
          </a:prstGeom>
          <a:ln>
            <a:noFill/>
          </a:ln>
        </p:spPr>
      </p:pic>
      <p:grpSp>
        <p:nvGrpSpPr>
          <p:cNvPr id="425" name="Group 14"/>
          <p:cNvGrpSpPr/>
          <p:nvPr/>
        </p:nvGrpSpPr>
        <p:grpSpPr>
          <a:xfrm>
            <a:off x="7705800" y="1520640"/>
            <a:ext cx="1253520" cy="1058040"/>
            <a:chOff x="7705800" y="1520640"/>
            <a:chExt cx="1253520" cy="1058040"/>
          </a:xfrm>
        </p:grpSpPr>
        <p:sp>
          <p:nvSpPr>
            <p:cNvPr id="426" name="CustomShape 15"/>
            <p:cNvSpPr/>
            <p:nvPr/>
          </p:nvSpPr>
          <p:spPr>
            <a:xfrm>
              <a:off x="7705800" y="2210400"/>
              <a:ext cx="125352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SIP proxy</a:t>
              </a:r>
              <a:endParaRPr b="0" lang="en-US" sz="1800" spc="-1" strike="noStrike">
                <a:solidFill>
                  <a:srgbClr val="000000"/>
                </a:solidFill>
                <a:latin typeface="Times New Roman"/>
              </a:endParaRPr>
            </a:p>
          </p:txBody>
        </p:sp>
        <p:pic>
          <p:nvPicPr>
            <p:cNvPr id="427" name="" descr=""/>
            <p:cNvPicPr/>
            <p:nvPr/>
          </p:nvPicPr>
          <p:blipFill>
            <a:blip r:embed="rId2"/>
            <a:stretch/>
          </p:blipFill>
          <p:spPr>
            <a:xfrm>
              <a:off x="8134920" y="1520640"/>
              <a:ext cx="385200" cy="717120"/>
            </a:xfrm>
            <a:prstGeom prst="rect">
              <a:avLst/>
            </a:prstGeom>
            <a:ln>
              <a:noFill/>
            </a:ln>
          </p:spPr>
        </p:pic>
      </p:grpSp>
      <p:sp>
        <p:nvSpPr>
          <p:cNvPr id="428" name="CustomShape 16"/>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429" name="CustomShape 17"/>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1769760" y="254880"/>
            <a:ext cx="6857640" cy="1269000"/>
          </a:xfrm>
          <a:prstGeom prst="rect">
            <a:avLst/>
          </a:prstGeom>
          <a:noFill/>
          <a:ln>
            <a:noFill/>
          </a:ln>
        </p:spPr>
        <p:txBody>
          <a:bodyPr lIns="0" rIns="0" tIns="0" bIns="0" anchor="ctr">
            <a:noAutofit/>
          </a:bodyPr>
          <a:p>
            <a:r>
              <a:rPr b="1" lang="en-US" sz="2800" spc="-1" strike="noStrike">
                <a:solidFill>
                  <a:srgbClr val="000000"/>
                </a:solidFill>
                <a:latin typeface="Arial Narrow"/>
              </a:rPr>
              <a:t>Connectie met PSTN</a:t>
            </a:r>
            <a:endParaRPr b="1" lang="en-US" sz="2800" spc="-1" strike="noStrike">
              <a:solidFill>
                <a:srgbClr val="000000"/>
              </a:solidFill>
              <a:latin typeface="Arial Narrow"/>
            </a:endParaRPr>
          </a:p>
        </p:txBody>
      </p:sp>
      <p:sp>
        <p:nvSpPr>
          <p:cNvPr id="431"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Voor verbinding met het bestaande telefoonnetwerk is een signaling en media gateway nodig </a:t>
            </a:r>
            <a:endParaRPr b="1" lang="en-US" sz="2400" spc="-1" strike="noStrike">
              <a:solidFill>
                <a:srgbClr val="000000"/>
              </a:solidFill>
              <a:latin typeface="Times New Roman"/>
            </a:endParaRPr>
          </a:p>
        </p:txBody>
      </p:sp>
      <p:grpSp>
        <p:nvGrpSpPr>
          <p:cNvPr id="432" name="Group 3"/>
          <p:cNvGrpSpPr/>
          <p:nvPr/>
        </p:nvGrpSpPr>
        <p:grpSpPr>
          <a:xfrm>
            <a:off x="5278680" y="3048840"/>
            <a:ext cx="658440" cy="495360"/>
            <a:chOff x="5278680" y="3048840"/>
            <a:chExt cx="658440" cy="495360"/>
          </a:xfrm>
        </p:grpSpPr>
        <p:sp>
          <p:nvSpPr>
            <p:cNvPr id="433" name="CustomShape 4"/>
            <p:cNvSpPr/>
            <p:nvPr/>
          </p:nvSpPr>
          <p:spPr>
            <a:xfrm>
              <a:off x="5278680" y="3109320"/>
              <a:ext cx="576000" cy="434880"/>
            </a:xfrm>
            <a:custGeom>
              <a:avLst/>
              <a:gdLst/>
              <a:ahLst/>
              <a:rect l="l" t="t" r="r" b="b"/>
              <a:pathLst>
                <a:path w="363" h="274">
                  <a:moveTo>
                    <a:pt x="363" y="0"/>
                  </a:moveTo>
                  <a:lnTo>
                    <a:pt x="0" y="0"/>
                  </a:lnTo>
                  <a:lnTo>
                    <a:pt x="0" y="274"/>
                  </a:lnTo>
                  <a:lnTo>
                    <a:pt x="363" y="274"/>
                  </a:lnTo>
                  <a:lnTo>
                    <a:pt x="363" y="0"/>
                  </a:lnTo>
                  <a:lnTo>
                    <a:pt x="363" y="0"/>
                  </a:lnTo>
                  <a:close/>
                </a:path>
              </a:pathLst>
            </a:custGeom>
            <a:solidFill>
              <a:srgbClr val="748db5"/>
            </a:solidFill>
            <a:ln>
              <a:noFill/>
            </a:ln>
          </p:spPr>
          <p:style>
            <a:lnRef idx="0"/>
            <a:fillRef idx="0"/>
            <a:effectRef idx="0"/>
            <a:fontRef idx="minor"/>
          </p:style>
        </p:sp>
        <p:sp>
          <p:nvSpPr>
            <p:cNvPr id="434" name="CustomShape 5"/>
            <p:cNvSpPr/>
            <p:nvPr/>
          </p:nvSpPr>
          <p:spPr>
            <a:xfrm>
              <a:off x="5278680" y="3048840"/>
              <a:ext cx="658440" cy="60480"/>
            </a:xfrm>
            <a:custGeom>
              <a:avLst/>
              <a:gdLst/>
              <a:ahLst/>
              <a:rect l="l" t="t" r="r" b="b"/>
              <a:pathLst>
                <a:path w="415" h="38">
                  <a:moveTo>
                    <a:pt x="363" y="38"/>
                  </a:moveTo>
                  <a:lnTo>
                    <a:pt x="415" y="0"/>
                  </a:lnTo>
                  <a:lnTo>
                    <a:pt x="54" y="0"/>
                  </a:lnTo>
                  <a:lnTo>
                    <a:pt x="0" y="38"/>
                  </a:lnTo>
                  <a:lnTo>
                    <a:pt x="363" y="38"/>
                  </a:lnTo>
                  <a:close/>
                </a:path>
              </a:pathLst>
            </a:custGeom>
            <a:solidFill>
              <a:srgbClr val="c3cddf"/>
            </a:solidFill>
            <a:ln>
              <a:noFill/>
            </a:ln>
          </p:spPr>
          <p:style>
            <a:lnRef idx="0"/>
            <a:fillRef idx="0"/>
            <a:effectRef idx="0"/>
            <a:fontRef idx="minor"/>
          </p:style>
        </p:sp>
        <p:sp>
          <p:nvSpPr>
            <p:cNvPr id="435" name="CustomShape 6"/>
            <p:cNvSpPr/>
            <p:nvPr/>
          </p:nvSpPr>
          <p:spPr>
            <a:xfrm>
              <a:off x="5855040" y="3048840"/>
              <a:ext cx="82080" cy="495360"/>
            </a:xfrm>
            <a:custGeom>
              <a:avLst/>
              <a:gdLst/>
              <a:ahLst/>
              <a:rect l="l" t="t" r="r" b="b"/>
              <a:pathLst>
                <a:path w="52" h="312">
                  <a:moveTo>
                    <a:pt x="0" y="312"/>
                  </a:moveTo>
                  <a:lnTo>
                    <a:pt x="52" y="277"/>
                  </a:lnTo>
                  <a:lnTo>
                    <a:pt x="52" y="0"/>
                  </a:lnTo>
                  <a:lnTo>
                    <a:pt x="0" y="38"/>
                  </a:lnTo>
                  <a:lnTo>
                    <a:pt x="0" y="312"/>
                  </a:lnTo>
                  <a:close/>
                </a:path>
              </a:pathLst>
            </a:custGeom>
            <a:solidFill>
              <a:srgbClr val="084081"/>
            </a:solidFill>
            <a:ln>
              <a:noFill/>
            </a:ln>
          </p:spPr>
          <p:style>
            <a:lnRef idx="0"/>
            <a:fillRef idx="0"/>
            <a:effectRef idx="0"/>
            <a:fontRef idx="minor"/>
          </p:style>
        </p:sp>
        <p:sp>
          <p:nvSpPr>
            <p:cNvPr id="436" name="CustomShape 7"/>
            <p:cNvSpPr/>
            <p:nvPr/>
          </p:nvSpPr>
          <p:spPr>
            <a:xfrm>
              <a:off x="5413680" y="3169440"/>
              <a:ext cx="306000" cy="314280"/>
            </a:xfrm>
            <a:custGeom>
              <a:avLst/>
              <a:gdLst/>
              <a:ahLst/>
              <a:rect l="l" t="t" r="r" b="b"/>
              <a:pathLst>
                <a:path w="82" h="84">
                  <a:moveTo>
                    <a:pt x="74" y="51"/>
                  </a:moveTo>
                  <a:cubicBezTo>
                    <a:pt x="70" y="65"/>
                    <a:pt x="57" y="76"/>
                    <a:pt x="42" y="76"/>
                  </a:cubicBezTo>
                  <a:cubicBezTo>
                    <a:pt x="23" y="76"/>
                    <a:pt x="8" y="60"/>
                    <a:pt x="8" y="42"/>
                  </a:cubicBezTo>
                  <a:cubicBezTo>
                    <a:pt x="8" y="23"/>
                    <a:pt x="23" y="8"/>
                    <a:pt x="42" y="8"/>
                  </a:cubicBezTo>
                  <a:cubicBezTo>
                    <a:pt x="48" y="8"/>
                    <a:pt x="53" y="10"/>
                    <a:pt x="58" y="13"/>
                  </a:cubicBezTo>
                  <a:cubicBezTo>
                    <a:pt x="53" y="18"/>
                    <a:pt x="53" y="18"/>
                    <a:pt x="53" y="18"/>
                  </a:cubicBezTo>
                  <a:cubicBezTo>
                    <a:pt x="76" y="27"/>
                    <a:pt x="76" y="27"/>
                    <a:pt x="76" y="27"/>
                  </a:cubicBezTo>
                  <a:cubicBezTo>
                    <a:pt x="70" y="2"/>
                    <a:pt x="70" y="2"/>
                    <a:pt x="70" y="2"/>
                  </a:cubicBezTo>
                  <a:cubicBezTo>
                    <a:pt x="64" y="7"/>
                    <a:pt x="64" y="7"/>
                    <a:pt x="64" y="7"/>
                  </a:cubicBezTo>
                  <a:cubicBezTo>
                    <a:pt x="58" y="3"/>
                    <a:pt x="50" y="0"/>
                    <a:pt x="42" y="0"/>
                  </a:cubicBezTo>
                  <a:cubicBezTo>
                    <a:pt x="19" y="0"/>
                    <a:pt x="0" y="19"/>
                    <a:pt x="0" y="42"/>
                  </a:cubicBezTo>
                  <a:cubicBezTo>
                    <a:pt x="0" y="65"/>
                    <a:pt x="19" y="84"/>
                    <a:pt x="42" y="84"/>
                  </a:cubicBezTo>
                  <a:cubicBezTo>
                    <a:pt x="61" y="84"/>
                    <a:pt x="76" y="71"/>
                    <a:pt x="82" y="54"/>
                  </a:cubicBezTo>
                  <a:lnTo>
                    <a:pt x="74" y="51"/>
                  </a:lnTo>
                  <a:close/>
                </a:path>
              </a:pathLst>
            </a:custGeom>
            <a:solidFill>
              <a:srgbClr val="ffffff"/>
            </a:solidFill>
            <a:ln>
              <a:solidFill>
                <a:srgbClr val="ffffff"/>
              </a:solidFill>
            </a:ln>
          </p:spPr>
          <p:style>
            <a:lnRef idx="0"/>
            <a:fillRef idx="0"/>
            <a:effectRef idx="0"/>
            <a:fontRef idx="minor"/>
          </p:style>
        </p:sp>
      </p:grpSp>
      <p:grpSp>
        <p:nvGrpSpPr>
          <p:cNvPr id="437" name="Group 8"/>
          <p:cNvGrpSpPr/>
          <p:nvPr/>
        </p:nvGrpSpPr>
        <p:grpSpPr>
          <a:xfrm>
            <a:off x="5278680" y="4732920"/>
            <a:ext cx="663480" cy="495360"/>
            <a:chOff x="5278680" y="4732920"/>
            <a:chExt cx="663480" cy="495360"/>
          </a:xfrm>
        </p:grpSpPr>
        <p:sp>
          <p:nvSpPr>
            <p:cNvPr id="438" name="CustomShape 9"/>
            <p:cNvSpPr/>
            <p:nvPr/>
          </p:nvSpPr>
          <p:spPr>
            <a:xfrm>
              <a:off x="5278680" y="4793400"/>
              <a:ext cx="576000" cy="434880"/>
            </a:xfrm>
            <a:custGeom>
              <a:avLst/>
              <a:gdLst/>
              <a:ahLst/>
              <a:rect l="l" t="t" r="r" b="b"/>
              <a:pathLst>
                <a:path w="363" h="274">
                  <a:moveTo>
                    <a:pt x="363" y="0"/>
                  </a:moveTo>
                  <a:lnTo>
                    <a:pt x="0" y="0"/>
                  </a:lnTo>
                  <a:lnTo>
                    <a:pt x="0" y="274"/>
                  </a:lnTo>
                  <a:lnTo>
                    <a:pt x="363" y="274"/>
                  </a:lnTo>
                  <a:lnTo>
                    <a:pt x="363" y="0"/>
                  </a:lnTo>
                  <a:lnTo>
                    <a:pt x="363" y="0"/>
                  </a:lnTo>
                  <a:close/>
                </a:path>
              </a:pathLst>
            </a:custGeom>
            <a:solidFill>
              <a:srgbClr val="748db5"/>
            </a:solidFill>
            <a:ln>
              <a:noFill/>
            </a:ln>
          </p:spPr>
          <p:style>
            <a:lnRef idx="0"/>
            <a:fillRef idx="0"/>
            <a:effectRef idx="0"/>
            <a:fontRef idx="minor"/>
          </p:style>
        </p:sp>
        <p:sp>
          <p:nvSpPr>
            <p:cNvPr id="439" name="CustomShape 10"/>
            <p:cNvSpPr/>
            <p:nvPr/>
          </p:nvSpPr>
          <p:spPr>
            <a:xfrm>
              <a:off x="5278680" y="4732920"/>
              <a:ext cx="663480" cy="60480"/>
            </a:xfrm>
            <a:custGeom>
              <a:avLst/>
              <a:gdLst/>
              <a:ahLst/>
              <a:rect l="l" t="t" r="r" b="b"/>
              <a:pathLst>
                <a:path w="418" h="38">
                  <a:moveTo>
                    <a:pt x="363" y="38"/>
                  </a:moveTo>
                  <a:lnTo>
                    <a:pt x="418" y="0"/>
                  </a:lnTo>
                  <a:lnTo>
                    <a:pt x="54" y="0"/>
                  </a:lnTo>
                  <a:lnTo>
                    <a:pt x="0" y="38"/>
                  </a:lnTo>
                  <a:lnTo>
                    <a:pt x="363" y="38"/>
                  </a:lnTo>
                  <a:close/>
                </a:path>
              </a:pathLst>
            </a:custGeom>
            <a:solidFill>
              <a:srgbClr val="c3cddf"/>
            </a:solidFill>
            <a:ln>
              <a:noFill/>
            </a:ln>
          </p:spPr>
          <p:style>
            <a:lnRef idx="0"/>
            <a:fillRef idx="0"/>
            <a:effectRef idx="0"/>
            <a:fontRef idx="minor"/>
          </p:style>
        </p:sp>
        <p:sp>
          <p:nvSpPr>
            <p:cNvPr id="440" name="CustomShape 11"/>
            <p:cNvSpPr/>
            <p:nvPr/>
          </p:nvSpPr>
          <p:spPr>
            <a:xfrm>
              <a:off x="5855040" y="4732920"/>
              <a:ext cx="87120" cy="495360"/>
            </a:xfrm>
            <a:custGeom>
              <a:avLst/>
              <a:gdLst/>
              <a:ahLst/>
              <a:rect l="l" t="t" r="r" b="b"/>
              <a:pathLst>
                <a:path w="55" h="312">
                  <a:moveTo>
                    <a:pt x="0" y="312"/>
                  </a:moveTo>
                  <a:lnTo>
                    <a:pt x="55" y="277"/>
                  </a:lnTo>
                  <a:lnTo>
                    <a:pt x="55" y="0"/>
                  </a:lnTo>
                  <a:lnTo>
                    <a:pt x="0" y="38"/>
                  </a:lnTo>
                  <a:lnTo>
                    <a:pt x="0" y="312"/>
                  </a:lnTo>
                  <a:close/>
                </a:path>
              </a:pathLst>
            </a:custGeom>
            <a:solidFill>
              <a:srgbClr val="084081"/>
            </a:solidFill>
            <a:ln>
              <a:noFill/>
            </a:ln>
          </p:spPr>
          <p:style>
            <a:lnRef idx="0"/>
            <a:fillRef idx="0"/>
            <a:effectRef idx="0"/>
            <a:fontRef idx="minor"/>
          </p:style>
        </p:sp>
        <p:sp>
          <p:nvSpPr>
            <p:cNvPr id="441" name="CustomShape 12"/>
            <p:cNvSpPr/>
            <p:nvPr/>
          </p:nvSpPr>
          <p:spPr>
            <a:xfrm>
              <a:off x="5364720" y="4807800"/>
              <a:ext cx="404280" cy="406440"/>
            </a:xfrm>
            <a:custGeom>
              <a:avLst/>
              <a:gdLst/>
              <a:ahLst/>
              <a:rect l="l" t="t" r="r" b="b"/>
              <a:pathLst>
                <a:path w="108" h="108">
                  <a:moveTo>
                    <a:pt x="108" y="38"/>
                  </a:moveTo>
                  <a:cubicBezTo>
                    <a:pt x="96" y="27"/>
                    <a:pt x="96" y="27"/>
                    <a:pt x="96" y="27"/>
                  </a:cubicBezTo>
                  <a:cubicBezTo>
                    <a:pt x="96" y="33"/>
                    <a:pt x="96" y="33"/>
                    <a:pt x="96" y="33"/>
                  </a:cubicBezTo>
                  <a:cubicBezTo>
                    <a:pt x="54" y="33"/>
                    <a:pt x="54" y="33"/>
                    <a:pt x="54" y="33"/>
                  </a:cubicBezTo>
                  <a:cubicBezTo>
                    <a:pt x="50" y="33"/>
                    <a:pt x="46" y="34"/>
                    <a:pt x="43" y="37"/>
                  </a:cubicBezTo>
                  <a:cubicBezTo>
                    <a:pt x="43" y="13"/>
                    <a:pt x="43" y="13"/>
                    <a:pt x="43" y="13"/>
                  </a:cubicBezTo>
                  <a:cubicBezTo>
                    <a:pt x="49" y="13"/>
                    <a:pt x="49" y="13"/>
                    <a:pt x="49" y="13"/>
                  </a:cubicBezTo>
                  <a:cubicBezTo>
                    <a:pt x="38" y="0"/>
                    <a:pt x="38" y="0"/>
                    <a:pt x="38" y="0"/>
                  </a:cubicBezTo>
                  <a:cubicBezTo>
                    <a:pt x="27" y="13"/>
                    <a:pt x="27" y="13"/>
                    <a:pt x="27" y="13"/>
                  </a:cubicBezTo>
                  <a:cubicBezTo>
                    <a:pt x="33" y="13"/>
                    <a:pt x="33" y="13"/>
                    <a:pt x="33" y="13"/>
                  </a:cubicBezTo>
                  <a:cubicBezTo>
                    <a:pt x="33" y="54"/>
                    <a:pt x="33" y="54"/>
                    <a:pt x="33" y="54"/>
                  </a:cubicBezTo>
                  <a:cubicBezTo>
                    <a:pt x="33" y="58"/>
                    <a:pt x="34" y="62"/>
                    <a:pt x="37" y="65"/>
                  </a:cubicBezTo>
                  <a:cubicBezTo>
                    <a:pt x="13" y="65"/>
                    <a:pt x="13" y="65"/>
                    <a:pt x="13" y="65"/>
                  </a:cubicBezTo>
                  <a:cubicBezTo>
                    <a:pt x="13" y="59"/>
                    <a:pt x="13" y="59"/>
                    <a:pt x="13" y="59"/>
                  </a:cubicBezTo>
                  <a:cubicBezTo>
                    <a:pt x="0" y="70"/>
                    <a:pt x="0" y="70"/>
                    <a:pt x="0" y="70"/>
                  </a:cubicBezTo>
                  <a:cubicBezTo>
                    <a:pt x="13" y="81"/>
                    <a:pt x="13" y="81"/>
                    <a:pt x="13" y="81"/>
                  </a:cubicBezTo>
                  <a:cubicBezTo>
                    <a:pt x="13" y="75"/>
                    <a:pt x="13" y="75"/>
                    <a:pt x="13" y="75"/>
                  </a:cubicBezTo>
                  <a:cubicBezTo>
                    <a:pt x="54" y="75"/>
                    <a:pt x="54" y="75"/>
                    <a:pt x="54" y="75"/>
                  </a:cubicBezTo>
                  <a:cubicBezTo>
                    <a:pt x="58" y="75"/>
                    <a:pt x="62" y="74"/>
                    <a:pt x="65" y="72"/>
                  </a:cubicBezTo>
                  <a:cubicBezTo>
                    <a:pt x="65" y="95"/>
                    <a:pt x="65" y="95"/>
                    <a:pt x="65" y="95"/>
                  </a:cubicBezTo>
                  <a:cubicBezTo>
                    <a:pt x="59" y="95"/>
                    <a:pt x="59" y="95"/>
                    <a:pt x="59" y="95"/>
                  </a:cubicBezTo>
                  <a:cubicBezTo>
                    <a:pt x="70" y="108"/>
                    <a:pt x="70" y="108"/>
                    <a:pt x="70" y="108"/>
                  </a:cubicBezTo>
                  <a:cubicBezTo>
                    <a:pt x="81" y="95"/>
                    <a:pt x="81" y="95"/>
                    <a:pt x="81" y="95"/>
                  </a:cubicBezTo>
                  <a:cubicBezTo>
                    <a:pt x="75" y="95"/>
                    <a:pt x="75" y="95"/>
                    <a:pt x="75" y="95"/>
                  </a:cubicBezTo>
                  <a:cubicBezTo>
                    <a:pt x="75" y="54"/>
                    <a:pt x="75" y="54"/>
                    <a:pt x="75" y="54"/>
                  </a:cubicBezTo>
                  <a:cubicBezTo>
                    <a:pt x="75" y="50"/>
                    <a:pt x="74" y="46"/>
                    <a:pt x="72" y="43"/>
                  </a:cubicBezTo>
                  <a:cubicBezTo>
                    <a:pt x="96" y="43"/>
                    <a:pt x="96" y="43"/>
                    <a:pt x="96" y="43"/>
                  </a:cubicBezTo>
                  <a:cubicBezTo>
                    <a:pt x="96" y="49"/>
                    <a:pt x="96" y="49"/>
                    <a:pt x="96" y="49"/>
                  </a:cubicBezTo>
                  <a:lnTo>
                    <a:pt x="108" y="38"/>
                  </a:lnTo>
                  <a:close/>
                </a:path>
              </a:pathLst>
            </a:custGeom>
            <a:solidFill>
              <a:srgbClr val="ffffff"/>
            </a:solidFill>
            <a:ln>
              <a:noFill/>
            </a:ln>
          </p:spPr>
          <p:style>
            <a:lnRef idx="0"/>
            <a:fillRef idx="0"/>
            <a:effectRef idx="0"/>
            <a:fontRef idx="minor"/>
          </p:style>
        </p:sp>
      </p:grpSp>
      <p:grpSp>
        <p:nvGrpSpPr>
          <p:cNvPr id="442" name="Group 13"/>
          <p:cNvGrpSpPr/>
          <p:nvPr/>
        </p:nvGrpSpPr>
        <p:grpSpPr>
          <a:xfrm>
            <a:off x="6806160" y="3590280"/>
            <a:ext cx="660600" cy="495000"/>
            <a:chOff x="6806160" y="3590280"/>
            <a:chExt cx="660600" cy="495000"/>
          </a:xfrm>
        </p:grpSpPr>
        <p:sp>
          <p:nvSpPr>
            <p:cNvPr id="443" name="CustomShape 14"/>
            <p:cNvSpPr/>
            <p:nvPr/>
          </p:nvSpPr>
          <p:spPr>
            <a:xfrm>
              <a:off x="6806160" y="3647160"/>
              <a:ext cx="573120" cy="438120"/>
            </a:xfrm>
            <a:custGeom>
              <a:avLst/>
              <a:gdLst/>
              <a:ahLst/>
              <a:rect l="l" t="t" r="r" b="b"/>
              <a:pathLst>
                <a:path w="361" h="276">
                  <a:moveTo>
                    <a:pt x="361" y="0"/>
                  </a:moveTo>
                  <a:lnTo>
                    <a:pt x="0" y="0"/>
                  </a:lnTo>
                  <a:lnTo>
                    <a:pt x="0" y="276"/>
                  </a:lnTo>
                  <a:lnTo>
                    <a:pt x="361" y="276"/>
                  </a:lnTo>
                  <a:lnTo>
                    <a:pt x="361" y="0"/>
                  </a:lnTo>
                  <a:lnTo>
                    <a:pt x="361" y="0"/>
                  </a:lnTo>
                  <a:close/>
                </a:path>
              </a:pathLst>
            </a:custGeom>
            <a:solidFill>
              <a:srgbClr val="b3b3b3"/>
            </a:solidFill>
            <a:ln>
              <a:noFill/>
            </a:ln>
          </p:spPr>
          <p:style>
            <a:lnRef idx="0"/>
            <a:fillRef idx="0"/>
            <a:effectRef idx="0"/>
            <a:fontRef idx="minor"/>
          </p:style>
        </p:sp>
        <p:sp>
          <p:nvSpPr>
            <p:cNvPr id="444" name="CustomShape 15"/>
            <p:cNvSpPr/>
            <p:nvPr/>
          </p:nvSpPr>
          <p:spPr>
            <a:xfrm>
              <a:off x="6806160" y="3590280"/>
              <a:ext cx="660600" cy="56880"/>
            </a:xfrm>
            <a:custGeom>
              <a:avLst/>
              <a:gdLst/>
              <a:ahLst/>
              <a:rect l="l" t="t" r="r" b="b"/>
              <a:pathLst>
                <a:path w="416" h="36">
                  <a:moveTo>
                    <a:pt x="361" y="36"/>
                  </a:moveTo>
                  <a:lnTo>
                    <a:pt x="416" y="0"/>
                  </a:lnTo>
                  <a:lnTo>
                    <a:pt x="54" y="0"/>
                  </a:lnTo>
                  <a:lnTo>
                    <a:pt x="0" y="36"/>
                  </a:lnTo>
                  <a:lnTo>
                    <a:pt x="361" y="36"/>
                  </a:lnTo>
                  <a:close/>
                </a:path>
              </a:pathLst>
            </a:custGeom>
            <a:solidFill>
              <a:srgbClr val="cccccc"/>
            </a:solidFill>
            <a:ln>
              <a:noFill/>
            </a:ln>
          </p:spPr>
          <p:style>
            <a:lnRef idx="0"/>
            <a:fillRef idx="0"/>
            <a:effectRef idx="0"/>
            <a:fontRef idx="minor"/>
          </p:style>
        </p:sp>
        <p:sp>
          <p:nvSpPr>
            <p:cNvPr id="445" name="CustomShape 16"/>
            <p:cNvSpPr/>
            <p:nvPr/>
          </p:nvSpPr>
          <p:spPr>
            <a:xfrm>
              <a:off x="7379280" y="3590280"/>
              <a:ext cx="87480" cy="495000"/>
            </a:xfrm>
            <a:custGeom>
              <a:avLst/>
              <a:gdLst/>
              <a:ahLst/>
              <a:rect l="l" t="t" r="r" b="b"/>
              <a:pathLst>
                <a:path w="55" h="312">
                  <a:moveTo>
                    <a:pt x="0" y="312"/>
                  </a:moveTo>
                  <a:lnTo>
                    <a:pt x="55" y="277"/>
                  </a:lnTo>
                  <a:lnTo>
                    <a:pt x="55" y="0"/>
                  </a:lnTo>
                  <a:lnTo>
                    <a:pt x="0" y="36"/>
                  </a:lnTo>
                  <a:lnTo>
                    <a:pt x="0" y="312"/>
                  </a:lnTo>
                  <a:close/>
                </a:path>
              </a:pathLst>
            </a:custGeom>
            <a:solidFill>
              <a:srgbClr val="333333"/>
            </a:solidFill>
            <a:ln>
              <a:noFill/>
            </a:ln>
          </p:spPr>
          <p:style>
            <a:lnRef idx="0"/>
            <a:fillRef idx="0"/>
            <a:effectRef idx="0"/>
            <a:fontRef idx="minor"/>
          </p:style>
        </p:sp>
        <p:sp>
          <p:nvSpPr>
            <p:cNvPr id="446" name="CustomShape 17"/>
            <p:cNvSpPr/>
            <p:nvPr/>
          </p:nvSpPr>
          <p:spPr>
            <a:xfrm>
              <a:off x="6918840" y="3755160"/>
              <a:ext cx="349200" cy="225360"/>
            </a:xfrm>
            <a:custGeom>
              <a:avLst/>
              <a:gdLst/>
              <a:ahLst/>
              <a:rect l="l" t="t" r="r" b="b"/>
              <a:pathLst>
                <a:path w="220" h="142">
                  <a:moveTo>
                    <a:pt x="201" y="109"/>
                  </a:moveTo>
                  <a:lnTo>
                    <a:pt x="135" y="71"/>
                  </a:lnTo>
                  <a:lnTo>
                    <a:pt x="201" y="31"/>
                  </a:lnTo>
                  <a:lnTo>
                    <a:pt x="208" y="45"/>
                  </a:lnTo>
                  <a:lnTo>
                    <a:pt x="220" y="7"/>
                  </a:lnTo>
                  <a:lnTo>
                    <a:pt x="182" y="0"/>
                  </a:lnTo>
                  <a:lnTo>
                    <a:pt x="189" y="12"/>
                  </a:lnTo>
                  <a:lnTo>
                    <a:pt x="111" y="57"/>
                  </a:lnTo>
                  <a:lnTo>
                    <a:pt x="31" y="12"/>
                  </a:lnTo>
                  <a:lnTo>
                    <a:pt x="38" y="0"/>
                  </a:lnTo>
                  <a:lnTo>
                    <a:pt x="0" y="7"/>
                  </a:lnTo>
                  <a:lnTo>
                    <a:pt x="12" y="45"/>
                  </a:lnTo>
                  <a:lnTo>
                    <a:pt x="21" y="31"/>
                  </a:lnTo>
                  <a:lnTo>
                    <a:pt x="87" y="71"/>
                  </a:lnTo>
                  <a:lnTo>
                    <a:pt x="21" y="109"/>
                  </a:lnTo>
                  <a:lnTo>
                    <a:pt x="12" y="97"/>
                  </a:lnTo>
                  <a:lnTo>
                    <a:pt x="0" y="132"/>
                  </a:lnTo>
                  <a:lnTo>
                    <a:pt x="38" y="142"/>
                  </a:lnTo>
                  <a:lnTo>
                    <a:pt x="31" y="130"/>
                  </a:lnTo>
                  <a:lnTo>
                    <a:pt x="111" y="83"/>
                  </a:lnTo>
                  <a:lnTo>
                    <a:pt x="189" y="130"/>
                  </a:lnTo>
                  <a:lnTo>
                    <a:pt x="182" y="142"/>
                  </a:lnTo>
                  <a:lnTo>
                    <a:pt x="220" y="132"/>
                  </a:lnTo>
                  <a:lnTo>
                    <a:pt x="208" y="97"/>
                  </a:lnTo>
                  <a:lnTo>
                    <a:pt x="201" y="109"/>
                  </a:lnTo>
                  <a:close/>
                </a:path>
              </a:pathLst>
            </a:custGeom>
            <a:solidFill>
              <a:srgbClr val="ffffff"/>
            </a:solidFill>
            <a:ln>
              <a:noFill/>
            </a:ln>
          </p:spPr>
          <p:style>
            <a:lnRef idx="0"/>
            <a:fillRef idx="0"/>
            <a:effectRef idx="0"/>
            <a:fontRef idx="minor"/>
          </p:style>
        </p:sp>
        <p:sp>
          <p:nvSpPr>
            <p:cNvPr id="447" name="CustomShape 18"/>
            <p:cNvSpPr/>
            <p:nvPr/>
          </p:nvSpPr>
          <p:spPr>
            <a:xfrm>
              <a:off x="6806160" y="3664800"/>
              <a:ext cx="573120" cy="382680"/>
            </a:xfrm>
            <a:custGeom>
              <a:avLst/>
              <a:gdLst/>
              <a:ahLst/>
              <a:rect l="l" t="t" r="r" b="b"/>
              <a:pathLst>
                <a:path w="361" h="241">
                  <a:moveTo>
                    <a:pt x="361" y="76"/>
                  </a:moveTo>
                  <a:lnTo>
                    <a:pt x="361" y="52"/>
                  </a:lnTo>
                  <a:lnTo>
                    <a:pt x="328" y="52"/>
                  </a:lnTo>
                  <a:lnTo>
                    <a:pt x="328" y="12"/>
                  </a:lnTo>
                  <a:lnTo>
                    <a:pt x="222" y="12"/>
                  </a:lnTo>
                  <a:lnTo>
                    <a:pt x="222" y="36"/>
                  </a:lnTo>
                  <a:lnTo>
                    <a:pt x="305" y="36"/>
                  </a:lnTo>
                  <a:lnTo>
                    <a:pt x="305" y="218"/>
                  </a:lnTo>
                  <a:lnTo>
                    <a:pt x="57" y="218"/>
                  </a:lnTo>
                  <a:lnTo>
                    <a:pt x="57" y="36"/>
                  </a:lnTo>
                  <a:lnTo>
                    <a:pt x="135" y="36"/>
                  </a:lnTo>
                  <a:lnTo>
                    <a:pt x="135" y="48"/>
                  </a:lnTo>
                  <a:lnTo>
                    <a:pt x="182" y="24"/>
                  </a:lnTo>
                  <a:lnTo>
                    <a:pt x="135" y="0"/>
                  </a:lnTo>
                  <a:lnTo>
                    <a:pt x="135" y="12"/>
                  </a:lnTo>
                  <a:lnTo>
                    <a:pt x="33" y="12"/>
                  </a:lnTo>
                  <a:lnTo>
                    <a:pt x="33" y="52"/>
                  </a:lnTo>
                  <a:lnTo>
                    <a:pt x="0" y="52"/>
                  </a:lnTo>
                  <a:lnTo>
                    <a:pt x="0" y="76"/>
                  </a:lnTo>
                  <a:lnTo>
                    <a:pt x="33" y="76"/>
                  </a:lnTo>
                  <a:lnTo>
                    <a:pt x="33" y="178"/>
                  </a:lnTo>
                  <a:lnTo>
                    <a:pt x="0" y="178"/>
                  </a:lnTo>
                  <a:lnTo>
                    <a:pt x="0" y="201"/>
                  </a:lnTo>
                  <a:lnTo>
                    <a:pt x="33" y="201"/>
                  </a:lnTo>
                  <a:lnTo>
                    <a:pt x="33" y="241"/>
                  </a:lnTo>
                  <a:lnTo>
                    <a:pt x="328" y="241"/>
                  </a:lnTo>
                  <a:lnTo>
                    <a:pt x="328" y="201"/>
                  </a:lnTo>
                  <a:lnTo>
                    <a:pt x="361" y="201"/>
                  </a:lnTo>
                  <a:lnTo>
                    <a:pt x="361" y="178"/>
                  </a:lnTo>
                  <a:lnTo>
                    <a:pt x="328" y="178"/>
                  </a:lnTo>
                  <a:lnTo>
                    <a:pt x="328" y="76"/>
                  </a:lnTo>
                  <a:lnTo>
                    <a:pt x="361" y="76"/>
                  </a:lnTo>
                  <a:close/>
                </a:path>
              </a:pathLst>
            </a:custGeom>
            <a:solidFill>
              <a:srgbClr val="ffffff"/>
            </a:solidFill>
            <a:ln>
              <a:noFill/>
            </a:ln>
          </p:spPr>
          <p:style>
            <a:lnRef idx="0"/>
            <a:fillRef idx="0"/>
            <a:effectRef idx="0"/>
            <a:fontRef idx="minor"/>
          </p:style>
        </p:sp>
      </p:grpSp>
      <p:sp>
        <p:nvSpPr>
          <p:cNvPr id="448" name="Line 19"/>
          <p:cNvSpPr/>
          <p:nvPr/>
        </p:nvSpPr>
        <p:spPr>
          <a:xfrm>
            <a:off x="2603880" y="3960000"/>
            <a:ext cx="990720" cy="0"/>
          </a:xfrm>
          <a:prstGeom prst="line">
            <a:avLst/>
          </a:prstGeom>
          <a:ln w="9360">
            <a:solidFill>
              <a:srgbClr val="808000"/>
            </a:solidFill>
            <a:miter/>
            <a:headEnd len="med" type="triangle" w="med"/>
            <a:tailEnd len="med" type="triangle" w="med"/>
          </a:ln>
        </p:spPr>
        <p:style>
          <a:lnRef idx="0"/>
          <a:fillRef idx="0"/>
          <a:effectRef idx="0"/>
          <a:fontRef idx="minor"/>
        </p:style>
      </p:sp>
      <p:sp>
        <p:nvSpPr>
          <p:cNvPr id="449" name="Line 20"/>
          <p:cNvSpPr/>
          <p:nvPr/>
        </p:nvSpPr>
        <p:spPr>
          <a:xfrm flipV="1">
            <a:off x="4204080" y="3426480"/>
            <a:ext cx="914400" cy="457200"/>
          </a:xfrm>
          <a:prstGeom prst="line">
            <a:avLst/>
          </a:prstGeom>
          <a:ln w="9360">
            <a:solidFill>
              <a:srgbClr val="808000"/>
            </a:solidFill>
            <a:miter/>
            <a:headEnd len="med" type="triangle" w="med"/>
            <a:tailEnd len="med" type="triangle" w="med"/>
          </a:ln>
        </p:spPr>
        <p:style>
          <a:lnRef idx="0"/>
          <a:fillRef idx="0"/>
          <a:effectRef idx="0"/>
          <a:fontRef idx="minor"/>
        </p:style>
      </p:sp>
      <p:sp>
        <p:nvSpPr>
          <p:cNvPr id="450" name="Line 21"/>
          <p:cNvSpPr/>
          <p:nvPr/>
        </p:nvSpPr>
        <p:spPr>
          <a:xfrm>
            <a:off x="4356720" y="4036320"/>
            <a:ext cx="838080" cy="914400"/>
          </a:xfrm>
          <a:prstGeom prst="line">
            <a:avLst/>
          </a:prstGeom>
          <a:ln w="57240">
            <a:solidFill>
              <a:srgbClr val="3333cc"/>
            </a:solidFill>
            <a:miter/>
            <a:headEnd len="med" type="triangle" w="med"/>
            <a:tailEnd len="med" type="triangle" w="med"/>
          </a:ln>
        </p:spPr>
        <p:style>
          <a:lnRef idx="0"/>
          <a:fillRef idx="0"/>
          <a:effectRef idx="0"/>
          <a:fontRef idx="minor"/>
        </p:style>
      </p:sp>
      <p:sp>
        <p:nvSpPr>
          <p:cNvPr id="451" name="Line 22"/>
          <p:cNvSpPr/>
          <p:nvPr/>
        </p:nvSpPr>
        <p:spPr>
          <a:xfrm>
            <a:off x="6032880" y="3350520"/>
            <a:ext cx="685800" cy="304560"/>
          </a:xfrm>
          <a:prstGeom prst="line">
            <a:avLst/>
          </a:prstGeom>
          <a:ln w="9360">
            <a:solidFill>
              <a:srgbClr val="808000"/>
            </a:solidFill>
            <a:miter/>
            <a:headEnd len="med" type="triangle" w="med"/>
            <a:tailEnd len="med" type="triangle" w="med"/>
          </a:ln>
        </p:spPr>
        <p:style>
          <a:lnRef idx="0"/>
          <a:fillRef idx="0"/>
          <a:effectRef idx="0"/>
          <a:fontRef idx="minor"/>
        </p:style>
      </p:sp>
      <p:sp>
        <p:nvSpPr>
          <p:cNvPr id="452" name="Line 23"/>
          <p:cNvSpPr/>
          <p:nvPr/>
        </p:nvSpPr>
        <p:spPr>
          <a:xfrm flipV="1">
            <a:off x="6032880" y="3960000"/>
            <a:ext cx="685800" cy="990720"/>
          </a:xfrm>
          <a:prstGeom prst="line">
            <a:avLst/>
          </a:prstGeom>
          <a:ln w="57240">
            <a:solidFill>
              <a:srgbClr val="3333cc"/>
            </a:solidFill>
            <a:miter/>
            <a:headEnd len="med" type="triangle" w="med"/>
            <a:tailEnd len="med" type="triangle" w="med"/>
          </a:ln>
        </p:spPr>
        <p:style>
          <a:lnRef idx="0"/>
          <a:fillRef idx="0"/>
          <a:effectRef idx="0"/>
          <a:fontRef idx="minor"/>
        </p:style>
      </p:sp>
      <p:sp>
        <p:nvSpPr>
          <p:cNvPr id="453" name="Line 24"/>
          <p:cNvSpPr/>
          <p:nvPr/>
        </p:nvSpPr>
        <p:spPr>
          <a:xfrm>
            <a:off x="7557120" y="3883680"/>
            <a:ext cx="619560" cy="1440"/>
          </a:xfrm>
          <a:prstGeom prst="line">
            <a:avLst/>
          </a:prstGeom>
          <a:ln w="9360">
            <a:solidFill>
              <a:srgbClr val="000000"/>
            </a:solidFill>
            <a:miter/>
          </a:ln>
        </p:spPr>
        <p:style>
          <a:lnRef idx="0"/>
          <a:fillRef idx="0"/>
          <a:effectRef idx="0"/>
          <a:fontRef idx="minor"/>
        </p:style>
      </p:sp>
      <p:sp>
        <p:nvSpPr>
          <p:cNvPr id="454" name="CustomShape 25"/>
          <p:cNvSpPr/>
          <p:nvPr/>
        </p:nvSpPr>
        <p:spPr>
          <a:xfrm>
            <a:off x="2905200" y="3579120"/>
            <a:ext cx="5295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8000"/>
                </a:solidFill>
                <a:latin typeface="Tahoma"/>
              </a:rPr>
              <a:t>SIP</a:t>
            </a:r>
            <a:endParaRPr b="0" lang="en-US" sz="1800" spc="-1" strike="noStrike">
              <a:solidFill>
                <a:srgbClr val="000000"/>
              </a:solidFill>
              <a:latin typeface="Times New Roman"/>
            </a:endParaRPr>
          </a:p>
        </p:txBody>
      </p:sp>
      <p:sp>
        <p:nvSpPr>
          <p:cNvPr id="455" name="CustomShape 26"/>
          <p:cNvSpPr/>
          <p:nvPr/>
        </p:nvSpPr>
        <p:spPr>
          <a:xfrm>
            <a:off x="4200480" y="3274200"/>
            <a:ext cx="5295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8000"/>
                </a:solidFill>
                <a:latin typeface="Tahoma"/>
              </a:rPr>
              <a:t>SIP</a:t>
            </a:r>
            <a:endParaRPr b="0" lang="en-US" sz="1800" spc="-1" strike="noStrike">
              <a:solidFill>
                <a:srgbClr val="000000"/>
              </a:solidFill>
              <a:latin typeface="Times New Roman"/>
            </a:endParaRPr>
          </a:p>
        </p:txBody>
      </p:sp>
      <p:sp>
        <p:nvSpPr>
          <p:cNvPr id="456" name="CustomShape 27"/>
          <p:cNvSpPr/>
          <p:nvPr/>
        </p:nvSpPr>
        <p:spPr>
          <a:xfrm>
            <a:off x="4102200" y="4561920"/>
            <a:ext cx="61668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3333cc"/>
                </a:solidFill>
                <a:latin typeface="Tahoma"/>
              </a:rPr>
              <a:t>RTP</a:t>
            </a:r>
            <a:endParaRPr b="0" lang="en-US" sz="1800" spc="-1" strike="noStrike">
              <a:solidFill>
                <a:srgbClr val="000000"/>
              </a:solidFill>
              <a:latin typeface="Times New Roman"/>
            </a:endParaRPr>
          </a:p>
        </p:txBody>
      </p:sp>
      <p:sp>
        <p:nvSpPr>
          <p:cNvPr id="457" name="CustomShape 28"/>
          <p:cNvSpPr/>
          <p:nvPr/>
        </p:nvSpPr>
        <p:spPr>
          <a:xfrm>
            <a:off x="6225480" y="3121920"/>
            <a:ext cx="1269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8000"/>
                </a:solidFill>
                <a:latin typeface="Tahoma"/>
              </a:rPr>
              <a:t>C7 / ISDN</a:t>
            </a:r>
            <a:endParaRPr b="0" lang="en-US" sz="1800" spc="-1" strike="noStrike">
              <a:solidFill>
                <a:srgbClr val="000000"/>
              </a:solidFill>
              <a:latin typeface="Times New Roman"/>
            </a:endParaRPr>
          </a:p>
        </p:txBody>
      </p:sp>
      <p:sp>
        <p:nvSpPr>
          <p:cNvPr id="458" name="CustomShape 29"/>
          <p:cNvSpPr/>
          <p:nvPr/>
        </p:nvSpPr>
        <p:spPr>
          <a:xfrm>
            <a:off x="6273000" y="4569480"/>
            <a:ext cx="158724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3333cc"/>
                </a:solidFill>
                <a:latin typeface="Tahoma"/>
              </a:rPr>
              <a:t>Voice circuit</a:t>
            </a:r>
            <a:endParaRPr b="0" lang="en-US" sz="1800" spc="-1" strike="noStrike">
              <a:solidFill>
                <a:srgbClr val="000000"/>
              </a:solidFill>
              <a:latin typeface="Times New Roman"/>
            </a:endParaRPr>
          </a:p>
        </p:txBody>
      </p:sp>
      <p:sp>
        <p:nvSpPr>
          <p:cNvPr id="459" name="CustomShape 30"/>
          <p:cNvSpPr/>
          <p:nvPr/>
        </p:nvSpPr>
        <p:spPr>
          <a:xfrm>
            <a:off x="6595560" y="4112280"/>
            <a:ext cx="21099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Telefooncentrale</a:t>
            </a:r>
            <a:endParaRPr b="0" lang="en-US" sz="1800" spc="-1" strike="noStrike">
              <a:solidFill>
                <a:srgbClr val="000000"/>
              </a:solidFill>
              <a:latin typeface="Times New Roman"/>
            </a:endParaRPr>
          </a:p>
        </p:txBody>
      </p:sp>
      <p:sp>
        <p:nvSpPr>
          <p:cNvPr id="460" name="CustomShape 31"/>
          <p:cNvSpPr/>
          <p:nvPr/>
        </p:nvSpPr>
        <p:spPr>
          <a:xfrm>
            <a:off x="3931200" y="2664720"/>
            <a:ext cx="348012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Signaling (controle) gateway</a:t>
            </a:r>
            <a:endParaRPr b="0" lang="en-US" sz="1800" spc="-1" strike="noStrike">
              <a:solidFill>
                <a:srgbClr val="000000"/>
              </a:solidFill>
              <a:latin typeface="Times New Roman"/>
            </a:endParaRPr>
          </a:p>
        </p:txBody>
      </p:sp>
      <p:sp>
        <p:nvSpPr>
          <p:cNvPr id="461" name="CustomShape 32"/>
          <p:cNvSpPr/>
          <p:nvPr/>
        </p:nvSpPr>
        <p:spPr>
          <a:xfrm>
            <a:off x="4705920" y="5179320"/>
            <a:ext cx="191808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Media gateway</a:t>
            </a:r>
            <a:endParaRPr b="0" lang="en-US" sz="1800" spc="-1" strike="noStrike">
              <a:solidFill>
                <a:srgbClr val="000000"/>
              </a:solidFill>
              <a:latin typeface="Times New Roman"/>
            </a:endParaRPr>
          </a:p>
        </p:txBody>
      </p:sp>
      <p:pic>
        <p:nvPicPr>
          <p:cNvPr id="462" name="" descr=""/>
          <p:cNvPicPr/>
          <p:nvPr/>
        </p:nvPicPr>
        <p:blipFill>
          <a:blip r:embed="rId1"/>
          <a:stretch/>
        </p:blipFill>
        <p:spPr>
          <a:xfrm>
            <a:off x="1507320" y="3508200"/>
            <a:ext cx="1029600" cy="674640"/>
          </a:xfrm>
          <a:prstGeom prst="rect">
            <a:avLst/>
          </a:prstGeom>
          <a:ln>
            <a:noFill/>
          </a:ln>
        </p:spPr>
      </p:pic>
      <p:pic>
        <p:nvPicPr>
          <p:cNvPr id="463" name="" descr=""/>
          <p:cNvPicPr/>
          <p:nvPr/>
        </p:nvPicPr>
        <p:blipFill>
          <a:blip r:embed="rId2"/>
          <a:stretch/>
        </p:blipFill>
        <p:spPr>
          <a:xfrm>
            <a:off x="8216640" y="3543840"/>
            <a:ext cx="677880" cy="502200"/>
          </a:xfrm>
          <a:prstGeom prst="rect">
            <a:avLst/>
          </a:prstGeom>
          <a:ln>
            <a:noFill/>
          </a:ln>
        </p:spPr>
      </p:pic>
      <p:grpSp>
        <p:nvGrpSpPr>
          <p:cNvPr id="464" name="Group 33"/>
          <p:cNvGrpSpPr/>
          <p:nvPr/>
        </p:nvGrpSpPr>
        <p:grpSpPr>
          <a:xfrm>
            <a:off x="3218400" y="3403440"/>
            <a:ext cx="1253520" cy="1058040"/>
            <a:chOff x="3218400" y="3403440"/>
            <a:chExt cx="1253520" cy="1058040"/>
          </a:xfrm>
        </p:grpSpPr>
        <p:sp>
          <p:nvSpPr>
            <p:cNvPr id="465" name="CustomShape 34"/>
            <p:cNvSpPr/>
            <p:nvPr/>
          </p:nvSpPr>
          <p:spPr>
            <a:xfrm>
              <a:off x="3218400" y="4093200"/>
              <a:ext cx="125352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SIP proxy</a:t>
              </a:r>
              <a:endParaRPr b="0" lang="en-US" sz="1800" spc="-1" strike="noStrike">
                <a:solidFill>
                  <a:srgbClr val="000000"/>
                </a:solidFill>
                <a:latin typeface="Times New Roman"/>
              </a:endParaRPr>
            </a:p>
          </p:txBody>
        </p:sp>
        <p:pic>
          <p:nvPicPr>
            <p:cNvPr id="466" name="" descr=""/>
            <p:cNvPicPr/>
            <p:nvPr/>
          </p:nvPicPr>
          <p:blipFill>
            <a:blip r:embed="rId3"/>
            <a:stretch/>
          </p:blipFill>
          <p:spPr>
            <a:xfrm>
              <a:off x="3647520" y="3403440"/>
              <a:ext cx="385200" cy="717120"/>
            </a:xfrm>
            <a:prstGeom prst="rect">
              <a:avLst/>
            </a:prstGeom>
            <a:ln>
              <a:noFill/>
            </a:ln>
          </p:spPr>
        </p:pic>
      </p:grpSp>
      <p:sp>
        <p:nvSpPr>
          <p:cNvPr id="467" name="CustomShape 35"/>
          <p:cNvSpPr/>
          <p:nvPr/>
        </p:nvSpPr>
        <p:spPr>
          <a:xfrm>
            <a:off x="0" y="323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468" name="CustomShape 36"/>
          <p:cNvSpPr/>
          <p:nvPr/>
        </p:nvSpPr>
        <p:spPr>
          <a:xfrm>
            <a:off x="360" y="676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1875240" y="254880"/>
            <a:ext cx="7268760" cy="1269000"/>
          </a:xfrm>
          <a:prstGeom prst="rect">
            <a:avLst/>
          </a:prstGeom>
          <a:noFill/>
          <a:ln>
            <a:noFill/>
          </a:ln>
        </p:spPr>
        <p:txBody>
          <a:bodyPr lIns="0" rIns="0" tIns="0" bIns="0" anchor="ctr">
            <a:noAutofit/>
          </a:bodyPr>
          <a:p>
            <a:r>
              <a:rPr b="1" lang="en-US" sz="2800" spc="-1" strike="noStrike">
                <a:solidFill>
                  <a:srgbClr val="000000"/>
                </a:solidFill>
                <a:latin typeface="Arial Narrow"/>
              </a:rPr>
              <a:t>Probleem</a:t>
            </a:r>
            <a:endParaRPr b="1" lang="en-US" sz="2800" spc="-1" strike="noStrike">
              <a:solidFill>
                <a:srgbClr val="000000"/>
              </a:solidFill>
              <a:latin typeface="Arial Narrow"/>
            </a:endParaRPr>
          </a:p>
        </p:txBody>
      </p:sp>
      <p:sp>
        <p:nvSpPr>
          <p:cNvPr id="470"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RTP is dynamisch</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Wat gebeurt er, wanneer er een firewall ingesteld staat, of NAT/PAT?</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De wereld vergaat voor H323 en SIP </a:t>
            </a:r>
            <a:endParaRPr b="0" lang="en-US" sz="2400" spc="-1" strike="noStrike">
              <a:solidFill>
                <a:srgbClr val="000000"/>
              </a:solidFill>
              <a:latin typeface="Times New Roman"/>
            </a:endParaRPr>
          </a:p>
        </p:txBody>
      </p:sp>
      <p:sp>
        <p:nvSpPr>
          <p:cNvPr id="471" name="CustomShape 3"/>
          <p:cNvSpPr/>
          <p:nvPr/>
        </p:nvSpPr>
        <p:spPr>
          <a:xfrm>
            <a:off x="0" y="3520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472" name="CustomShape 4"/>
          <p:cNvSpPr/>
          <p:nvPr/>
        </p:nvSpPr>
        <p:spPr>
          <a:xfrm>
            <a:off x="360" y="1288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711080" y="442800"/>
            <a:ext cx="7108560" cy="1097640"/>
          </a:xfrm>
          <a:prstGeom prst="rect">
            <a:avLst/>
          </a:prstGeom>
          <a:noFill/>
          <a:ln>
            <a:noFill/>
          </a:ln>
        </p:spPr>
        <p:txBody>
          <a:bodyPr lIns="90000" rIns="90000" tIns="46800" bIns="46800" anchor="ctr">
            <a:noAutofit/>
          </a:bodyPr>
          <a:p>
            <a:pPr>
              <a:buClr>
                <a:srgbClr val="000000"/>
              </a:buClr>
              <a:buFont typeface="Arial Narrow"/>
              <a:buChar cha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US" sz="2800" spc="-1" strike="noStrike">
                <a:solidFill>
                  <a:srgbClr val="000000"/>
                </a:solidFill>
                <a:latin typeface="Arial Narrow"/>
              </a:rPr>
              <a:t>Overzicht</a:t>
            </a:r>
            <a:endParaRPr b="1" lang="en-US" sz="2800" spc="-1" strike="noStrike">
              <a:solidFill>
                <a:srgbClr val="000000"/>
              </a:solidFill>
              <a:latin typeface="Arial Narrow"/>
            </a:endParaRPr>
          </a:p>
        </p:txBody>
      </p:sp>
      <p:sp>
        <p:nvSpPr>
          <p:cNvPr id="240" name="TextShape 2"/>
          <p:cNvSpPr txBox="1"/>
          <p:nvPr/>
        </p:nvSpPr>
        <p:spPr>
          <a:xfrm>
            <a:off x="1743480" y="1604520"/>
            <a:ext cx="6942960" cy="4525920"/>
          </a:xfrm>
          <a:prstGeom prst="rect">
            <a:avLst/>
          </a:prstGeom>
          <a:noFill/>
          <a:ln>
            <a:noFill/>
          </a:ln>
        </p:spPr>
        <p:txBody>
          <a:bodyPr lIns="90000" rIns="90000" tIns="46800" bIns="46800">
            <a:normAutofit/>
          </a:bodyPr>
          <a:p>
            <a:pPr marL="334800" indent="-334800">
              <a:lnSpc>
                <a:spcPct val="90000"/>
              </a:lnSpc>
              <a:spcBef>
                <a:spcPts val="799"/>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Legacy</a:t>
            </a:r>
            <a:endParaRPr b="1" lang="en-US" sz="2400" spc="-1" strike="noStrike">
              <a:solidFill>
                <a:srgbClr val="000000"/>
              </a:solidFill>
              <a:latin typeface="Times New Roman"/>
            </a:endParaRPr>
          </a:p>
          <a:p>
            <a:pPr marL="334800" indent="-334800">
              <a:lnSpc>
                <a:spcPct val="90000"/>
              </a:lnSpc>
              <a:spcBef>
                <a:spcPts val="799"/>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VoIP Protocollen</a:t>
            </a:r>
            <a:endParaRPr b="1" lang="en-US" sz="2400" spc="-1" strike="noStrike">
              <a:solidFill>
                <a:srgbClr val="000000"/>
              </a:solidFill>
              <a:latin typeface="Times New Roman"/>
            </a:endParaRPr>
          </a:p>
          <a:p>
            <a:pPr lvl="1" marL="734760" indent="-277560">
              <a:lnSpc>
                <a:spcPct val="90000"/>
              </a:lnSpc>
              <a:spcBef>
                <a:spcPts val="697"/>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Media transmissie (RTP)</a:t>
            </a:r>
            <a:endParaRPr b="0" lang="en-US" sz="2400" spc="-1" strike="noStrike">
              <a:solidFill>
                <a:srgbClr val="000000"/>
              </a:solidFill>
              <a:latin typeface="Times New Roman"/>
            </a:endParaRPr>
          </a:p>
          <a:p>
            <a:pPr lvl="1" marL="734760" indent="-277560">
              <a:lnSpc>
                <a:spcPct val="90000"/>
              </a:lnSpc>
              <a:spcBef>
                <a:spcPts val="697"/>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Controle verbindingen (SIP)</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Problemen met NAT</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Oplossingen voor NAT</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Beveiliging</a:t>
            </a:r>
            <a:endParaRPr b="1" lang="en-US" sz="2400" spc="-1" strike="noStrike">
              <a:solidFill>
                <a:srgbClr val="000000"/>
              </a:solidFill>
              <a:latin typeface="Times New Roman"/>
            </a:endParaRPr>
          </a:p>
          <a:p>
            <a:pPr marL="334800" indent="-334800">
              <a:lnSpc>
                <a:spcPct val="90000"/>
              </a:lnSpc>
              <a:spcBef>
                <a:spcPts val="799"/>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a:p>
            <a:pPr marL="334800" indent="-334800">
              <a:lnSpc>
                <a:spcPct val="90000"/>
              </a:lnSpc>
              <a:spcBef>
                <a:spcPts val="799"/>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NAT breekt SIP controlekanaal</a:t>
            </a:r>
            <a:endParaRPr b="1" lang="en-US" sz="2800" spc="-1" strike="noStrike">
              <a:solidFill>
                <a:srgbClr val="000000"/>
              </a:solidFill>
              <a:latin typeface="Arial Narrow"/>
            </a:endParaRPr>
          </a:p>
        </p:txBody>
      </p:sp>
      <p:grpSp>
        <p:nvGrpSpPr>
          <p:cNvPr id="474" name="Group 2"/>
          <p:cNvGrpSpPr/>
          <p:nvPr/>
        </p:nvGrpSpPr>
        <p:grpSpPr>
          <a:xfrm>
            <a:off x="4762440" y="5199840"/>
            <a:ext cx="566640" cy="288720"/>
            <a:chOff x="4762440" y="5199840"/>
            <a:chExt cx="566640" cy="288720"/>
          </a:xfrm>
        </p:grpSpPr>
        <p:sp>
          <p:nvSpPr>
            <p:cNvPr id="475" name="CustomShape 3"/>
            <p:cNvSpPr/>
            <p:nvPr/>
          </p:nvSpPr>
          <p:spPr>
            <a:xfrm>
              <a:off x="5114880" y="5199840"/>
              <a:ext cx="214200" cy="255600"/>
            </a:xfrm>
            <a:custGeom>
              <a:avLst/>
              <a:gdLst/>
              <a:ahLst/>
              <a:rect l="l" t="t" r="r" b="b"/>
              <a:pathLst>
                <a:path w="135" h="161">
                  <a:moveTo>
                    <a:pt x="0" y="161"/>
                  </a:moveTo>
                  <a:lnTo>
                    <a:pt x="135" y="69"/>
                  </a:lnTo>
                  <a:lnTo>
                    <a:pt x="135" y="0"/>
                  </a:lnTo>
                  <a:lnTo>
                    <a:pt x="0" y="92"/>
                  </a:lnTo>
                  <a:lnTo>
                    <a:pt x="0" y="161"/>
                  </a:lnTo>
                  <a:lnTo>
                    <a:pt x="0" y="161"/>
                  </a:lnTo>
                  <a:close/>
                </a:path>
              </a:pathLst>
            </a:custGeom>
            <a:solidFill>
              <a:srgbClr val="084081"/>
            </a:solidFill>
            <a:ln>
              <a:noFill/>
            </a:ln>
          </p:spPr>
          <p:style>
            <a:lnRef idx="0"/>
            <a:fillRef idx="0"/>
            <a:effectRef idx="0"/>
            <a:fontRef idx="minor"/>
          </p:style>
        </p:sp>
        <p:sp>
          <p:nvSpPr>
            <p:cNvPr id="476" name="CustomShape 4"/>
            <p:cNvSpPr/>
            <p:nvPr/>
          </p:nvSpPr>
          <p:spPr>
            <a:xfrm>
              <a:off x="4762440" y="5346000"/>
              <a:ext cx="352440" cy="142560"/>
            </a:xfrm>
            <a:custGeom>
              <a:avLst/>
              <a:gdLst/>
              <a:ahLst/>
              <a:rect l="l" t="t" r="r" b="b"/>
              <a:pathLst>
                <a:path w="94" h="38">
                  <a:moveTo>
                    <a:pt x="0" y="0"/>
                  </a:moveTo>
                  <a:cubicBezTo>
                    <a:pt x="0" y="29"/>
                    <a:pt x="0" y="29"/>
                    <a:pt x="0" y="29"/>
                  </a:cubicBezTo>
                  <a:cubicBezTo>
                    <a:pt x="0" y="29"/>
                    <a:pt x="0" y="29"/>
                    <a:pt x="0" y="29"/>
                  </a:cubicBezTo>
                  <a:cubicBezTo>
                    <a:pt x="0" y="34"/>
                    <a:pt x="21" y="38"/>
                    <a:pt x="47" y="38"/>
                  </a:cubicBezTo>
                  <a:cubicBezTo>
                    <a:pt x="73" y="38"/>
                    <a:pt x="90" y="33"/>
                    <a:pt x="94" y="29"/>
                  </a:cubicBezTo>
                  <a:cubicBezTo>
                    <a:pt x="94" y="29"/>
                    <a:pt x="94" y="29"/>
                    <a:pt x="94" y="29"/>
                  </a:cubicBezTo>
                  <a:cubicBezTo>
                    <a:pt x="94" y="0"/>
                    <a:pt x="94" y="0"/>
                    <a:pt x="94" y="0"/>
                  </a:cubicBezTo>
                  <a:lnTo>
                    <a:pt x="0" y="0"/>
                  </a:lnTo>
                  <a:close/>
                </a:path>
              </a:pathLst>
            </a:custGeom>
            <a:solidFill>
              <a:srgbClr val="748db5"/>
            </a:solidFill>
            <a:ln>
              <a:noFill/>
            </a:ln>
          </p:spPr>
          <p:style>
            <a:lnRef idx="0"/>
            <a:fillRef idx="0"/>
            <a:effectRef idx="0"/>
            <a:fontRef idx="minor"/>
          </p:style>
        </p:sp>
        <p:sp>
          <p:nvSpPr>
            <p:cNvPr id="477" name="CustomShape 5"/>
            <p:cNvSpPr/>
            <p:nvPr/>
          </p:nvSpPr>
          <p:spPr>
            <a:xfrm>
              <a:off x="4762440" y="5199840"/>
              <a:ext cx="566640" cy="181080"/>
            </a:xfrm>
            <a:custGeom>
              <a:avLst/>
              <a:gdLst/>
              <a:ahLst/>
              <a:rect l="l" t="t" r="r" b="b"/>
              <a:pathLst>
                <a:path w="151" h="48">
                  <a:moveTo>
                    <a:pt x="58" y="0"/>
                  </a:moveTo>
                  <a:cubicBezTo>
                    <a:pt x="0" y="39"/>
                    <a:pt x="0" y="39"/>
                    <a:pt x="0" y="39"/>
                  </a:cubicBezTo>
                  <a:cubicBezTo>
                    <a:pt x="0" y="44"/>
                    <a:pt x="21" y="48"/>
                    <a:pt x="47" y="48"/>
                  </a:cubicBezTo>
                  <a:cubicBezTo>
                    <a:pt x="73" y="48"/>
                    <a:pt x="90" y="43"/>
                    <a:pt x="94" y="39"/>
                  </a:cubicBezTo>
                  <a:cubicBezTo>
                    <a:pt x="151" y="0"/>
                    <a:pt x="151" y="0"/>
                    <a:pt x="151" y="0"/>
                  </a:cubicBezTo>
                  <a:lnTo>
                    <a:pt x="58" y="0"/>
                  </a:lnTo>
                  <a:close/>
                </a:path>
              </a:pathLst>
            </a:custGeom>
            <a:solidFill>
              <a:srgbClr val="c3cddf"/>
            </a:solidFill>
            <a:ln>
              <a:noFill/>
            </a:ln>
          </p:spPr>
          <p:style>
            <a:lnRef idx="0"/>
            <a:fillRef idx="0"/>
            <a:effectRef idx="0"/>
            <a:fontRef idx="minor"/>
          </p:style>
        </p:sp>
        <p:sp>
          <p:nvSpPr>
            <p:cNvPr id="478" name="CustomShape 6"/>
            <p:cNvSpPr/>
            <p:nvPr/>
          </p:nvSpPr>
          <p:spPr>
            <a:xfrm>
              <a:off x="4792680" y="5402880"/>
              <a:ext cx="22320" cy="25560"/>
            </a:xfrm>
            <a:prstGeom prst="ellipse">
              <a:avLst/>
            </a:prstGeom>
            <a:solidFill>
              <a:srgbClr val="c3cddf"/>
            </a:solidFill>
            <a:ln>
              <a:noFill/>
            </a:ln>
          </p:spPr>
          <p:style>
            <a:lnRef idx="0"/>
            <a:fillRef idx="0"/>
            <a:effectRef idx="0"/>
            <a:fontRef idx="minor"/>
          </p:style>
        </p:sp>
        <p:sp>
          <p:nvSpPr>
            <p:cNvPr id="479" name="CustomShape 7"/>
            <p:cNvSpPr/>
            <p:nvPr/>
          </p:nvSpPr>
          <p:spPr>
            <a:xfrm>
              <a:off x="4852800" y="5414040"/>
              <a:ext cx="22320" cy="25560"/>
            </a:xfrm>
            <a:prstGeom prst="ellipse">
              <a:avLst/>
            </a:prstGeom>
            <a:solidFill>
              <a:srgbClr val="c3cddf"/>
            </a:solidFill>
            <a:ln>
              <a:noFill/>
            </a:ln>
          </p:spPr>
          <p:style>
            <a:lnRef idx="0"/>
            <a:fillRef idx="0"/>
            <a:effectRef idx="0"/>
            <a:fontRef idx="minor"/>
          </p:style>
        </p:sp>
        <p:sp>
          <p:nvSpPr>
            <p:cNvPr id="480" name="CustomShape 8"/>
            <p:cNvSpPr/>
            <p:nvPr/>
          </p:nvSpPr>
          <p:spPr>
            <a:xfrm>
              <a:off x="4913280" y="5417280"/>
              <a:ext cx="22320" cy="22320"/>
            </a:xfrm>
            <a:prstGeom prst="ellipse">
              <a:avLst/>
            </a:prstGeom>
            <a:solidFill>
              <a:srgbClr val="c3cddf"/>
            </a:solidFill>
            <a:ln>
              <a:noFill/>
            </a:ln>
          </p:spPr>
          <p:style>
            <a:lnRef idx="0"/>
            <a:fillRef idx="0"/>
            <a:effectRef idx="0"/>
            <a:fontRef idx="minor"/>
          </p:style>
        </p:sp>
        <p:sp>
          <p:nvSpPr>
            <p:cNvPr id="481" name="CustomShape 9"/>
            <p:cNvSpPr/>
            <p:nvPr/>
          </p:nvSpPr>
          <p:spPr>
            <a:xfrm>
              <a:off x="4971960" y="5414040"/>
              <a:ext cx="23760" cy="25560"/>
            </a:xfrm>
            <a:prstGeom prst="ellipse">
              <a:avLst/>
            </a:prstGeom>
            <a:solidFill>
              <a:srgbClr val="c3cddf"/>
            </a:solidFill>
            <a:ln>
              <a:noFill/>
            </a:ln>
          </p:spPr>
          <p:style>
            <a:lnRef idx="0"/>
            <a:fillRef idx="0"/>
            <a:effectRef idx="0"/>
            <a:fontRef idx="minor"/>
          </p:style>
        </p:sp>
        <p:sp>
          <p:nvSpPr>
            <p:cNvPr id="482" name="CustomShape 10"/>
            <p:cNvSpPr/>
            <p:nvPr/>
          </p:nvSpPr>
          <p:spPr>
            <a:xfrm>
              <a:off x="5029200" y="5406120"/>
              <a:ext cx="25200" cy="27000"/>
            </a:xfrm>
            <a:prstGeom prst="ellipse">
              <a:avLst/>
            </a:prstGeom>
            <a:solidFill>
              <a:srgbClr val="c3cddf"/>
            </a:solidFill>
            <a:ln>
              <a:noFill/>
            </a:ln>
          </p:spPr>
          <p:style>
            <a:lnRef idx="0"/>
            <a:fillRef idx="0"/>
            <a:effectRef idx="0"/>
            <a:fontRef idx="minor"/>
          </p:style>
        </p:sp>
        <p:sp>
          <p:nvSpPr>
            <p:cNvPr id="483" name="CustomShape 11"/>
            <p:cNvSpPr/>
            <p:nvPr/>
          </p:nvSpPr>
          <p:spPr>
            <a:xfrm>
              <a:off x="4822920" y="5215680"/>
              <a:ext cx="203040" cy="119160"/>
            </a:xfrm>
            <a:custGeom>
              <a:avLst/>
              <a:gdLst/>
              <a:ahLst/>
              <a:rect l="l" t="t" r="r" b="b"/>
              <a:pathLst>
                <a:path w="128" h="75">
                  <a:moveTo>
                    <a:pt x="113" y="0"/>
                  </a:moveTo>
                  <a:lnTo>
                    <a:pt x="0" y="75"/>
                  </a:lnTo>
                  <a:lnTo>
                    <a:pt x="14" y="75"/>
                  </a:lnTo>
                  <a:lnTo>
                    <a:pt x="128" y="0"/>
                  </a:lnTo>
                  <a:lnTo>
                    <a:pt x="113" y="0"/>
                  </a:lnTo>
                  <a:close/>
                </a:path>
              </a:pathLst>
            </a:custGeom>
            <a:solidFill>
              <a:srgbClr val="084081"/>
            </a:solidFill>
            <a:ln>
              <a:noFill/>
            </a:ln>
          </p:spPr>
          <p:style>
            <a:lnRef idx="0"/>
            <a:fillRef idx="0"/>
            <a:effectRef idx="0"/>
            <a:fontRef idx="minor"/>
          </p:style>
        </p:sp>
        <p:sp>
          <p:nvSpPr>
            <p:cNvPr id="484" name="CustomShape 12"/>
            <p:cNvSpPr/>
            <p:nvPr/>
          </p:nvSpPr>
          <p:spPr>
            <a:xfrm>
              <a:off x="4867200" y="5215680"/>
              <a:ext cx="222120" cy="130320"/>
            </a:xfrm>
            <a:custGeom>
              <a:avLst/>
              <a:gdLst/>
              <a:ahLst/>
              <a:rect l="l" t="t" r="r" b="b"/>
              <a:pathLst>
                <a:path w="140" h="82">
                  <a:moveTo>
                    <a:pt x="123" y="0"/>
                  </a:moveTo>
                  <a:lnTo>
                    <a:pt x="0" y="82"/>
                  </a:lnTo>
                  <a:lnTo>
                    <a:pt x="15" y="82"/>
                  </a:lnTo>
                  <a:lnTo>
                    <a:pt x="140" y="0"/>
                  </a:lnTo>
                  <a:lnTo>
                    <a:pt x="123" y="0"/>
                  </a:lnTo>
                  <a:close/>
                </a:path>
              </a:pathLst>
            </a:custGeom>
            <a:solidFill>
              <a:srgbClr val="084081"/>
            </a:solidFill>
            <a:ln>
              <a:noFill/>
            </a:ln>
          </p:spPr>
          <p:style>
            <a:lnRef idx="0"/>
            <a:fillRef idx="0"/>
            <a:effectRef idx="0"/>
            <a:fontRef idx="minor"/>
          </p:style>
        </p:sp>
        <p:sp>
          <p:nvSpPr>
            <p:cNvPr id="485" name="CustomShape 13"/>
            <p:cNvSpPr/>
            <p:nvPr/>
          </p:nvSpPr>
          <p:spPr>
            <a:xfrm>
              <a:off x="4987800" y="5215680"/>
              <a:ext cx="220680" cy="130320"/>
            </a:xfrm>
            <a:custGeom>
              <a:avLst/>
              <a:gdLst/>
              <a:ahLst/>
              <a:rect l="l" t="t" r="r" b="b"/>
              <a:pathLst>
                <a:path w="139" h="82">
                  <a:moveTo>
                    <a:pt x="125" y="0"/>
                  </a:moveTo>
                  <a:lnTo>
                    <a:pt x="0" y="82"/>
                  </a:lnTo>
                  <a:lnTo>
                    <a:pt x="14" y="82"/>
                  </a:lnTo>
                  <a:lnTo>
                    <a:pt x="139" y="0"/>
                  </a:lnTo>
                  <a:lnTo>
                    <a:pt x="125" y="0"/>
                  </a:lnTo>
                  <a:close/>
                </a:path>
              </a:pathLst>
            </a:custGeom>
            <a:solidFill>
              <a:srgbClr val="084081"/>
            </a:solidFill>
            <a:ln>
              <a:noFill/>
            </a:ln>
          </p:spPr>
          <p:style>
            <a:lnRef idx="0"/>
            <a:fillRef idx="0"/>
            <a:effectRef idx="0"/>
            <a:fontRef idx="minor"/>
          </p:style>
        </p:sp>
        <p:sp>
          <p:nvSpPr>
            <p:cNvPr id="486" name="CustomShape 14"/>
            <p:cNvSpPr/>
            <p:nvPr/>
          </p:nvSpPr>
          <p:spPr>
            <a:xfrm>
              <a:off x="4916520" y="5215680"/>
              <a:ext cx="231840" cy="138240"/>
            </a:xfrm>
            <a:custGeom>
              <a:avLst/>
              <a:gdLst/>
              <a:ahLst/>
              <a:rect l="l" t="t" r="r" b="b"/>
              <a:pathLst>
                <a:path w="146" h="87">
                  <a:moveTo>
                    <a:pt x="132" y="0"/>
                  </a:moveTo>
                  <a:lnTo>
                    <a:pt x="0" y="87"/>
                  </a:lnTo>
                  <a:lnTo>
                    <a:pt x="14" y="87"/>
                  </a:lnTo>
                  <a:lnTo>
                    <a:pt x="146" y="0"/>
                  </a:lnTo>
                  <a:lnTo>
                    <a:pt x="132" y="0"/>
                  </a:lnTo>
                  <a:close/>
                </a:path>
              </a:pathLst>
            </a:custGeom>
            <a:solidFill>
              <a:srgbClr val="084081"/>
            </a:solidFill>
            <a:ln>
              <a:noFill/>
            </a:ln>
          </p:spPr>
          <p:style>
            <a:lnRef idx="0"/>
            <a:fillRef idx="0"/>
            <a:effectRef idx="0"/>
            <a:fontRef idx="minor"/>
          </p:style>
        </p:sp>
        <p:sp>
          <p:nvSpPr>
            <p:cNvPr id="487" name="CustomShape 15"/>
            <p:cNvSpPr/>
            <p:nvPr/>
          </p:nvSpPr>
          <p:spPr>
            <a:xfrm>
              <a:off x="5062680" y="5215680"/>
              <a:ext cx="206280" cy="119160"/>
            </a:xfrm>
            <a:custGeom>
              <a:avLst/>
              <a:gdLst/>
              <a:ahLst/>
              <a:rect l="l" t="t" r="r" b="b"/>
              <a:pathLst>
                <a:path w="130" h="75">
                  <a:moveTo>
                    <a:pt x="116" y="0"/>
                  </a:moveTo>
                  <a:lnTo>
                    <a:pt x="0" y="75"/>
                  </a:lnTo>
                  <a:lnTo>
                    <a:pt x="14" y="75"/>
                  </a:lnTo>
                  <a:lnTo>
                    <a:pt x="130" y="0"/>
                  </a:lnTo>
                  <a:lnTo>
                    <a:pt x="116" y="0"/>
                  </a:lnTo>
                  <a:close/>
                </a:path>
              </a:pathLst>
            </a:custGeom>
            <a:solidFill>
              <a:srgbClr val="084081"/>
            </a:solidFill>
            <a:ln>
              <a:noFill/>
            </a:ln>
          </p:spPr>
          <p:style>
            <a:lnRef idx="0"/>
            <a:fillRef idx="0"/>
            <a:effectRef idx="0"/>
            <a:fontRef idx="minor"/>
          </p:style>
        </p:sp>
      </p:grpSp>
      <p:sp>
        <p:nvSpPr>
          <p:cNvPr id="488" name="CustomShape 16"/>
          <p:cNvSpPr/>
          <p:nvPr/>
        </p:nvSpPr>
        <p:spPr>
          <a:xfrm>
            <a:off x="3787200" y="5501520"/>
            <a:ext cx="251244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ADSL modem/router</a:t>
            </a:r>
            <a:endParaRPr b="0" lang="en-US" sz="1800" spc="-1" strike="noStrike">
              <a:solidFill>
                <a:srgbClr val="000000"/>
              </a:solidFill>
              <a:latin typeface="Times New Roman"/>
            </a:endParaRPr>
          </a:p>
        </p:txBody>
      </p:sp>
      <p:sp>
        <p:nvSpPr>
          <p:cNvPr id="489" name="CustomShape 17"/>
          <p:cNvSpPr/>
          <p:nvPr/>
        </p:nvSpPr>
        <p:spPr>
          <a:xfrm>
            <a:off x="2371320" y="2737800"/>
            <a:ext cx="141372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10.10.10.1</a:t>
            </a:r>
            <a:endParaRPr b="0" lang="en-US" sz="1800" spc="-1" strike="noStrike">
              <a:solidFill>
                <a:srgbClr val="000000"/>
              </a:solidFill>
              <a:latin typeface="Times New Roman"/>
            </a:endParaRPr>
          </a:p>
        </p:txBody>
      </p:sp>
      <p:sp>
        <p:nvSpPr>
          <p:cNvPr id="490" name="CustomShape 18"/>
          <p:cNvSpPr/>
          <p:nvPr/>
        </p:nvSpPr>
        <p:spPr>
          <a:xfrm>
            <a:off x="3035160" y="5155920"/>
            <a:ext cx="17031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10.10.10.254</a:t>
            </a:r>
            <a:endParaRPr b="0" lang="en-US" sz="1800" spc="-1" strike="noStrike">
              <a:solidFill>
                <a:srgbClr val="000000"/>
              </a:solidFill>
              <a:latin typeface="Times New Roman"/>
            </a:endParaRPr>
          </a:p>
        </p:txBody>
      </p:sp>
      <p:sp>
        <p:nvSpPr>
          <p:cNvPr id="491" name="CustomShape 19"/>
          <p:cNvSpPr/>
          <p:nvPr/>
        </p:nvSpPr>
        <p:spPr>
          <a:xfrm>
            <a:off x="5326560" y="5120640"/>
            <a:ext cx="9792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1.1.1.1</a:t>
            </a:r>
            <a:endParaRPr b="0" lang="en-US" sz="1800" spc="-1" strike="noStrike">
              <a:solidFill>
                <a:srgbClr val="000000"/>
              </a:solidFill>
              <a:latin typeface="Times New Roman"/>
            </a:endParaRPr>
          </a:p>
        </p:txBody>
      </p:sp>
      <p:sp>
        <p:nvSpPr>
          <p:cNvPr id="492" name="Line 20"/>
          <p:cNvSpPr/>
          <p:nvPr/>
        </p:nvSpPr>
        <p:spPr>
          <a:xfrm>
            <a:off x="3088440" y="4257720"/>
            <a:ext cx="1703880" cy="869400"/>
          </a:xfrm>
          <a:prstGeom prst="line">
            <a:avLst/>
          </a:prstGeom>
          <a:ln w="9360">
            <a:solidFill>
              <a:srgbClr val="000000"/>
            </a:solidFill>
            <a:miter/>
            <a:tailEnd len="med" type="triangle" w="med"/>
          </a:ln>
        </p:spPr>
        <p:style>
          <a:lnRef idx="0"/>
          <a:fillRef idx="0"/>
          <a:effectRef idx="0"/>
          <a:fontRef idx="minor"/>
        </p:style>
      </p:sp>
      <p:sp>
        <p:nvSpPr>
          <p:cNvPr id="493" name="CustomShape 21"/>
          <p:cNvSpPr/>
          <p:nvPr/>
        </p:nvSpPr>
        <p:spPr>
          <a:xfrm>
            <a:off x="1704240" y="3298680"/>
            <a:ext cx="3584880" cy="916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Src ip: 10.10.10.1</a:t>
            </a:r>
            <a:endParaRPr b="0" lang="en-US" sz="18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REGISTER</a:t>
            </a:r>
            <a:endParaRPr b="0" lang="en-US" sz="18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Contact: sip:jan@</a:t>
            </a:r>
            <a:r>
              <a:rPr b="0" lang="nl-NL" sz="1800" spc="-1" strike="noStrike">
                <a:solidFill>
                  <a:srgbClr val="ff0000"/>
                </a:solidFill>
                <a:latin typeface="Tahoma"/>
              </a:rPr>
              <a:t>10.10.10.1</a:t>
            </a:r>
            <a:endParaRPr b="0" lang="en-US" sz="1800" spc="-1" strike="noStrike">
              <a:solidFill>
                <a:srgbClr val="000000"/>
              </a:solidFill>
              <a:latin typeface="Times New Roman"/>
            </a:endParaRPr>
          </a:p>
        </p:txBody>
      </p:sp>
      <p:sp>
        <p:nvSpPr>
          <p:cNvPr id="494" name="Line 22"/>
          <p:cNvSpPr/>
          <p:nvPr/>
        </p:nvSpPr>
        <p:spPr>
          <a:xfrm flipV="1">
            <a:off x="5544360" y="4239720"/>
            <a:ext cx="1715040" cy="843120"/>
          </a:xfrm>
          <a:prstGeom prst="line">
            <a:avLst/>
          </a:prstGeom>
          <a:ln w="9360">
            <a:solidFill>
              <a:srgbClr val="000000"/>
            </a:solidFill>
            <a:miter/>
            <a:tailEnd len="med" type="triangle" w="med"/>
          </a:ln>
        </p:spPr>
        <p:style>
          <a:lnRef idx="0"/>
          <a:fillRef idx="0"/>
          <a:effectRef idx="0"/>
          <a:fontRef idx="minor"/>
        </p:style>
      </p:sp>
      <p:sp>
        <p:nvSpPr>
          <p:cNvPr id="495" name="CustomShape 23"/>
          <p:cNvSpPr/>
          <p:nvPr/>
        </p:nvSpPr>
        <p:spPr>
          <a:xfrm>
            <a:off x="5752080" y="2988000"/>
            <a:ext cx="3200400" cy="119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Src ip: 1.1.1.1</a:t>
            </a:r>
            <a:endParaRPr b="0" lang="en-US" sz="18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REGISTER</a:t>
            </a:r>
            <a:endParaRPr b="0" lang="en-US" sz="18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1800" spc="-1" strike="noStrike">
                <a:solidFill>
                  <a:srgbClr val="000000"/>
                </a:solidFill>
                <a:latin typeface="Tahoma"/>
              </a:rPr>
              <a:t>Contact: sip:jan@</a:t>
            </a:r>
            <a:r>
              <a:rPr b="0" lang="nl-NL" sz="1800" spc="-1" strike="noStrike">
                <a:solidFill>
                  <a:srgbClr val="ff0000"/>
                </a:solidFill>
                <a:latin typeface="Tahoma"/>
              </a:rPr>
              <a:t>10.10.10.1</a:t>
            </a:r>
            <a:endParaRPr b="0" lang="en-US" sz="1800" spc="-1" strike="noStrike">
              <a:solidFill>
                <a:srgbClr val="000000"/>
              </a:solidFill>
              <a:latin typeface="Times New Roman"/>
            </a:endParaRPr>
          </a:p>
        </p:txBody>
      </p:sp>
      <p:pic>
        <p:nvPicPr>
          <p:cNvPr id="496" name="" descr=""/>
          <p:cNvPicPr/>
          <p:nvPr/>
        </p:nvPicPr>
        <p:blipFill>
          <a:blip r:embed="rId1"/>
          <a:stretch/>
        </p:blipFill>
        <p:spPr>
          <a:xfrm>
            <a:off x="2363760" y="1932120"/>
            <a:ext cx="1242720" cy="851760"/>
          </a:xfrm>
          <a:prstGeom prst="rect">
            <a:avLst/>
          </a:prstGeom>
          <a:ln>
            <a:noFill/>
          </a:ln>
        </p:spPr>
      </p:pic>
      <p:sp>
        <p:nvSpPr>
          <p:cNvPr id="497" name="TextShape 24"/>
          <p:cNvSpPr txBox="1"/>
          <p:nvPr/>
        </p:nvSpPr>
        <p:spPr>
          <a:xfrm>
            <a:off x="7429680" y="2952720"/>
            <a:ext cx="462600" cy="666720"/>
          </a:xfrm>
          <a:prstGeom prst="rect">
            <a:avLst/>
          </a:prstGeom>
          <a:noFill/>
          <a:ln>
            <a:noFill/>
          </a:ln>
        </p:spPr>
        <p:txBody>
          <a:bodyPr lIns="90000" rIns="90000" tIns="45000" bIns="45000">
            <a:noAutofit/>
          </a:bodyPr>
          <a:p>
            <a:r>
              <a:rPr b="0" lang="en-US" sz="3200" spc="-1" strike="noStrike">
                <a:solidFill>
                  <a:srgbClr val="ff0000"/>
                </a:solidFill>
                <a:latin typeface="Times New Roman"/>
              </a:rPr>
              <a:t>?</a:t>
            </a:r>
            <a:endParaRPr b="0" lang="en-US" sz="3200" spc="-1" strike="noStrike">
              <a:solidFill>
                <a:srgbClr val="000000"/>
              </a:solidFill>
              <a:latin typeface="Times New Roman"/>
            </a:endParaRPr>
          </a:p>
        </p:txBody>
      </p:sp>
      <p:sp>
        <p:nvSpPr>
          <p:cNvPr id="498" name="CustomShape 25"/>
          <p:cNvSpPr/>
          <p:nvPr/>
        </p:nvSpPr>
        <p:spPr>
          <a:xfrm>
            <a:off x="0" y="3520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499" name="CustomShape 26"/>
          <p:cNvSpPr/>
          <p:nvPr/>
        </p:nvSpPr>
        <p:spPr>
          <a:xfrm>
            <a:off x="360" y="1288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1860480" y="442800"/>
            <a:ext cx="69591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ENUM</a:t>
            </a:r>
            <a:endParaRPr b="1" lang="en-US" sz="2800" spc="-1" strike="noStrike">
              <a:solidFill>
                <a:srgbClr val="000000"/>
              </a:solidFill>
              <a:latin typeface="Arial Narrow"/>
            </a:endParaRPr>
          </a:p>
        </p:txBody>
      </p:sp>
      <p:sp>
        <p:nvSpPr>
          <p:cNvPr id="501" name="TextShape 2"/>
          <p:cNvSpPr txBox="1"/>
          <p:nvPr/>
        </p:nvSpPr>
        <p:spPr>
          <a:xfrm>
            <a:off x="1714680" y="1396800"/>
            <a:ext cx="7340400" cy="452628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ENUM: IETF RFC </a:t>
            </a:r>
            <a:r>
              <a:rPr b="1" lang="en-US" sz="2400" spc="-1" strike="noStrike">
                <a:solidFill>
                  <a:srgbClr val="000000"/>
                </a:solidFill>
                <a:latin typeface="Times New Roman"/>
              </a:rPr>
              <a:t>3761: e164.arpa</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Oplossing voor het </a:t>
            </a:r>
            <a:r>
              <a:rPr b="1" lang="en-US" sz="2400" spc="-1" strike="noStrike">
                <a:solidFill>
                  <a:srgbClr val="000000"/>
                </a:solidFill>
                <a:latin typeface="Times New Roman"/>
              </a:rPr>
              <a:t>zoeken naar een </a:t>
            </a:r>
            <a:r>
              <a:rPr b="1" lang="en-US" sz="2400" spc="-1" strike="noStrike">
                <a:solidFill>
                  <a:srgbClr val="000000"/>
                </a:solidFill>
                <a:latin typeface="Times New Roman"/>
              </a:rPr>
              <a:t>nummer</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Encodeert een E.164 </a:t>
            </a:r>
            <a:r>
              <a:rPr b="1" lang="en-US" sz="2400" spc="-1" strike="noStrike">
                <a:solidFill>
                  <a:srgbClr val="000000"/>
                </a:solidFill>
                <a:latin typeface="Times New Roman"/>
              </a:rPr>
              <a:t>telefoonnummer in </a:t>
            </a:r>
            <a:r>
              <a:rPr b="1" lang="en-US" sz="2400" spc="-1" strike="noStrike">
                <a:solidFill>
                  <a:srgbClr val="000000"/>
                </a:solidFill>
                <a:latin typeface="Times New Roman"/>
              </a:rPr>
              <a:t>een DNS request</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Volledige nummer </a:t>
            </a:r>
            <a:r>
              <a:rPr b="1" lang="en-US" sz="2400" spc="-1" strike="noStrike">
                <a:solidFill>
                  <a:srgbClr val="000000"/>
                </a:solidFill>
                <a:latin typeface="Times New Roman"/>
              </a:rPr>
              <a:t>nemen, cijfers </a:t>
            </a:r>
            <a:r>
              <a:rPr b="1" lang="en-US" sz="2400" spc="-1" strike="noStrike">
                <a:solidFill>
                  <a:srgbClr val="000000"/>
                </a:solidFill>
                <a:latin typeface="Times New Roman"/>
              </a:rPr>
              <a:t>omkeren, punt tussen </a:t>
            </a:r>
            <a:r>
              <a:rPr b="1" lang="en-US" sz="2400" spc="-1" strike="noStrike">
                <a:solidFill>
                  <a:srgbClr val="000000"/>
                </a:solidFill>
                <a:latin typeface="Times New Roman"/>
              </a:rPr>
              <a:t>de cijfers </a:t>
            </a:r>
            <a:r>
              <a:rPr b="1" lang="en-US" sz="2400" spc="-1" strike="noStrike">
                <a:solidFill>
                  <a:srgbClr val="000000"/>
                </a:solidFill>
                <a:latin typeface="Times New Roman"/>
              </a:rPr>
              <a:t>en </a:t>
            </a:r>
            <a:r>
              <a:rPr b="1" lang="en-US" sz="2400" spc="-1" strike="noStrike">
                <a:solidFill>
                  <a:srgbClr val="ff0000"/>
                </a:solidFill>
                <a:latin typeface="Times New Roman"/>
              </a:rPr>
              <a:t>.e164.arpa</a:t>
            </a:r>
            <a:r>
              <a:rPr b="1" lang="en-US" sz="2400" spc="-1" strike="noStrike">
                <a:solidFill>
                  <a:srgbClr val="000000"/>
                </a:solidFill>
                <a:latin typeface="Times New Roman"/>
              </a:rPr>
              <a:t> </a:t>
            </a:r>
            <a:r>
              <a:rPr b="1" lang="en-US" sz="2400" spc="-1" strike="noStrike">
                <a:solidFill>
                  <a:srgbClr val="000000"/>
                </a:solidFill>
                <a:latin typeface="Times New Roman"/>
              </a:rPr>
              <a:t>toevoegen</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2400" spc="-1" strike="noStrike">
                <a:solidFill>
                  <a:srgbClr val="000000"/>
                </a:solidFill>
                <a:latin typeface="Times New Roman"/>
              </a:rPr>
              <a:t>Voorbeeld</a:t>
            </a:r>
            <a:br/>
            <a:r>
              <a:rPr b="0" lang="en-US" sz="2400" spc="-1" strike="noStrike">
                <a:solidFill>
                  <a:srgbClr val="000000"/>
                </a:solidFill>
                <a:latin typeface="Times New Roman"/>
              </a:rPr>
              <a:t>+32 (0)3/613.13.13 </a:t>
            </a:r>
            <a:r>
              <a:rPr b="0" lang="en-US" sz="2400" spc="-1" strike="noStrike">
                <a:solidFill>
                  <a:srgbClr val="000000"/>
                </a:solidFill>
                <a:latin typeface="Times New Roman"/>
              </a:rPr>
              <a:t>wordt </a:t>
            </a:r>
            <a:r>
              <a:rPr b="0" lang="en-US" sz="2400" spc="-1" strike="noStrike">
                <a:solidFill>
                  <a:srgbClr val="000000"/>
                </a:solidFill>
                <a:latin typeface="Times New Roman"/>
              </a:rPr>
              <a:t>3.1.3.1.3.1.6.3.2.3</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Een VoIP client </a:t>
            </a:r>
            <a:r>
              <a:rPr b="0" lang="en-US" sz="2400" spc="-1" strike="noStrike">
                <a:solidFill>
                  <a:srgbClr val="000000"/>
                </a:solidFill>
                <a:latin typeface="Times New Roman"/>
              </a:rPr>
              <a:t>krijgt protocol en </a:t>
            </a:r>
            <a:r>
              <a:rPr b="0" lang="en-US" sz="2400" spc="-1" strike="noStrike">
                <a:solidFill>
                  <a:srgbClr val="000000"/>
                </a:solidFill>
                <a:latin typeface="Times New Roman"/>
              </a:rPr>
              <a:t>naam terug van </a:t>
            </a:r>
            <a:r>
              <a:rPr b="0" lang="en-US" sz="2400" spc="-1" strike="noStrike">
                <a:solidFill>
                  <a:srgbClr val="000000"/>
                </a:solidFill>
                <a:latin typeface="Times New Roman"/>
              </a:rPr>
              <a:t>DNS:</a:t>
            </a:r>
            <a:r>
              <a:rPr b="0" lang="en-US" sz="1200" spc="-1" strike="noStrike">
                <a:solidFill>
                  <a:srgbClr val="000000"/>
                </a:solidFill>
                <a:latin typeface="Courier New"/>
              </a:rPr>
              <a:t>  $ORIGIN </a:t>
            </a:r>
            <a:r>
              <a:rPr b="0" lang="en-US" sz="1200" spc="-1" strike="noStrike">
                <a:solidFill>
                  <a:srgbClr val="000000"/>
                </a:solidFill>
                <a:latin typeface="Courier New"/>
              </a:rPr>
              <a:t>3.1.3.1.3.1.6.3.2.3.e164.a</a:t>
            </a:r>
            <a:r>
              <a:rPr b="0" lang="en-US" sz="1200" spc="-1" strike="noStrike">
                <a:solidFill>
                  <a:srgbClr val="000000"/>
                </a:solidFill>
                <a:latin typeface="Courier New"/>
              </a:rPr>
              <a:t>rpa</a:t>
            </a:r>
            <a:endParaRPr b="0" lang="en-US" sz="1200" spc="-1" strike="noStrike">
              <a:solidFill>
                <a:srgbClr val="000000"/>
              </a:solidFill>
              <a:latin typeface="Times New Roman"/>
            </a:endParaRPr>
          </a:p>
          <a:p>
            <a:r>
              <a:rPr b="1" lang="en-US" sz="1200" spc="-1" strike="noStrike">
                <a:solidFill>
                  <a:srgbClr val="000000"/>
                </a:solidFill>
                <a:latin typeface="Courier New"/>
              </a:rPr>
              <a:t>                  </a:t>
            </a:r>
            <a:r>
              <a:rPr b="1" lang="en-US" sz="1200" spc="-1" strike="noStrike">
                <a:solidFill>
                  <a:srgbClr val="000000"/>
                </a:solidFill>
                <a:latin typeface="Courier New"/>
              </a:rPr>
              <a:t>IN NAPTR 100 10 </a:t>
            </a:r>
            <a:r>
              <a:rPr b="1" lang="en-US" sz="1200" spc="-1" strike="noStrike">
                <a:solidFill>
                  <a:srgbClr val="000000"/>
                </a:solidFill>
                <a:latin typeface="Courier New"/>
              </a:rPr>
              <a:t>"U" "E2U+sip" "!^.*$!</a:t>
            </a:r>
            <a:r>
              <a:rPr b="1" lang="en-US" sz="1200" spc="-1" strike="noStrike">
                <a:solidFill>
                  <a:srgbClr val="000000"/>
                </a:solidFill>
                <a:latin typeface="Courier New"/>
              </a:rPr>
              <a:t>sip:jan.celis@kdg.be!i" .</a:t>
            </a:r>
            <a:endParaRPr b="1" lang="en-US" sz="1200" spc="-1" strike="noStrike">
              <a:solidFill>
                <a:srgbClr val="000000"/>
              </a:solidFill>
              <a:latin typeface="Times New Roman"/>
            </a:endParaRPr>
          </a:p>
          <a:p>
            <a:endParaRPr b="1" lang="en-US" sz="1200" spc="-1" strike="noStrike">
              <a:solidFill>
                <a:srgbClr val="000000"/>
              </a:solidFill>
              <a:latin typeface="Times New Roman"/>
            </a:endParaRPr>
          </a:p>
        </p:txBody>
      </p:sp>
      <p:sp>
        <p:nvSpPr>
          <p:cNvPr id="502" name="CustomShape 3"/>
          <p:cNvSpPr/>
          <p:nvPr/>
        </p:nvSpPr>
        <p:spPr>
          <a:xfrm>
            <a:off x="0" y="3844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503" name="CustomShape 4"/>
          <p:cNvSpPr/>
          <p:nvPr/>
        </p:nvSpPr>
        <p:spPr>
          <a:xfrm>
            <a:off x="360" y="161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TextShape 1"/>
          <p:cNvSpPr txBox="1"/>
          <p:nvPr/>
        </p:nvSpPr>
        <p:spPr>
          <a:xfrm>
            <a:off x="1711080" y="442800"/>
            <a:ext cx="7108560" cy="1097640"/>
          </a:xfrm>
          <a:prstGeom prst="rect">
            <a:avLst/>
          </a:prstGeom>
          <a:noFill/>
          <a:ln>
            <a:noFill/>
          </a:ln>
        </p:spPr>
        <p:txBody>
          <a:bodyPr lIns="90000" rIns="90000" tIns="46800" bIns="46800" anchor="ctr">
            <a:noAutofit/>
          </a:bodyPr>
          <a:p>
            <a:pPr>
              <a:buClr>
                <a:srgbClr val="000000"/>
              </a:buClr>
              <a:buFont typeface="Arial Narrow"/>
              <a:buChar cha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US" sz="2800" spc="-1" strike="noStrike">
                <a:solidFill>
                  <a:srgbClr val="000000"/>
                </a:solidFill>
                <a:latin typeface="Arial Narrow"/>
              </a:rPr>
              <a:t>VoIP en Firewalls</a:t>
            </a:r>
            <a:endParaRPr b="1" lang="en-US" sz="2800" spc="-1" strike="noStrike">
              <a:solidFill>
                <a:srgbClr val="000000"/>
              </a:solidFill>
              <a:latin typeface="Arial Narrow"/>
            </a:endParaRPr>
          </a:p>
        </p:txBody>
      </p:sp>
      <p:sp>
        <p:nvSpPr>
          <p:cNvPr id="505" name="CustomShape 2"/>
          <p:cNvSpPr/>
          <p:nvPr/>
        </p:nvSpPr>
        <p:spPr>
          <a:xfrm>
            <a:off x="304920" y="1295280"/>
            <a:ext cx="8534160" cy="2838240"/>
          </a:xfrm>
          <a:prstGeom prst="rect">
            <a:avLst/>
          </a:prstGeom>
          <a:noFill/>
          <a:ln>
            <a:noFill/>
          </a:ln>
        </p:spPr>
        <p:style>
          <a:lnRef idx="0"/>
          <a:fillRef idx="0"/>
          <a:effectRef idx="0"/>
          <a:fontRef idx="minor"/>
        </p:style>
      </p:sp>
      <p:sp>
        <p:nvSpPr>
          <p:cNvPr id="506" name="TextShape 3"/>
          <p:cNvSpPr txBox="1"/>
          <p:nvPr/>
        </p:nvSpPr>
        <p:spPr>
          <a:xfrm>
            <a:off x="1743480" y="158976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VoIP controlekanaal gaat over één well-known poort</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H.323: TCP en UDP 1720</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SIP:     TCP en UDP 5060</a:t>
            </a:r>
            <a:endParaRPr b="0" lang="en-US" sz="24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Andere poorten mogen ook</a:t>
            </a:r>
            <a:endParaRPr b="0" lang="en-US" sz="20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Media kanalen worden dynamisch overeengekomen meestal binnen een range</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Gaat uit van een end-to-end (NIET NAT) Internet</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Kan leiden tot enkelrichting-audio</a:t>
            </a:r>
            <a:endParaRPr b="0" lang="en-US" sz="2400" spc="-1" strike="noStrike">
              <a:solidFill>
                <a:srgbClr val="000000"/>
              </a:solidFill>
              <a:latin typeface="Times New Roman"/>
            </a:endParaRPr>
          </a:p>
        </p:txBody>
      </p:sp>
      <p:sp>
        <p:nvSpPr>
          <p:cNvPr id="507" name="CustomShape 4"/>
          <p:cNvSpPr/>
          <p:nvPr/>
        </p:nvSpPr>
        <p:spPr>
          <a:xfrm>
            <a:off x="0" y="3844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508" name="CustomShape 5"/>
          <p:cNvSpPr/>
          <p:nvPr/>
        </p:nvSpPr>
        <p:spPr>
          <a:xfrm>
            <a:off x="360" y="161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1711080" y="442800"/>
            <a:ext cx="7108560" cy="1097640"/>
          </a:xfrm>
          <a:prstGeom prst="rect">
            <a:avLst/>
          </a:prstGeom>
          <a:noFill/>
          <a:ln>
            <a:noFill/>
          </a:ln>
        </p:spPr>
        <p:txBody>
          <a:bodyPr lIns="90000" rIns="90000" tIns="46800" bIns="46800" anchor="ctr">
            <a:noAutofit/>
          </a:bodyPr>
          <a:p>
            <a:pPr>
              <a:buClr>
                <a:srgbClr val="000000"/>
              </a:buClr>
              <a:buFont typeface="Arial Narrow"/>
              <a:buChar cha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US" sz="2800" spc="-1" strike="noStrike">
                <a:solidFill>
                  <a:srgbClr val="000000"/>
                </a:solidFill>
                <a:latin typeface="Arial Narrow"/>
              </a:rPr>
              <a:t>NAT/PAT Oplossingen</a:t>
            </a:r>
            <a:endParaRPr b="1" lang="en-US" sz="2800" spc="-1" strike="noStrike">
              <a:solidFill>
                <a:srgbClr val="000000"/>
              </a:solidFill>
              <a:latin typeface="Arial Narrow"/>
            </a:endParaRPr>
          </a:p>
        </p:txBody>
      </p:sp>
      <p:sp>
        <p:nvSpPr>
          <p:cNvPr id="510" name="TextShape 2"/>
          <p:cNvSpPr txBox="1"/>
          <p:nvPr/>
        </p:nvSpPr>
        <p:spPr>
          <a:xfrm>
            <a:off x="1743480" y="1604520"/>
            <a:ext cx="6942960" cy="4525920"/>
          </a:xfrm>
          <a:prstGeom prst="rect">
            <a:avLst/>
          </a:prstGeom>
          <a:noFill/>
          <a:ln>
            <a:noFill/>
          </a:ln>
        </p:spPr>
        <p:txBody>
          <a:bodyPr lIns="90000" rIns="90000" tIns="46800" bIns="46800">
            <a:normAutofit/>
          </a:bodyPr>
          <a:p>
            <a:pPr marL="334800" indent="-334800">
              <a:lnSpc>
                <a:spcPct val="9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Protocol-aware firewall gebruiken</a:t>
            </a:r>
            <a:endParaRPr b="1" lang="en-US" sz="2400" spc="-1" strike="noStrike">
              <a:solidFill>
                <a:srgbClr val="000000"/>
              </a:solidFill>
              <a:latin typeface="Times New Roman"/>
            </a:endParaRPr>
          </a:p>
          <a:p>
            <a:pPr lvl="1" marL="734760" indent="-277560">
              <a:lnSpc>
                <a:spcPct val="90000"/>
              </a:lnSpc>
              <a:spcBef>
                <a:spcPts val="499"/>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Times New Roman"/>
              </a:rPr>
              <a:t>Linux, sip-conntrack-nat: http://www.iptel.org/sipalg/</a:t>
            </a:r>
            <a:endParaRPr b="0" lang="en-US" sz="2000" spc="-1" strike="noStrike">
              <a:solidFill>
                <a:srgbClr val="000000"/>
              </a:solidFill>
              <a:latin typeface="Times New Roman"/>
            </a:endParaRPr>
          </a:p>
          <a:p>
            <a:pPr lvl="1" marL="734760" indent="-277560">
              <a:lnSpc>
                <a:spcPct val="90000"/>
              </a:lnSpc>
              <a:spcBef>
                <a:spcPts val="499"/>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Times New Roman"/>
              </a:rPr>
              <a:t>Linux, h323-conntrack-nat:</a:t>
            </a:r>
            <a:br/>
            <a:r>
              <a:rPr b="0" lang="en-US" sz="2000" spc="-1" strike="noStrike">
                <a:solidFill>
                  <a:srgbClr val="000000"/>
                </a:solidFill>
                <a:latin typeface="Times New Roman"/>
              </a:rPr>
              <a:t>http://max.kellermann.name/projects/netfilter/h323.html</a:t>
            </a:r>
            <a:endParaRPr b="0" lang="en-US" sz="2000" spc="-1" strike="noStrike">
              <a:solidFill>
                <a:srgbClr val="000000"/>
              </a:solidFill>
              <a:latin typeface="Times New Roman"/>
            </a:endParaRPr>
          </a:p>
          <a:p>
            <a:pPr marL="334800" indent="-334800">
              <a:lnSpc>
                <a:spcPct val="9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Media proxy op applicatieniveau gebruiken</a:t>
            </a:r>
            <a:endParaRPr b="1" lang="en-US" sz="2400" spc="-1" strike="noStrike">
              <a:solidFill>
                <a:srgbClr val="000000"/>
              </a:solidFill>
              <a:latin typeface="Times New Roman"/>
            </a:endParaRPr>
          </a:p>
          <a:p>
            <a:pPr lvl="1" marL="734760" indent="-277560">
              <a:lnSpc>
                <a:spcPct val="90000"/>
              </a:lnSpc>
              <a:spcBef>
                <a:spcPts val="499"/>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Times New Roman"/>
              </a:rPr>
              <a:t>Asterisk: http://www.asterisk.org/</a:t>
            </a:r>
            <a:endParaRPr b="0" lang="en-US" sz="2000" spc="-1" strike="noStrike">
              <a:solidFill>
                <a:srgbClr val="000000"/>
              </a:solidFill>
              <a:latin typeface="Times New Roman"/>
            </a:endParaRPr>
          </a:p>
          <a:p>
            <a:pPr lvl="1" marL="734760" indent="-277560">
              <a:lnSpc>
                <a:spcPct val="90000"/>
              </a:lnSpc>
              <a:spcBef>
                <a:spcPts val="499"/>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Times New Roman"/>
              </a:rPr>
              <a:t>siproxd: http://siproxd.sourceforge.net/</a:t>
            </a:r>
            <a:endParaRPr b="0" lang="en-US" sz="2000" spc="-1" strike="noStrike">
              <a:solidFill>
                <a:srgbClr val="000000"/>
              </a:solidFill>
              <a:latin typeface="Times New Roman"/>
            </a:endParaRPr>
          </a:p>
          <a:p>
            <a:pPr lvl="1" marL="734760" indent="-277560">
              <a:lnSpc>
                <a:spcPct val="90000"/>
              </a:lnSpc>
              <a:spcBef>
                <a:spcPts val="499"/>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Times New Roman"/>
              </a:rPr>
              <a:t>Voor H.323: </a:t>
            </a:r>
            <a:endParaRPr b="0" lang="en-US" sz="20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OpenH323Proxy:</a:t>
            </a:r>
            <a:br/>
            <a:r>
              <a:rPr b="0" lang="en-US" sz="2000" spc="-1" strike="noStrike">
                <a:solidFill>
                  <a:srgbClr val="000000"/>
                </a:solidFill>
                <a:latin typeface="Times New Roman"/>
              </a:rPr>
              <a:t>http://openh323proxy.sourceforge.net/</a:t>
            </a:r>
            <a:endParaRPr b="0" lang="en-US" sz="20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GnuGK of OpenH323GK: http://www.gnugk.org</a:t>
            </a:r>
            <a:endParaRPr b="0" lang="en-US" sz="2000" spc="-1" strike="noStrike">
              <a:solidFill>
                <a:srgbClr val="000000"/>
              </a:solidFill>
              <a:latin typeface="Times New Roman"/>
            </a:endParaRPr>
          </a:p>
        </p:txBody>
      </p:sp>
      <p:sp>
        <p:nvSpPr>
          <p:cNvPr id="511" name="CustomShape 3"/>
          <p:cNvSpPr/>
          <p:nvPr/>
        </p:nvSpPr>
        <p:spPr>
          <a:xfrm>
            <a:off x="0" y="3844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512" name="CustomShape 4"/>
          <p:cNvSpPr/>
          <p:nvPr/>
        </p:nvSpPr>
        <p:spPr>
          <a:xfrm>
            <a:off x="360" y="161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1711080" y="442800"/>
            <a:ext cx="7108560" cy="1097640"/>
          </a:xfrm>
          <a:prstGeom prst="rect">
            <a:avLst/>
          </a:prstGeom>
          <a:noFill/>
          <a:ln>
            <a:noFill/>
          </a:ln>
        </p:spPr>
        <p:txBody>
          <a:bodyPr lIns="90000" rIns="90000" tIns="46800" bIns="46800" anchor="ctr">
            <a:noAutofit/>
          </a:bodyPr>
          <a:p>
            <a:pPr>
              <a:buClr>
                <a:srgbClr val="000000"/>
              </a:buClr>
              <a:buFont typeface="Arial Narrow"/>
              <a:buChar cha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US" sz="2800" spc="-1" strike="noStrike">
                <a:solidFill>
                  <a:srgbClr val="000000"/>
                </a:solidFill>
                <a:latin typeface="Arial Narrow"/>
              </a:rPr>
              <a:t>NAT/PAT Oplossing STUN</a:t>
            </a:r>
            <a:endParaRPr b="1" lang="en-US" sz="2800" spc="-1" strike="noStrike">
              <a:solidFill>
                <a:srgbClr val="000000"/>
              </a:solidFill>
              <a:latin typeface="Arial Narrow"/>
            </a:endParaRPr>
          </a:p>
        </p:txBody>
      </p:sp>
      <p:sp>
        <p:nvSpPr>
          <p:cNvPr id="514" name="TextShape 2"/>
          <p:cNvSpPr txBox="1"/>
          <p:nvPr/>
        </p:nvSpPr>
        <p:spPr>
          <a:xfrm>
            <a:off x="1714680" y="1396800"/>
            <a:ext cx="7230600" cy="3270960"/>
          </a:xfrm>
          <a:prstGeom prst="rect">
            <a:avLst/>
          </a:prstGeom>
          <a:noFill/>
          <a:ln>
            <a:noFill/>
          </a:ln>
        </p:spPr>
        <p:txBody>
          <a:bodyPr lIns="90000" rIns="90000" tIns="46800" bIns="46800">
            <a:normAutofit/>
          </a:bodyPr>
          <a:p>
            <a:pPr marL="334800" indent="-334800">
              <a:lnSpc>
                <a:spcPct val="90000"/>
              </a:lnSpc>
              <a:spcBef>
                <a:spcPts val="499"/>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000" spc="-1" strike="noStrike">
                <a:solidFill>
                  <a:srgbClr val="ff0000"/>
                </a:solidFill>
                <a:latin typeface="Times New Roman"/>
              </a:rPr>
              <a:t>S</a:t>
            </a:r>
            <a:r>
              <a:rPr b="1" lang="en-US" sz="2000" spc="-1" strike="noStrike">
                <a:solidFill>
                  <a:srgbClr val="000000"/>
                </a:solidFill>
                <a:latin typeface="Times New Roman"/>
              </a:rPr>
              <a:t>imple </a:t>
            </a:r>
            <a:r>
              <a:rPr b="1" lang="en-US" sz="2000" spc="-1" strike="noStrike">
                <a:solidFill>
                  <a:srgbClr val="ff0000"/>
                </a:solidFill>
                <a:latin typeface="Times New Roman"/>
              </a:rPr>
              <a:t>T</a:t>
            </a:r>
            <a:r>
              <a:rPr b="1" lang="en-US" sz="2000" spc="-1" strike="noStrike">
                <a:solidFill>
                  <a:srgbClr val="000000"/>
                </a:solidFill>
                <a:latin typeface="Times New Roman"/>
              </a:rPr>
              <a:t>raversal of </a:t>
            </a:r>
            <a:r>
              <a:rPr b="1" lang="en-US" sz="2000" spc="-1" strike="noStrike">
                <a:solidFill>
                  <a:srgbClr val="ff0000"/>
                </a:solidFill>
                <a:latin typeface="Times New Roman"/>
              </a:rPr>
              <a:t>U</a:t>
            </a:r>
            <a:r>
              <a:rPr b="1" lang="en-US" sz="2000" spc="-1" strike="noStrike">
                <a:solidFill>
                  <a:srgbClr val="000000"/>
                </a:solidFill>
                <a:latin typeface="Times New Roman"/>
              </a:rPr>
              <a:t>DP through </a:t>
            </a:r>
            <a:r>
              <a:rPr b="1" lang="en-US" sz="2000" spc="-1" strike="noStrike">
                <a:solidFill>
                  <a:srgbClr val="ff0000"/>
                </a:solidFill>
                <a:latin typeface="Times New Roman"/>
              </a:rPr>
              <a:t>N</a:t>
            </a:r>
            <a:r>
              <a:rPr b="1" lang="en-US" sz="2000" spc="-1" strike="noStrike">
                <a:solidFill>
                  <a:srgbClr val="000000"/>
                </a:solidFill>
                <a:latin typeface="Times New Roman"/>
              </a:rPr>
              <a:t>AT</a:t>
            </a:r>
            <a:endParaRPr b="1" lang="en-US" sz="2000" spc="-1" strike="noStrike">
              <a:solidFill>
                <a:srgbClr val="000000"/>
              </a:solidFill>
              <a:latin typeface="Times New Roman"/>
            </a:endParaRPr>
          </a:p>
          <a:p>
            <a:pPr marL="334800" indent="-334800">
              <a:lnSpc>
                <a:spcPct val="90000"/>
              </a:lnSpc>
              <a:spcBef>
                <a:spcPts val="499"/>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000" spc="-1" strike="noStrike">
                <a:solidFill>
                  <a:srgbClr val="000000"/>
                </a:solidFill>
                <a:latin typeface="Times New Roman"/>
              </a:rPr>
              <a:t>STUN: Request/Response protocol</a:t>
            </a:r>
            <a:endParaRPr b="1" lang="en-US" sz="20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Times New Roman"/>
              </a:rPr>
              <a:t>Response bevat IP adres en UDP poort van aanvraag</a:t>
            </a:r>
            <a:endParaRPr b="0" lang="en-US" sz="2000" spc="-1" strike="noStrike">
              <a:solidFill>
                <a:srgbClr val="000000"/>
              </a:solidFill>
              <a:latin typeface="Times New Roman"/>
            </a:endParaRPr>
          </a:p>
          <a:p>
            <a:pPr marL="334800" indent="-334800">
              <a:lnSpc>
                <a:spcPct val="90000"/>
              </a:lnSpc>
              <a:spcBef>
                <a:spcPts val="499"/>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000" spc="-1" strike="noStrike">
                <a:solidFill>
                  <a:srgbClr val="000000"/>
                </a:solidFill>
                <a:latin typeface="Times New Roman"/>
              </a:rPr>
              <a:t>Computer achter een NAT kan met STUN zijn publiek adres vinden, het soort NAT en de poort die door de NAT aan de verbinding werd geassocieerd</a:t>
            </a:r>
            <a:endParaRPr b="1" lang="en-US" sz="20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Times New Roman"/>
              </a:rPr>
              <a:t>Tunneling via een ongefilterd, globaal uniek IP adres</a:t>
            </a:r>
            <a:endParaRPr b="0" lang="en-US" sz="20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Via eender welke VPN</a:t>
            </a:r>
            <a:br/>
            <a:r>
              <a:rPr b="0" lang="en-US" sz="2000" spc="-1" strike="noStrike">
                <a:solidFill>
                  <a:srgbClr val="000000"/>
                </a:solidFill>
                <a:latin typeface="Times New Roman"/>
              </a:rPr>
              <a:t> </a:t>
            </a:r>
            <a:endParaRPr b="0" lang="en-US" sz="20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000" spc="-1" strike="noStrike">
                <a:solidFill>
                  <a:srgbClr val="000000"/>
                </a:solidFill>
                <a:latin typeface="Times New Roman"/>
              </a:rPr>
              <a:t>Open source project op http://sourceforge.net/projects/stun</a:t>
            </a:r>
            <a:endParaRPr b="1" lang="en-US" sz="2000" spc="-1" strike="noStrike">
              <a:solidFill>
                <a:srgbClr val="000000"/>
              </a:solidFill>
              <a:latin typeface="Times New Roman"/>
            </a:endParaRPr>
          </a:p>
          <a:p>
            <a:pPr marL="334800" indent="-334800">
              <a:lnSpc>
                <a:spcPct val="90000"/>
              </a:lnSpc>
              <a:spcBef>
                <a:spcPts val="499"/>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000" spc="-1" strike="noStrike">
              <a:solidFill>
                <a:srgbClr val="000000"/>
              </a:solidFill>
              <a:latin typeface="Times New Roman"/>
            </a:endParaRPr>
          </a:p>
        </p:txBody>
      </p:sp>
      <p:sp>
        <p:nvSpPr>
          <p:cNvPr id="515" name="CustomShape 3"/>
          <p:cNvSpPr/>
          <p:nvPr/>
        </p:nvSpPr>
        <p:spPr>
          <a:xfrm>
            <a:off x="0" y="3844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516" name="CustomShape 4"/>
          <p:cNvSpPr/>
          <p:nvPr/>
        </p:nvSpPr>
        <p:spPr>
          <a:xfrm>
            <a:off x="360" y="161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TextShape 1"/>
          <p:cNvSpPr txBox="1"/>
          <p:nvPr/>
        </p:nvSpPr>
        <p:spPr>
          <a:xfrm>
            <a:off x="1919880" y="457200"/>
            <a:ext cx="6880680" cy="837720"/>
          </a:xfrm>
          <a:prstGeom prst="rect">
            <a:avLst/>
          </a:prstGeom>
          <a:noFill/>
          <a:ln w="9360">
            <a:noFill/>
          </a:ln>
        </p:spPr>
        <p:txBody>
          <a:bodyPr lIns="82080" rIns="82080" tIns="41040" bIns="41040" anchor="b">
            <a:noAutofit/>
          </a:bodyPr>
          <a:p>
            <a:r>
              <a:rPr b="1" lang="en-US" sz="2800" spc="-1" strike="noStrike">
                <a:solidFill>
                  <a:srgbClr val="000000"/>
                </a:solidFill>
                <a:latin typeface="Arial Narrow"/>
              </a:rPr>
              <a:t>Kandidaat adressen verzamelen</a:t>
            </a:r>
            <a:endParaRPr b="1" lang="en-US" sz="2800" spc="-1" strike="noStrike">
              <a:solidFill>
                <a:srgbClr val="000000"/>
              </a:solidFill>
              <a:latin typeface="Arial Narrow"/>
            </a:endParaRPr>
          </a:p>
        </p:txBody>
      </p:sp>
      <p:sp>
        <p:nvSpPr>
          <p:cNvPr id="518" name="TextShape 2"/>
          <p:cNvSpPr txBox="1"/>
          <p:nvPr/>
        </p:nvSpPr>
        <p:spPr>
          <a:xfrm>
            <a:off x="1607400" y="1781280"/>
            <a:ext cx="7024680" cy="3571560"/>
          </a:xfrm>
          <a:prstGeom prst="rect">
            <a:avLst/>
          </a:prstGeom>
          <a:noFill/>
          <a:ln w="9360">
            <a:noFill/>
          </a:ln>
        </p:spPr>
        <p:txBody>
          <a:bodyPr lIns="82080" rIns="82080" tIns="41040" bIns="4104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Elke client heeft een aantal kandidaat transport adressen: </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Direct verbonden met het netwerk</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Een vertaald adres aan de publieke kant van het netwerk (een "server reflexive" adres) </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Een adres van een mail relay agent</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Kan IPv4 en/of IPv6 zijn</a:t>
            </a:r>
            <a:endParaRPr b="1" lang="en-US" sz="2400" spc="-1" strike="noStrike">
              <a:solidFill>
                <a:srgbClr val="000000"/>
              </a:solidFill>
              <a:latin typeface="Times New Roman"/>
            </a:endParaRPr>
          </a:p>
        </p:txBody>
      </p:sp>
      <p:sp>
        <p:nvSpPr>
          <p:cNvPr id="519" name="CustomShape 3"/>
          <p:cNvSpPr/>
          <p:nvPr/>
        </p:nvSpPr>
        <p:spPr>
          <a:xfrm>
            <a:off x="0" y="3844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520" name="CustomShape 4"/>
          <p:cNvSpPr/>
          <p:nvPr/>
        </p:nvSpPr>
        <p:spPr>
          <a:xfrm>
            <a:off x="360" y="161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1711080" y="27936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Skype oplossing voor NAT</a:t>
            </a:r>
            <a:endParaRPr b="1" lang="en-US" sz="2800" spc="-1" strike="noStrike">
              <a:solidFill>
                <a:srgbClr val="000000"/>
              </a:solidFill>
              <a:latin typeface="Arial Narrow"/>
            </a:endParaRPr>
          </a:p>
        </p:txBody>
      </p:sp>
      <p:sp>
        <p:nvSpPr>
          <p:cNvPr id="522" name="TextShape 2"/>
          <p:cNvSpPr txBox="1"/>
          <p:nvPr/>
        </p:nvSpPr>
        <p:spPr>
          <a:xfrm>
            <a:off x="1714680" y="1396800"/>
            <a:ext cx="6504120" cy="488988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Sommige Skype clients zijn </a:t>
            </a:r>
            <a:r>
              <a:rPr b="1" lang="en-US" sz="2400" spc="-1" strike="noStrike">
                <a:solidFill>
                  <a:srgbClr val="ff0000"/>
                </a:solidFill>
                <a:latin typeface="Times New Roman"/>
              </a:rPr>
              <a:t>SuperNodes</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Hosts met globaal IP (en snelle reactietijd)</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Dient bij opstart als relay (doorgeef server)</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Skype Clients die achter een NAT werken maken een verbinding met andere Clients via </a:t>
            </a:r>
            <a:r>
              <a:rPr b="1" lang="en-US" sz="2400" spc="-1" strike="noStrike">
                <a:solidFill>
                  <a:srgbClr val="000000"/>
                </a:solidFill>
                <a:latin typeface="Times New Roman"/>
              </a:rPr>
              <a:t>SuperNodes</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Eerst poging via UDP/ daarna via TCP</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Vanaf dat de connectie via een relay gemaakt is, kan de client </a:t>
            </a:r>
            <a:r>
              <a:rPr b="1" i="1" lang="en-US" sz="2400" spc="-1" strike="noStrike">
                <a:solidFill>
                  <a:srgbClr val="000000"/>
                </a:solidFill>
                <a:latin typeface="Times New Roman"/>
              </a:rPr>
              <a:t>mogelijk</a:t>
            </a:r>
            <a:r>
              <a:rPr b="1" lang="en-US" sz="2400" spc="-1" strike="noStrike">
                <a:solidFill>
                  <a:srgbClr val="000000"/>
                </a:solidFill>
                <a:latin typeface="Times New Roman"/>
              </a:rPr>
              <a:t> rechtstreeks naar de andere client</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1800" spc="-1" strike="noStrike">
                <a:solidFill>
                  <a:srgbClr val="000000"/>
                </a:solidFill>
                <a:latin typeface="Times New Roman"/>
              </a:rPr>
              <a:t>UDP hole punching: UDP pakketten doorsturen -&gt; mogelijk opening in firewall voor “reply”</a:t>
            </a:r>
            <a:endParaRPr b="0" lang="en-US" sz="1800" spc="-1" strike="noStrike">
              <a:solidFill>
                <a:srgbClr val="000000"/>
              </a:solidFill>
              <a:latin typeface="Times New Roman"/>
            </a:endParaRPr>
          </a:p>
        </p:txBody>
      </p:sp>
      <p:sp>
        <p:nvSpPr>
          <p:cNvPr id="523" name="CustomShape 3"/>
          <p:cNvSpPr/>
          <p:nvPr/>
        </p:nvSpPr>
        <p:spPr>
          <a:xfrm>
            <a:off x="0" y="3844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524" name="CustomShape 4"/>
          <p:cNvSpPr/>
          <p:nvPr/>
        </p:nvSpPr>
        <p:spPr>
          <a:xfrm>
            <a:off x="360" y="1612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pic>
        <p:nvPicPr>
          <p:cNvPr id="525" name="" descr=""/>
          <p:cNvPicPr/>
          <p:nvPr/>
        </p:nvPicPr>
        <p:blipFill>
          <a:blip r:embed="rId1"/>
          <a:stretch/>
        </p:blipFill>
        <p:spPr>
          <a:xfrm>
            <a:off x="7814880" y="1047960"/>
            <a:ext cx="1329120" cy="15940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Cisco SCCP</a:t>
            </a:r>
            <a:endParaRPr b="1" lang="en-US" sz="2800" spc="-1" strike="noStrike">
              <a:solidFill>
                <a:srgbClr val="000000"/>
              </a:solidFill>
              <a:latin typeface="Arial Narrow"/>
            </a:endParaRPr>
          </a:p>
        </p:txBody>
      </p:sp>
      <p:sp>
        <p:nvSpPr>
          <p:cNvPr id="527"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Skinny Call Control Protocol</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"Skinny" voor de vrienden </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Lichtgewicht protocol om sessies op te zetten met een Cisco Unified Communications Manager </a:t>
            </a:r>
            <a:br/>
            <a:r>
              <a:rPr b="1" lang="en-US" sz="2400" spc="-1" strike="noStrike">
                <a:solidFill>
                  <a:srgbClr val="000000"/>
                </a:solidFill>
                <a:latin typeface="Times New Roman"/>
              </a:rPr>
              <a:t>(vroeger Call Manager genoemd)</a:t>
            </a: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0" y="1009080"/>
            <a:ext cx="9144000" cy="5313600"/>
          </a:xfrm>
          <a:prstGeom prst="rect">
            <a:avLst/>
          </a:prstGeom>
          <a:solidFill>
            <a:srgbClr val="ffffff"/>
          </a:solidFill>
          <a:ln>
            <a:noFill/>
          </a:ln>
        </p:spPr>
        <p:style>
          <a:lnRef idx="0"/>
          <a:fillRef idx="0"/>
          <a:effectRef idx="0"/>
          <a:fontRef idx="minor"/>
        </p:style>
      </p:sp>
      <p:grpSp>
        <p:nvGrpSpPr>
          <p:cNvPr id="529" name="Group 2"/>
          <p:cNvGrpSpPr/>
          <p:nvPr/>
        </p:nvGrpSpPr>
        <p:grpSpPr>
          <a:xfrm>
            <a:off x="3886200" y="1371600"/>
            <a:ext cx="4266720" cy="2285640"/>
            <a:chOff x="3886200" y="1371600"/>
            <a:chExt cx="4266720" cy="2285640"/>
          </a:xfrm>
        </p:grpSpPr>
        <p:sp>
          <p:nvSpPr>
            <p:cNvPr id="530" name="CustomShape 3"/>
            <p:cNvSpPr/>
            <p:nvPr/>
          </p:nvSpPr>
          <p:spPr>
            <a:xfrm>
              <a:off x="3886200" y="1371600"/>
              <a:ext cx="4266720" cy="2285640"/>
            </a:xfrm>
            <a:prstGeom prst="rect">
              <a:avLst/>
            </a:prstGeom>
            <a:gradFill rotWithShape="0">
              <a:gsLst>
                <a:gs pos="0">
                  <a:srgbClr val="ffffff"/>
                </a:gs>
                <a:gs pos="100000">
                  <a:srgbClr val="cccccc"/>
                </a:gs>
              </a:gsLst>
              <a:lin ang="2700000"/>
            </a:gradFill>
            <a:ln w="9360">
              <a:noFill/>
            </a:ln>
          </p:spPr>
          <p:style>
            <a:lnRef idx="0"/>
            <a:fillRef idx="0"/>
            <a:effectRef idx="0"/>
            <a:fontRef idx="minor"/>
          </p:style>
        </p:sp>
        <p:sp>
          <p:nvSpPr>
            <p:cNvPr id="531" name="CustomShape 4"/>
            <p:cNvSpPr/>
            <p:nvPr/>
          </p:nvSpPr>
          <p:spPr>
            <a:xfrm>
              <a:off x="3962160" y="1438920"/>
              <a:ext cx="4114800" cy="2151000"/>
            </a:xfrm>
            <a:prstGeom prst="rect">
              <a:avLst/>
            </a:prstGeom>
            <a:gradFill rotWithShape="0">
              <a:gsLst>
                <a:gs pos="0">
                  <a:srgbClr val="ffe59b"/>
                </a:gs>
                <a:gs pos="50000">
                  <a:srgbClr val="ffffff"/>
                </a:gs>
                <a:gs pos="100000">
                  <a:srgbClr val="ffe59b"/>
                </a:gs>
              </a:gsLst>
              <a:lin ang="2700000"/>
            </a:gradFill>
            <a:ln w="12600">
              <a:solidFill>
                <a:srgbClr val="efb525"/>
              </a:solidFill>
              <a:miter/>
            </a:ln>
          </p:spPr>
          <p:style>
            <a:lnRef idx="0"/>
            <a:fillRef idx="0"/>
            <a:effectRef idx="0"/>
            <a:fontRef idx="minor"/>
          </p:style>
        </p:sp>
      </p:grpSp>
      <p:sp>
        <p:nvSpPr>
          <p:cNvPr id="532" name="Line 5"/>
          <p:cNvSpPr/>
          <p:nvPr/>
        </p:nvSpPr>
        <p:spPr>
          <a:xfrm flipV="1">
            <a:off x="1675800" y="4343400"/>
            <a:ext cx="0" cy="838080"/>
          </a:xfrm>
          <a:prstGeom prst="line">
            <a:avLst/>
          </a:prstGeom>
          <a:ln w="9360">
            <a:solidFill>
              <a:srgbClr val="8e8e95"/>
            </a:solidFill>
            <a:round/>
          </a:ln>
        </p:spPr>
        <p:style>
          <a:lnRef idx="0"/>
          <a:fillRef idx="0"/>
          <a:effectRef idx="0"/>
          <a:fontRef idx="minor"/>
        </p:style>
      </p:sp>
      <p:sp>
        <p:nvSpPr>
          <p:cNvPr id="533" name="Line 6"/>
          <p:cNvSpPr/>
          <p:nvPr/>
        </p:nvSpPr>
        <p:spPr>
          <a:xfrm flipV="1">
            <a:off x="2819160" y="3504960"/>
            <a:ext cx="0" cy="838440"/>
          </a:xfrm>
          <a:prstGeom prst="line">
            <a:avLst/>
          </a:prstGeom>
          <a:ln w="9360">
            <a:solidFill>
              <a:srgbClr val="8e8e95"/>
            </a:solidFill>
            <a:round/>
          </a:ln>
        </p:spPr>
        <p:style>
          <a:lnRef idx="0"/>
          <a:fillRef idx="0"/>
          <a:effectRef idx="0"/>
          <a:fontRef idx="minor"/>
        </p:style>
      </p:sp>
      <p:sp>
        <p:nvSpPr>
          <p:cNvPr id="534" name="Line 7"/>
          <p:cNvSpPr/>
          <p:nvPr/>
        </p:nvSpPr>
        <p:spPr>
          <a:xfrm flipV="1">
            <a:off x="7086240" y="4343400"/>
            <a:ext cx="0" cy="838080"/>
          </a:xfrm>
          <a:prstGeom prst="line">
            <a:avLst/>
          </a:prstGeom>
          <a:ln w="9360">
            <a:solidFill>
              <a:srgbClr val="8e8e95"/>
            </a:solidFill>
            <a:round/>
          </a:ln>
        </p:spPr>
        <p:style>
          <a:lnRef idx="0"/>
          <a:fillRef idx="0"/>
          <a:effectRef idx="0"/>
          <a:fontRef idx="minor"/>
        </p:style>
      </p:sp>
      <p:sp>
        <p:nvSpPr>
          <p:cNvPr id="535" name="Line 8"/>
          <p:cNvSpPr/>
          <p:nvPr/>
        </p:nvSpPr>
        <p:spPr>
          <a:xfrm flipV="1">
            <a:off x="5714280" y="4343400"/>
            <a:ext cx="0" cy="838080"/>
          </a:xfrm>
          <a:prstGeom prst="line">
            <a:avLst/>
          </a:prstGeom>
          <a:ln w="9360">
            <a:solidFill>
              <a:srgbClr val="8e8e95"/>
            </a:solidFill>
            <a:round/>
          </a:ln>
        </p:spPr>
        <p:style>
          <a:lnRef idx="0"/>
          <a:fillRef idx="0"/>
          <a:effectRef idx="0"/>
          <a:fontRef idx="minor"/>
        </p:style>
      </p:sp>
      <p:sp>
        <p:nvSpPr>
          <p:cNvPr id="536" name="TextShape 9"/>
          <p:cNvSpPr txBox="1"/>
          <p:nvPr/>
        </p:nvSpPr>
        <p:spPr>
          <a:xfrm>
            <a:off x="1845720" y="282960"/>
            <a:ext cx="6954840" cy="699480"/>
          </a:xfrm>
          <a:prstGeom prst="rect">
            <a:avLst/>
          </a:prstGeom>
          <a:noFill/>
          <a:ln w="9360">
            <a:noFill/>
          </a:ln>
        </p:spPr>
        <p:txBody>
          <a:bodyPr lIns="82080" rIns="82080" tIns="41040" bIns="41040" anchor="b">
            <a:noAutofit/>
          </a:bodyPr>
          <a:p>
            <a:r>
              <a:rPr b="1" lang="en-US" sz="2800" spc="-1" strike="noStrike">
                <a:solidFill>
                  <a:srgbClr val="000000"/>
                </a:solidFill>
                <a:latin typeface="Arial Narrow"/>
              </a:rPr>
              <a:t>Simple signaling: SCCP /1</a:t>
            </a:r>
            <a:endParaRPr b="1" lang="en-US" sz="2800" spc="-1" strike="noStrike">
              <a:solidFill>
                <a:srgbClr val="000000"/>
              </a:solidFill>
              <a:latin typeface="Arial Narrow"/>
            </a:endParaRPr>
          </a:p>
        </p:txBody>
      </p:sp>
      <p:sp>
        <p:nvSpPr>
          <p:cNvPr id="537" name="Line 10"/>
          <p:cNvSpPr/>
          <p:nvPr/>
        </p:nvSpPr>
        <p:spPr>
          <a:xfrm>
            <a:off x="7162200" y="2819160"/>
            <a:ext cx="0" cy="609840"/>
          </a:xfrm>
          <a:prstGeom prst="line">
            <a:avLst/>
          </a:prstGeom>
          <a:ln w="9360">
            <a:noFill/>
          </a:ln>
        </p:spPr>
        <p:style>
          <a:lnRef idx="0"/>
          <a:fillRef idx="0"/>
          <a:effectRef idx="0"/>
          <a:fontRef idx="minor"/>
        </p:style>
      </p:sp>
      <p:pic>
        <p:nvPicPr>
          <p:cNvPr id="538" name="Picture 11" descr=""/>
          <p:cNvPicPr/>
          <p:nvPr/>
        </p:nvPicPr>
        <p:blipFill>
          <a:blip r:embed="rId1"/>
          <a:stretch/>
        </p:blipFill>
        <p:spPr>
          <a:xfrm>
            <a:off x="2201040" y="2743200"/>
            <a:ext cx="1142640" cy="920520"/>
          </a:xfrm>
          <a:prstGeom prst="rect">
            <a:avLst/>
          </a:prstGeom>
          <a:ln>
            <a:noFill/>
          </a:ln>
        </p:spPr>
      </p:pic>
      <p:pic>
        <p:nvPicPr>
          <p:cNvPr id="539" name="Picture 12" descr=""/>
          <p:cNvPicPr/>
          <p:nvPr/>
        </p:nvPicPr>
        <p:blipFill>
          <a:blip r:embed="rId2"/>
          <a:stretch/>
        </p:blipFill>
        <p:spPr>
          <a:xfrm>
            <a:off x="4952880" y="4876920"/>
            <a:ext cx="1142640" cy="920520"/>
          </a:xfrm>
          <a:prstGeom prst="rect">
            <a:avLst/>
          </a:prstGeom>
          <a:ln>
            <a:noFill/>
          </a:ln>
        </p:spPr>
      </p:pic>
      <p:graphicFrame>
        <p:nvGraphicFramePr>
          <p:cNvPr id="540" name="Object 11"/>
          <p:cNvGraphicFramePr/>
          <p:nvPr/>
        </p:nvGraphicFramePr>
        <p:xfrm>
          <a:off x="901080" y="4724280"/>
          <a:ext cx="1512000" cy="1056960"/>
        </p:xfrm>
        <a:graphic>
          <a:graphicData uri="http://schemas.openxmlformats.org/presentationml/2006/ole">
            <p:oleObj r:id="rId3" spid="">
              <p:embed/>
              <p:pic>
                <p:nvPicPr>
                  <p:cNvPr id="541" name="Object 13" descr=""/>
                  <p:cNvPicPr/>
                  <p:nvPr/>
                </p:nvPicPr>
                <p:blipFill>
                  <a:blip r:embed="rId4"/>
                  <a:stretch/>
                </p:blipFill>
                <p:spPr>
                  <a:xfrm>
                    <a:off x="901080" y="4724280"/>
                    <a:ext cx="1512000" cy="1056960"/>
                  </a:xfrm>
                  <a:prstGeom prst="rect">
                    <a:avLst/>
                  </a:prstGeom>
                  <a:ln>
                    <a:noFill/>
                  </a:ln>
                </p:spPr>
              </p:pic>
            </p:oleObj>
          </a:graphicData>
        </a:graphic>
      </p:graphicFrame>
      <p:pic>
        <p:nvPicPr>
          <p:cNvPr id="542" name="Picture 14" descr=""/>
          <p:cNvPicPr/>
          <p:nvPr/>
        </p:nvPicPr>
        <p:blipFill>
          <a:blip r:embed="rId5"/>
          <a:stretch/>
        </p:blipFill>
        <p:spPr>
          <a:xfrm>
            <a:off x="6324120" y="4876920"/>
            <a:ext cx="1142640" cy="920520"/>
          </a:xfrm>
          <a:prstGeom prst="rect">
            <a:avLst/>
          </a:prstGeom>
          <a:ln>
            <a:noFill/>
          </a:ln>
        </p:spPr>
      </p:pic>
      <p:sp>
        <p:nvSpPr>
          <p:cNvPr id="543" name="Line 12"/>
          <p:cNvSpPr/>
          <p:nvPr/>
        </p:nvSpPr>
        <p:spPr>
          <a:xfrm>
            <a:off x="380520" y="4343400"/>
            <a:ext cx="8076960" cy="0"/>
          </a:xfrm>
          <a:prstGeom prst="line">
            <a:avLst/>
          </a:prstGeom>
          <a:ln w="9360">
            <a:solidFill>
              <a:srgbClr val="000000"/>
            </a:solidFill>
            <a:round/>
          </a:ln>
        </p:spPr>
        <p:style>
          <a:lnRef idx="0"/>
          <a:fillRef idx="0"/>
          <a:effectRef idx="0"/>
          <a:fontRef idx="minor"/>
        </p:style>
      </p:sp>
      <p:sp>
        <p:nvSpPr>
          <p:cNvPr id="544" name="Line 13"/>
          <p:cNvSpPr/>
          <p:nvPr/>
        </p:nvSpPr>
        <p:spPr>
          <a:xfrm flipV="1">
            <a:off x="761760" y="1904760"/>
            <a:ext cx="0" cy="2438640"/>
          </a:xfrm>
          <a:prstGeom prst="line">
            <a:avLst/>
          </a:prstGeom>
          <a:ln w="9360">
            <a:solidFill>
              <a:srgbClr val="8e8e95"/>
            </a:solidFill>
            <a:round/>
          </a:ln>
        </p:spPr>
        <p:style>
          <a:lnRef idx="0"/>
          <a:fillRef idx="0"/>
          <a:effectRef idx="0"/>
          <a:fontRef idx="minor"/>
        </p:style>
      </p:sp>
      <p:sp>
        <p:nvSpPr>
          <p:cNvPr id="545" name="CustomShape 14"/>
          <p:cNvSpPr/>
          <p:nvPr/>
        </p:nvSpPr>
        <p:spPr>
          <a:xfrm>
            <a:off x="837720" y="5720040"/>
            <a:ext cx="1218960" cy="426600"/>
          </a:xfrm>
          <a:prstGeom prst="rect">
            <a:avLst/>
          </a:prstGeom>
          <a:noFill/>
          <a:ln w="9360">
            <a:noFill/>
          </a:ln>
        </p:spPr>
        <p:style>
          <a:lnRef idx="0"/>
          <a:fillRef idx="0"/>
          <a:effectRef idx="0"/>
          <a:fontRef idx="minor"/>
        </p:style>
        <p:txBody>
          <a:bodyPr lIns="0" rIns="0" tIns="0" bIns="0" anchor="b">
            <a:spAutoFit/>
          </a:bodyPr>
          <a:p>
            <a:pPr algn="ct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rPr>
              <a:t>MCS-7835  Call Manager</a:t>
            </a:r>
            <a:endParaRPr b="0" lang="en-US" sz="1400" spc="-1" strike="noStrike">
              <a:solidFill>
                <a:srgbClr val="000000"/>
              </a:solidFill>
              <a:latin typeface="Times New Roman"/>
            </a:endParaRPr>
          </a:p>
        </p:txBody>
      </p:sp>
      <p:graphicFrame>
        <p:nvGraphicFramePr>
          <p:cNvPr id="546" name="Object 15"/>
          <p:cNvGraphicFramePr/>
          <p:nvPr/>
        </p:nvGraphicFramePr>
        <p:xfrm>
          <a:off x="7714080" y="5049720"/>
          <a:ext cx="849600" cy="1066320"/>
        </p:xfrm>
        <a:graphic>
          <a:graphicData uri="http://schemas.openxmlformats.org/presentationml/2006/ole">
            <p:oleObj r:id="rId6" spid="">
              <p:embed/>
              <p:pic>
                <p:nvPicPr>
                  <p:cNvPr id="547" name="Object 18" descr=""/>
                  <p:cNvPicPr/>
                  <p:nvPr/>
                </p:nvPicPr>
                <p:blipFill>
                  <a:blip r:embed="rId7"/>
                  <a:stretch/>
                </p:blipFill>
                <p:spPr>
                  <a:xfrm>
                    <a:off x="7714080" y="5049720"/>
                    <a:ext cx="849600" cy="1066320"/>
                  </a:xfrm>
                  <a:prstGeom prst="rect">
                    <a:avLst/>
                  </a:prstGeom>
                  <a:ln>
                    <a:noFill/>
                  </a:ln>
                </p:spPr>
              </p:pic>
            </p:oleObj>
          </a:graphicData>
        </a:graphic>
      </p:graphicFrame>
      <p:sp>
        <p:nvSpPr>
          <p:cNvPr id="548" name="CustomShape 16"/>
          <p:cNvSpPr/>
          <p:nvPr/>
        </p:nvSpPr>
        <p:spPr>
          <a:xfrm>
            <a:off x="380880" y="1370520"/>
            <a:ext cx="1523520" cy="213480"/>
          </a:xfrm>
          <a:prstGeom prst="rect">
            <a:avLst/>
          </a:prstGeom>
          <a:noFill/>
          <a:ln w="9360">
            <a:noFill/>
          </a:ln>
        </p:spPr>
        <p:style>
          <a:lnRef idx="0"/>
          <a:fillRef idx="0"/>
          <a:effectRef idx="0"/>
          <a:fontRef idx="minor"/>
        </p:style>
        <p:txBody>
          <a:bodyPr lIns="0" rIns="0" tIns="0" bIns="0" anchor="b">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rPr>
              <a:t>Catalyst Switch</a:t>
            </a:r>
            <a:endParaRPr b="0" lang="en-US" sz="1400" spc="-1" strike="noStrike">
              <a:solidFill>
                <a:srgbClr val="000000"/>
              </a:solidFill>
              <a:latin typeface="Times New Roman"/>
            </a:endParaRPr>
          </a:p>
        </p:txBody>
      </p:sp>
      <p:sp>
        <p:nvSpPr>
          <p:cNvPr id="549" name="CustomShape 17"/>
          <p:cNvSpPr/>
          <p:nvPr/>
        </p:nvSpPr>
        <p:spPr>
          <a:xfrm>
            <a:off x="5795280" y="4267080"/>
            <a:ext cx="890640" cy="458280"/>
          </a:xfrm>
          <a:custGeom>
            <a:avLst/>
            <a:gdLst/>
            <a:ahLst/>
            <a:rect l="l" t="t" r="r" b="b"/>
            <a:pathLst>
              <a:path w="112" h="57">
                <a:moveTo>
                  <a:pt x="0" y="57"/>
                </a:moveTo>
                <a:lnTo>
                  <a:pt x="0" y="0"/>
                </a:lnTo>
                <a:lnTo>
                  <a:pt x="112" y="0"/>
                </a:lnTo>
              </a:path>
            </a:pathLst>
          </a:custGeom>
          <a:noFill/>
          <a:ln w="19080">
            <a:solidFill>
              <a:srgbClr val="0000cc"/>
            </a:solidFill>
            <a:round/>
            <a:tailEnd len="med" type="triangle" w="med"/>
          </a:ln>
        </p:spPr>
        <p:style>
          <a:lnRef idx="0"/>
          <a:fillRef idx="0"/>
          <a:effectRef idx="0"/>
          <a:fontRef idx="minor"/>
        </p:style>
      </p:sp>
      <p:sp>
        <p:nvSpPr>
          <p:cNvPr id="550" name="CustomShape 18"/>
          <p:cNvSpPr/>
          <p:nvPr/>
        </p:nvSpPr>
        <p:spPr>
          <a:xfrm>
            <a:off x="4800240" y="4267080"/>
            <a:ext cx="853920" cy="471240"/>
          </a:xfrm>
          <a:custGeom>
            <a:avLst/>
            <a:gdLst/>
            <a:ahLst/>
            <a:rect l="l" t="t" r="r" b="b"/>
            <a:pathLst>
              <a:path w="107" h="59">
                <a:moveTo>
                  <a:pt x="107" y="59"/>
                </a:moveTo>
                <a:lnTo>
                  <a:pt x="107" y="0"/>
                </a:lnTo>
                <a:lnTo>
                  <a:pt x="0" y="0"/>
                </a:lnTo>
              </a:path>
            </a:pathLst>
          </a:custGeom>
          <a:noFill/>
          <a:ln w="19080">
            <a:solidFill>
              <a:srgbClr val="0000cc"/>
            </a:solidFill>
            <a:round/>
            <a:tailEnd len="med" type="triangle" w="med"/>
          </a:ln>
        </p:spPr>
        <p:style>
          <a:lnRef idx="0"/>
          <a:fillRef idx="0"/>
          <a:effectRef idx="0"/>
          <a:fontRef idx="minor"/>
        </p:style>
      </p:sp>
      <p:sp>
        <p:nvSpPr>
          <p:cNvPr id="551" name="CustomShape 19"/>
          <p:cNvSpPr/>
          <p:nvPr/>
        </p:nvSpPr>
        <p:spPr>
          <a:xfrm>
            <a:off x="5105160" y="3962520"/>
            <a:ext cx="1294920" cy="274680"/>
          </a:xfrm>
          <a:prstGeom prst="rect">
            <a:avLst/>
          </a:prstGeom>
          <a:noFill/>
          <a:ln w="9360">
            <a:noFill/>
          </a:ln>
        </p:spPr>
        <p:style>
          <a:lnRef idx="0"/>
          <a:fillRef idx="0"/>
          <a:effectRef idx="0"/>
          <a:fontRef idx="minor"/>
        </p:style>
        <p:txBody>
          <a:bodyPr lIns="0" rIns="0" tIns="0" bIns="0">
            <a:spAutoFit/>
          </a:bodyPr>
          <a:p>
            <a:pPr algn="ct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cc"/>
                </a:solidFill>
                <a:latin typeface="Arial"/>
              </a:rPr>
              <a:t>1-DHCP?</a:t>
            </a:r>
            <a:endParaRPr b="0" lang="en-US" sz="1800" spc="-1" strike="noStrike">
              <a:solidFill>
                <a:srgbClr val="000000"/>
              </a:solidFill>
              <a:latin typeface="Times New Roman"/>
            </a:endParaRPr>
          </a:p>
        </p:txBody>
      </p:sp>
      <p:grpSp>
        <p:nvGrpSpPr>
          <p:cNvPr id="552" name="Group 20"/>
          <p:cNvGrpSpPr/>
          <p:nvPr/>
        </p:nvGrpSpPr>
        <p:grpSpPr>
          <a:xfrm>
            <a:off x="2192400" y="4456080"/>
            <a:ext cx="3580920" cy="274680"/>
            <a:chOff x="2192400" y="4456080"/>
            <a:chExt cx="3580920" cy="274680"/>
          </a:xfrm>
        </p:grpSpPr>
        <p:sp>
          <p:nvSpPr>
            <p:cNvPr id="553" name="CustomShape 21"/>
            <p:cNvSpPr/>
            <p:nvPr/>
          </p:nvSpPr>
          <p:spPr>
            <a:xfrm>
              <a:off x="2757960" y="4456080"/>
              <a:ext cx="226152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9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cc0000"/>
                  </a:solidFill>
                  <a:latin typeface="Times New Roman"/>
                </a:rPr>
                <a:t>2-DHCP &amp; TFTP</a:t>
              </a:r>
              <a:endParaRPr b="0" lang="en-US" sz="1800" spc="-1" strike="noStrike">
                <a:solidFill>
                  <a:srgbClr val="000000"/>
                </a:solidFill>
                <a:latin typeface="Times New Roman"/>
              </a:endParaRPr>
            </a:p>
          </p:txBody>
        </p:sp>
        <p:sp>
          <p:nvSpPr>
            <p:cNvPr id="554" name="CustomShape 22"/>
            <p:cNvSpPr/>
            <p:nvPr/>
          </p:nvSpPr>
          <p:spPr>
            <a:xfrm>
              <a:off x="2192400" y="4456080"/>
              <a:ext cx="3580920" cy="240840"/>
            </a:xfrm>
            <a:custGeom>
              <a:avLst/>
              <a:gdLst/>
              <a:ahLst/>
              <a:rect l="l" t="t" r="r" b="b"/>
              <a:pathLst>
                <a:path w="183" h="30">
                  <a:moveTo>
                    <a:pt x="0" y="0"/>
                  </a:moveTo>
                  <a:lnTo>
                    <a:pt x="183" y="0"/>
                  </a:lnTo>
                  <a:lnTo>
                    <a:pt x="183" y="30"/>
                  </a:lnTo>
                </a:path>
              </a:pathLst>
            </a:custGeom>
            <a:noFill/>
            <a:ln w="19080">
              <a:solidFill>
                <a:srgbClr val="cc0000"/>
              </a:solidFill>
              <a:round/>
              <a:headEnd len="med" type="triangle" w="med"/>
              <a:tailEnd len="med" type="triangle" w="med"/>
            </a:ln>
          </p:spPr>
          <p:style>
            <a:lnRef idx="0"/>
            <a:fillRef idx="0"/>
            <a:effectRef idx="0"/>
            <a:fontRef idx="minor"/>
          </p:style>
        </p:sp>
      </p:grpSp>
      <p:grpSp>
        <p:nvGrpSpPr>
          <p:cNvPr id="555" name="Group 23"/>
          <p:cNvGrpSpPr/>
          <p:nvPr/>
        </p:nvGrpSpPr>
        <p:grpSpPr>
          <a:xfrm>
            <a:off x="2514240" y="5029200"/>
            <a:ext cx="2514240" cy="274680"/>
            <a:chOff x="2514240" y="5029200"/>
            <a:chExt cx="2514240" cy="274680"/>
          </a:xfrm>
        </p:grpSpPr>
        <p:sp>
          <p:nvSpPr>
            <p:cNvPr id="556" name="CustomShape 24"/>
            <p:cNvSpPr/>
            <p:nvPr/>
          </p:nvSpPr>
          <p:spPr>
            <a:xfrm>
              <a:off x="2514240" y="5029200"/>
              <a:ext cx="2514240" cy="7560"/>
            </a:xfrm>
            <a:custGeom>
              <a:avLst/>
              <a:gdLst/>
              <a:ahLst/>
              <a:rect l="l" t="t" r="r" b="b"/>
              <a:pathLst>
                <a:path w="132" h="1">
                  <a:moveTo>
                    <a:pt x="132" y="0"/>
                  </a:moveTo>
                  <a:lnTo>
                    <a:pt x="107" y="1"/>
                  </a:lnTo>
                  <a:lnTo>
                    <a:pt x="0" y="1"/>
                  </a:lnTo>
                </a:path>
              </a:pathLst>
            </a:custGeom>
            <a:noFill/>
            <a:ln w="19080">
              <a:solidFill>
                <a:srgbClr val="00ff00"/>
              </a:solidFill>
              <a:round/>
              <a:tailEnd len="med" type="triangle" w="med"/>
            </a:ln>
          </p:spPr>
          <p:style>
            <a:lnRef idx="0"/>
            <a:fillRef idx="0"/>
            <a:effectRef idx="0"/>
            <a:fontRef idx="minor"/>
          </p:style>
        </p:sp>
        <p:sp>
          <p:nvSpPr>
            <p:cNvPr id="557" name="CustomShape 25"/>
            <p:cNvSpPr/>
            <p:nvPr/>
          </p:nvSpPr>
          <p:spPr>
            <a:xfrm>
              <a:off x="2783880" y="5029200"/>
              <a:ext cx="182916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9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ff00"/>
                  </a:solidFill>
                  <a:latin typeface="Times New Roman"/>
                </a:rPr>
                <a:t>3-MAC</a:t>
              </a:r>
              <a:endParaRPr b="0" lang="en-US" sz="1800" spc="-1" strike="noStrike">
                <a:solidFill>
                  <a:srgbClr val="000000"/>
                </a:solidFill>
                <a:latin typeface="Times New Roman"/>
              </a:endParaRPr>
            </a:p>
          </p:txBody>
        </p:sp>
      </p:grpSp>
      <p:grpSp>
        <p:nvGrpSpPr>
          <p:cNvPr id="558" name="Group 26"/>
          <p:cNvGrpSpPr/>
          <p:nvPr/>
        </p:nvGrpSpPr>
        <p:grpSpPr>
          <a:xfrm>
            <a:off x="2514240" y="5562720"/>
            <a:ext cx="2285640" cy="274680"/>
            <a:chOff x="2514240" y="5562720"/>
            <a:chExt cx="2285640" cy="274680"/>
          </a:xfrm>
        </p:grpSpPr>
        <p:sp>
          <p:nvSpPr>
            <p:cNvPr id="559" name="CustomShape 27"/>
            <p:cNvSpPr/>
            <p:nvPr/>
          </p:nvSpPr>
          <p:spPr>
            <a:xfrm>
              <a:off x="2514240" y="5562720"/>
              <a:ext cx="2285640" cy="7560"/>
            </a:xfrm>
            <a:custGeom>
              <a:avLst/>
              <a:gdLst/>
              <a:ahLst/>
              <a:rect l="l" t="t" r="r" b="b"/>
              <a:pathLst>
                <a:path w="132" h="1">
                  <a:moveTo>
                    <a:pt x="132" y="0"/>
                  </a:moveTo>
                  <a:lnTo>
                    <a:pt x="107" y="1"/>
                  </a:lnTo>
                  <a:lnTo>
                    <a:pt x="0" y="1"/>
                  </a:lnTo>
                </a:path>
              </a:pathLst>
            </a:custGeom>
            <a:noFill/>
            <a:ln w="19080">
              <a:solidFill>
                <a:srgbClr val="ffcc00"/>
              </a:solidFill>
              <a:round/>
              <a:headEnd len="med" type="triangle" w="med"/>
            </a:ln>
          </p:spPr>
          <p:style>
            <a:lnRef idx="0"/>
            <a:fillRef idx="0"/>
            <a:effectRef idx="0"/>
            <a:fontRef idx="minor"/>
          </p:style>
        </p:sp>
        <p:sp>
          <p:nvSpPr>
            <p:cNvPr id="560" name="CustomShape 28"/>
            <p:cNvSpPr/>
            <p:nvPr/>
          </p:nvSpPr>
          <p:spPr>
            <a:xfrm>
              <a:off x="2940480" y="5562720"/>
              <a:ext cx="126792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9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cc00"/>
                  </a:solidFill>
                  <a:latin typeface="Times New Roman"/>
                </a:rPr>
                <a:t>4-Config</a:t>
              </a:r>
              <a:endParaRPr b="0" lang="en-US" sz="1800" spc="-1" strike="noStrike">
                <a:solidFill>
                  <a:srgbClr val="000000"/>
                </a:solidFill>
                <a:latin typeface="Times New Roman"/>
              </a:endParaRPr>
            </a:p>
          </p:txBody>
        </p:sp>
      </p:grpSp>
      <p:sp>
        <p:nvSpPr>
          <p:cNvPr id="561" name="CustomShape 29"/>
          <p:cNvSpPr/>
          <p:nvPr/>
        </p:nvSpPr>
        <p:spPr>
          <a:xfrm>
            <a:off x="4190760" y="1676520"/>
            <a:ext cx="396216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8e8e95"/>
                </a:solidFill>
                <a:latin typeface="Arial"/>
              </a:rPr>
              <a:t>Telefoon is aan, wat nu?</a:t>
            </a:r>
            <a:endParaRPr b="0" lang="en-US" sz="1800" spc="-1" strike="noStrike">
              <a:solidFill>
                <a:srgbClr val="000000"/>
              </a:solidFill>
              <a:latin typeface="Times New Roman"/>
            </a:endParaRPr>
          </a:p>
        </p:txBody>
      </p:sp>
      <p:sp>
        <p:nvSpPr>
          <p:cNvPr id="562" name="CustomShape 30"/>
          <p:cNvSpPr/>
          <p:nvPr/>
        </p:nvSpPr>
        <p:spPr>
          <a:xfrm>
            <a:off x="4495680" y="2057400"/>
            <a:ext cx="365724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cc"/>
                </a:solidFill>
                <a:latin typeface="Arial"/>
              </a:rPr>
              <a:t>1-Zoekt DHCP server</a:t>
            </a:r>
            <a:endParaRPr b="0" lang="en-US" sz="1800" spc="-1" strike="noStrike">
              <a:solidFill>
                <a:srgbClr val="000000"/>
              </a:solidFill>
              <a:latin typeface="Times New Roman"/>
            </a:endParaRPr>
          </a:p>
        </p:txBody>
      </p:sp>
      <p:sp>
        <p:nvSpPr>
          <p:cNvPr id="563" name="CustomShape 31"/>
          <p:cNvSpPr/>
          <p:nvPr/>
        </p:nvSpPr>
        <p:spPr>
          <a:xfrm>
            <a:off x="4495680" y="2362320"/>
            <a:ext cx="365724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cc0000"/>
                </a:solidFill>
                <a:latin typeface="Arial"/>
              </a:rPr>
              <a:t>2-Krijgt IP + Call Manager adres</a:t>
            </a:r>
            <a:endParaRPr b="0" lang="en-US" sz="1800" spc="-1" strike="noStrike">
              <a:solidFill>
                <a:srgbClr val="000000"/>
              </a:solidFill>
              <a:latin typeface="Times New Roman"/>
            </a:endParaRPr>
          </a:p>
        </p:txBody>
      </p:sp>
      <p:sp>
        <p:nvSpPr>
          <p:cNvPr id="564" name="CustomShape 32"/>
          <p:cNvSpPr/>
          <p:nvPr/>
        </p:nvSpPr>
        <p:spPr>
          <a:xfrm>
            <a:off x="4495680" y="2666880"/>
            <a:ext cx="365724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ff00"/>
                </a:solidFill>
                <a:latin typeface="Arial"/>
              </a:rPr>
              <a:t>3-Stuurt MAC naar CM</a:t>
            </a:r>
            <a:endParaRPr b="0" lang="en-US" sz="1800" spc="-1" strike="noStrike">
              <a:solidFill>
                <a:srgbClr val="000000"/>
              </a:solidFill>
              <a:latin typeface="Times New Roman"/>
            </a:endParaRPr>
          </a:p>
        </p:txBody>
      </p:sp>
      <p:sp>
        <p:nvSpPr>
          <p:cNvPr id="565" name="CustomShape 33"/>
          <p:cNvSpPr/>
          <p:nvPr/>
        </p:nvSpPr>
        <p:spPr>
          <a:xfrm>
            <a:off x="4495680" y="2971800"/>
            <a:ext cx="380952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Arial"/>
              </a:rPr>
              <a:t>4-CM stuurt configuratie</a:t>
            </a:r>
            <a:endParaRPr b="0" lang="en-US" sz="1800" spc="-1" strike="noStrike">
              <a:solidFill>
                <a:srgbClr val="000000"/>
              </a:solidFill>
              <a:latin typeface="Times New Roman"/>
            </a:endParaRPr>
          </a:p>
        </p:txBody>
      </p:sp>
      <p:sp>
        <p:nvSpPr>
          <p:cNvPr id="566" name="Line 34"/>
          <p:cNvSpPr/>
          <p:nvPr/>
        </p:nvSpPr>
        <p:spPr>
          <a:xfrm flipV="1">
            <a:off x="7446600" y="5638680"/>
            <a:ext cx="401400" cy="3240"/>
          </a:xfrm>
          <a:prstGeom prst="line">
            <a:avLst/>
          </a:prstGeom>
          <a:ln w="19080">
            <a:solidFill>
              <a:srgbClr val="000000"/>
            </a:solidFill>
            <a:round/>
          </a:ln>
        </p:spPr>
        <p:style>
          <a:lnRef idx="0"/>
          <a:fillRef idx="0"/>
          <a:effectRef idx="0"/>
          <a:fontRef idx="minor"/>
        </p:style>
      </p:sp>
      <p:sp>
        <p:nvSpPr>
          <p:cNvPr id="567" name="CustomShape 35"/>
          <p:cNvSpPr/>
          <p:nvPr/>
        </p:nvSpPr>
        <p:spPr>
          <a:xfrm>
            <a:off x="6570360" y="5728320"/>
            <a:ext cx="837720" cy="213480"/>
          </a:xfrm>
          <a:prstGeom prst="rect">
            <a:avLst/>
          </a:prstGeom>
          <a:noFill/>
          <a:ln w="9360">
            <a:noFill/>
          </a:ln>
        </p:spPr>
        <p:style>
          <a:lnRef idx="0"/>
          <a:fillRef idx="0"/>
          <a:effectRef idx="0"/>
          <a:fontRef idx="minor"/>
        </p:style>
        <p:txBody>
          <a:bodyPr lIns="0" rIns="0" tIns="0" bIns="0" anchor="b">
            <a:spAutoFit/>
          </a:bodyPr>
          <a:p>
            <a:pPr algn="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rPr>
              <a:t>IP Phone</a:t>
            </a:r>
            <a:endParaRPr b="0" lang="en-US" sz="1400" spc="-1" strike="noStrike">
              <a:solidFill>
                <a:srgbClr val="000000"/>
              </a:solidFill>
              <a:latin typeface="Times New Roman"/>
            </a:endParaRPr>
          </a:p>
        </p:txBody>
      </p:sp>
      <p:sp>
        <p:nvSpPr>
          <p:cNvPr id="568" name="CustomShape 36"/>
          <p:cNvSpPr/>
          <p:nvPr/>
        </p:nvSpPr>
        <p:spPr>
          <a:xfrm>
            <a:off x="5105160" y="5728320"/>
            <a:ext cx="837720" cy="213480"/>
          </a:xfrm>
          <a:prstGeom prst="rect">
            <a:avLst/>
          </a:prstGeom>
          <a:noFill/>
          <a:ln w="9360">
            <a:noFill/>
          </a:ln>
        </p:spPr>
        <p:style>
          <a:lnRef idx="0"/>
          <a:fillRef idx="0"/>
          <a:effectRef idx="0"/>
          <a:fontRef idx="minor"/>
        </p:style>
        <p:txBody>
          <a:bodyPr lIns="0" rIns="0" tIns="0" bIns="0" anchor="b">
            <a:spAutoFit/>
          </a:bodyPr>
          <a:p>
            <a:pPr algn="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rPr>
              <a:t>IP Phone</a:t>
            </a:r>
            <a:endParaRPr b="0" lang="en-US" sz="1400" spc="-1" strike="noStrike">
              <a:solidFill>
                <a:srgbClr val="000000"/>
              </a:solidFill>
              <a:latin typeface="Times New Roman"/>
            </a:endParaRPr>
          </a:p>
        </p:txBody>
      </p:sp>
      <p:sp>
        <p:nvSpPr>
          <p:cNvPr id="569" name="CustomShape 37"/>
          <p:cNvSpPr/>
          <p:nvPr/>
        </p:nvSpPr>
        <p:spPr>
          <a:xfrm>
            <a:off x="2361960" y="2561040"/>
            <a:ext cx="837720" cy="213480"/>
          </a:xfrm>
          <a:prstGeom prst="rect">
            <a:avLst/>
          </a:prstGeom>
          <a:noFill/>
          <a:ln w="9360">
            <a:noFill/>
          </a:ln>
        </p:spPr>
        <p:style>
          <a:lnRef idx="0"/>
          <a:fillRef idx="0"/>
          <a:effectRef idx="0"/>
          <a:fontRef idx="minor"/>
        </p:style>
        <p:txBody>
          <a:bodyPr lIns="0" rIns="0" tIns="0" bIns="0" anchor="b">
            <a:spAutoFit/>
          </a:bodyPr>
          <a:p>
            <a:pPr algn="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rPr>
              <a:t>IP Phone</a:t>
            </a:r>
            <a:endParaRPr b="0" lang="en-US" sz="1400" spc="-1" strike="noStrike">
              <a:solidFill>
                <a:srgbClr val="000000"/>
              </a:solidFill>
              <a:latin typeface="Times New Roman"/>
            </a:endParaRPr>
          </a:p>
        </p:txBody>
      </p:sp>
      <p:pic>
        <p:nvPicPr>
          <p:cNvPr id="570" name="Picture 41" descr=""/>
          <p:cNvPicPr/>
          <p:nvPr/>
        </p:nvPicPr>
        <p:blipFill>
          <a:blip r:embed="rId8"/>
          <a:stretch/>
        </p:blipFill>
        <p:spPr>
          <a:xfrm>
            <a:off x="304560" y="1600200"/>
            <a:ext cx="3428640" cy="526680"/>
          </a:xfrm>
          <a:prstGeom prst="rect">
            <a:avLst/>
          </a:prstGeom>
          <a:ln w="9360">
            <a:noFill/>
          </a:ln>
        </p:spPr>
      </p:pic>
      <p:grpSp>
        <p:nvGrpSpPr>
          <p:cNvPr id="571" name="Group 38"/>
          <p:cNvGrpSpPr/>
          <p:nvPr/>
        </p:nvGrpSpPr>
        <p:grpSpPr>
          <a:xfrm>
            <a:off x="228600" y="3276720"/>
            <a:ext cx="1904760" cy="1676160"/>
            <a:chOff x="228600" y="3276720"/>
            <a:chExt cx="1904760" cy="1676160"/>
          </a:xfrm>
        </p:grpSpPr>
        <p:grpSp>
          <p:nvGrpSpPr>
            <p:cNvPr id="572" name="Group 39"/>
            <p:cNvGrpSpPr/>
            <p:nvPr/>
          </p:nvGrpSpPr>
          <p:grpSpPr>
            <a:xfrm>
              <a:off x="228600" y="3276720"/>
              <a:ext cx="1904760" cy="1218960"/>
              <a:chOff x="228600" y="3276720"/>
              <a:chExt cx="1904760" cy="1218960"/>
            </a:xfrm>
          </p:grpSpPr>
          <p:grpSp>
            <p:nvGrpSpPr>
              <p:cNvPr id="573" name="Group 40"/>
              <p:cNvGrpSpPr/>
              <p:nvPr/>
            </p:nvGrpSpPr>
            <p:grpSpPr>
              <a:xfrm>
                <a:off x="228600" y="3276720"/>
                <a:ext cx="1904760" cy="1218960"/>
                <a:chOff x="228600" y="3276720"/>
                <a:chExt cx="1904760" cy="1218960"/>
              </a:xfrm>
            </p:grpSpPr>
            <p:sp>
              <p:nvSpPr>
                <p:cNvPr id="574" name="CustomShape 41"/>
                <p:cNvSpPr/>
                <p:nvPr/>
              </p:nvSpPr>
              <p:spPr>
                <a:xfrm>
                  <a:off x="228600" y="3276720"/>
                  <a:ext cx="1904760" cy="1218960"/>
                </a:xfrm>
                <a:prstGeom prst="rect">
                  <a:avLst/>
                </a:prstGeom>
                <a:gradFill rotWithShape="0">
                  <a:gsLst>
                    <a:gs pos="0">
                      <a:srgbClr val="7e888c"/>
                    </a:gs>
                    <a:gs pos="50000">
                      <a:srgbClr val="3a3e40"/>
                    </a:gs>
                    <a:gs pos="100000">
                      <a:srgbClr val="7e888c"/>
                    </a:gs>
                  </a:gsLst>
                  <a:lin ang="2700000"/>
                </a:gradFill>
                <a:ln w="9360">
                  <a:solidFill>
                    <a:srgbClr val="ffff00"/>
                  </a:solidFill>
                  <a:miter/>
                </a:ln>
              </p:spPr>
              <p:style>
                <a:lnRef idx="0"/>
                <a:fillRef idx="0"/>
                <a:effectRef idx="0"/>
                <a:fontRef idx="minor"/>
              </p:style>
            </p:sp>
            <p:sp>
              <p:nvSpPr>
                <p:cNvPr id="575" name="CustomShape 42"/>
                <p:cNvSpPr/>
                <p:nvPr/>
              </p:nvSpPr>
              <p:spPr>
                <a:xfrm>
                  <a:off x="262440" y="3312360"/>
                  <a:ext cx="1836720" cy="1146960"/>
                </a:xfrm>
                <a:prstGeom prst="rect">
                  <a:avLst/>
                </a:prstGeom>
                <a:gradFill rotWithShape="0">
                  <a:gsLst>
                    <a:gs pos="0">
                      <a:srgbClr val="7e888c"/>
                    </a:gs>
                    <a:gs pos="50000">
                      <a:srgbClr val="3a3e40"/>
                    </a:gs>
                    <a:gs pos="100000">
                      <a:srgbClr val="7e888c"/>
                    </a:gs>
                  </a:gsLst>
                  <a:lin ang="2700000"/>
                </a:gradFill>
                <a:ln w="12600">
                  <a:solidFill>
                    <a:srgbClr val="ffff00"/>
                  </a:solidFill>
                  <a:miter/>
                </a:ln>
              </p:spPr>
              <p:style>
                <a:lnRef idx="0"/>
                <a:fillRef idx="0"/>
                <a:effectRef idx="0"/>
                <a:fontRef idx="minor"/>
              </p:style>
            </p:sp>
          </p:grpSp>
          <p:sp>
            <p:nvSpPr>
              <p:cNvPr id="576" name="CustomShape 43"/>
              <p:cNvSpPr/>
              <p:nvPr/>
            </p:nvSpPr>
            <p:spPr>
              <a:xfrm>
                <a:off x="291240" y="3733920"/>
                <a:ext cx="1626840" cy="243720"/>
              </a:xfrm>
              <a:prstGeom prst="rect">
                <a:avLst/>
              </a:prstGeom>
              <a:noFill/>
              <a:ln w="9360">
                <a:noFill/>
              </a:ln>
            </p:spPr>
            <p:style>
              <a:lnRef idx="0"/>
              <a:fillRef idx="0"/>
              <a:effectRef idx="0"/>
              <a:fontRef idx="minor"/>
            </p:style>
            <p:txBody>
              <a:bodyPr wrap="none"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00"/>
                    </a:solidFill>
                    <a:latin typeface="Times New Roman"/>
                  </a:rPr>
                  <a:t>MAC add-&gt; config</a:t>
                </a:r>
                <a:endParaRPr b="0" lang="en-US" sz="1600" spc="-1" strike="noStrike">
                  <a:solidFill>
                    <a:srgbClr val="000000"/>
                  </a:solidFill>
                  <a:latin typeface="Times New Roman"/>
                </a:endParaRPr>
              </a:p>
            </p:txBody>
          </p:sp>
          <p:sp>
            <p:nvSpPr>
              <p:cNvPr id="577" name="CustomShape 44"/>
              <p:cNvSpPr/>
              <p:nvPr/>
            </p:nvSpPr>
            <p:spPr>
              <a:xfrm>
                <a:off x="304560" y="3352680"/>
                <a:ext cx="152388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9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00"/>
                    </a:solidFill>
                    <a:latin typeface="Times New Roman"/>
                  </a:rPr>
                  <a:t>Config-Table:</a:t>
                </a:r>
                <a:endParaRPr b="0" lang="en-US" sz="1800" spc="-1" strike="noStrike">
                  <a:solidFill>
                    <a:srgbClr val="000000"/>
                  </a:solidFill>
                  <a:latin typeface="Times New Roman"/>
                </a:endParaRPr>
              </a:p>
            </p:txBody>
          </p:sp>
          <p:sp>
            <p:nvSpPr>
              <p:cNvPr id="578" name="CustomShape 45"/>
              <p:cNvSpPr/>
              <p:nvPr/>
            </p:nvSpPr>
            <p:spPr>
              <a:xfrm>
                <a:off x="291240" y="4038480"/>
                <a:ext cx="1626840" cy="243720"/>
              </a:xfrm>
              <a:prstGeom prst="rect">
                <a:avLst/>
              </a:prstGeom>
              <a:noFill/>
              <a:ln w="9360">
                <a:noFill/>
              </a:ln>
            </p:spPr>
            <p:style>
              <a:lnRef idx="0"/>
              <a:fillRef idx="0"/>
              <a:effectRef idx="0"/>
              <a:fontRef idx="minor"/>
            </p:style>
            <p:txBody>
              <a:bodyPr wrap="none"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00"/>
                    </a:solidFill>
                    <a:latin typeface="Times New Roman"/>
                  </a:rPr>
                  <a:t>MAC add-&gt; config</a:t>
                </a:r>
                <a:endParaRPr b="0" lang="en-US" sz="1600" spc="-1" strike="noStrike">
                  <a:solidFill>
                    <a:srgbClr val="000000"/>
                  </a:solidFill>
                  <a:latin typeface="Times New Roman"/>
                </a:endParaRPr>
              </a:p>
            </p:txBody>
          </p:sp>
        </p:grpSp>
        <p:sp>
          <p:nvSpPr>
            <p:cNvPr id="579" name="Line 46"/>
            <p:cNvSpPr/>
            <p:nvPr/>
          </p:nvSpPr>
          <p:spPr>
            <a:xfrm>
              <a:off x="304560" y="4495680"/>
              <a:ext cx="1219320" cy="457200"/>
            </a:xfrm>
            <a:prstGeom prst="line">
              <a:avLst/>
            </a:prstGeom>
            <a:ln w="19080">
              <a:solidFill>
                <a:srgbClr val="ffff00"/>
              </a:solidFill>
              <a:round/>
            </a:ln>
          </p:spPr>
          <p:style>
            <a:lnRef idx="0"/>
            <a:fillRef idx="0"/>
            <a:effectRef idx="0"/>
            <a:fontRef idx="minor"/>
          </p:style>
        </p:sp>
        <p:sp>
          <p:nvSpPr>
            <p:cNvPr id="580" name="Line 47"/>
            <p:cNvSpPr/>
            <p:nvPr/>
          </p:nvSpPr>
          <p:spPr>
            <a:xfrm flipH="1">
              <a:off x="1599840" y="4495680"/>
              <a:ext cx="457200" cy="457200"/>
            </a:xfrm>
            <a:prstGeom prst="line">
              <a:avLst/>
            </a:prstGeom>
            <a:ln w="19080">
              <a:solidFill>
                <a:srgbClr val="ffff00"/>
              </a:solidFill>
              <a:round/>
            </a:ln>
          </p:spPr>
          <p:style>
            <a:lnRef idx="0"/>
            <a:fillRef idx="0"/>
            <a:effectRef idx="0"/>
            <a:fontRef idx="minor"/>
          </p:style>
        </p:sp>
      </p:grpSp>
    </p:spTree>
  </p:cSld>
  <p:transition spd="slow">
    <p:wipe dir="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 presetSubtype="32">
                                  <p:stCondLst>
                                    <p:cond delay="0"/>
                                  </p:stCondLst>
                                  <p:childTnLst>
                                    <p:set>
                                      <p:cBhvr>
                                        <p:cTn id="6" dur="1" fill="hold">
                                          <p:stCondLst>
                                            <p:cond delay="0"/>
                                          </p:stCondLst>
                                        </p:cTn>
                                        <p:tgtEl>
                                          <p:spTgt spid="529"/>
                                        </p:tgtEl>
                                        <p:attrNameLst>
                                          <p:attrName>style.visibility</p:attrName>
                                        </p:attrNameLst>
                                      </p:cBhvr>
                                      <p:to>
                                        <p:strVal val="visible"/>
                                      </p:to>
                                    </p:set>
                                    <p:animEffect filter="box(out)" transition="in">
                                      <p:cBhvr additive="repl">
                                        <p:cTn id="7" dur="500"/>
                                        <p:tgtEl>
                                          <p:spTgt spid="529"/>
                                        </p:tgtEl>
                                      </p:cBhvr>
                                    </p:animEffect>
                                  </p:childTnLst>
                                </p:cTn>
                              </p:par>
                            </p:childTnLst>
                          </p:cTn>
                        </p:par>
                        <p:par>
                          <p:cTn id="8" fill="hold">
                            <p:stCondLst>
                              <p:cond delay="500"/>
                            </p:stCondLst>
                            <p:childTnLst>
                              <p:par>
                                <p:cTn id="9" nodeType="afterEffect" fill="hold" presetClass="entr" presetID="12" presetSubtype="1">
                                  <p:stCondLst>
                                    <p:cond delay="0"/>
                                  </p:stCondLst>
                                  <p:childTnLst>
                                    <p:set>
                                      <p:cBhvr>
                                        <p:cTn id="10" dur="1" fill="hold">
                                          <p:stCondLst>
                                            <p:cond delay="0"/>
                                          </p:stCondLst>
                                        </p:cTn>
                                        <p:tgtEl>
                                          <p:spTgt spid="561"/>
                                        </p:tgtEl>
                                        <p:attrNameLst>
                                          <p:attrName>style.visibility</p:attrName>
                                        </p:attrNameLst>
                                      </p:cBhvr>
                                      <p:to>
                                        <p:strVal val="visible"/>
                                      </p:to>
                                    </p:set>
                                    <p:animEffect filter="slide(fromTop)" transition="in">
                                      <p:cBhvr additive="repl">
                                        <p:cTn id="11" dur="500"/>
                                        <p:tgtEl>
                                          <p:spTgt spid="561"/>
                                        </p:tgtEl>
                                      </p:cBhvr>
                                    </p:animEffect>
                                  </p:childTnLst>
                                </p:cTn>
                              </p:par>
                            </p:childTnLst>
                          </p:cTn>
                        </p:par>
                        <p:par>
                          <p:cTn id="12" fill="hold">
                            <p:stCondLst>
                              <p:cond delay="1000"/>
                            </p:stCondLst>
                            <p:childTnLst>
                              <p:par>
                                <p:cTn id="13" nodeType="afterEffect" fill="hold" presetClass="entr" presetID="12" presetSubtype="8">
                                  <p:stCondLst>
                                    <p:cond delay="0"/>
                                  </p:stCondLst>
                                  <p:childTnLst>
                                    <p:set>
                                      <p:cBhvr>
                                        <p:cTn id="14" dur="1" fill="hold">
                                          <p:stCondLst>
                                            <p:cond delay="0"/>
                                          </p:stCondLst>
                                        </p:cTn>
                                        <p:tgtEl>
                                          <p:spTgt spid="562"/>
                                        </p:tgtEl>
                                        <p:attrNameLst>
                                          <p:attrName>style.visibility</p:attrName>
                                        </p:attrNameLst>
                                      </p:cBhvr>
                                      <p:to>
                                        <p:strVal val="visible"/>
                                      </p:to>
                                    </p:set>
                                    <p:animEffect filter="slide(fromLeft)" transition="in">
                                      <p:cBhvr additive="repl">
                                        <p:cTn id="15" dur="500"/>
                                        <p:tgtEl>
                                          <p:spTgt spid="562"/>
                                        </p:tgtEl>
                                      </p:cBhvr>
                                    </p:animEffect>
                                  </p:childTnLst>
                                </p:cTn>
                              </p:par>
                            </p:childTnLst>
                          </p:cTn>
                        </p:par>
                        <p:par>
                          <p:cTn id="16" fill="hold">
                            <p:stCondLst>
                              <p:cond delay="1500"/>
                            </p:stCondLst>
                            <p:childTnLst>
                              <p:par>
                                <p:cTn id="17" nodeType="afterEffect" fill="hold" presetClass="entr" presetID="12" presetSubtype="8">
                                  <p:stCondLst>
                                    <p:cond delay="0"/>
                                  </p:stCondLst>
                                  <p:childTnLst>
                                    <p:set>
                                      <p:cBhvr>
                                        <p:cTn id="18" dur="1" fill="hold">
                                          <p:stCondLst>
                                            <p:cond delay="0"/>
                                          </p:stCondLst>
                                        </p:cTn>
                                        <p:tgtEl>
                                          <p:spTgt spid="549"/>
                                        </p:tgtEl>
                                        <p:attrNameLst>
                                          <p:attrName>style.visibility</p:attrName>
                                        </p:attrNameLst>
                                      </p:cBhvr>
                                      <p:to>
                                        <p:strVal val="visible"/>
                                      </p:to>
                                    </p:set>
                                    <p:animEffect filter="slide(fromLeft)" transition="in">
                                      <p:cBhvr additive="repl">
                                        <p:cTn id="19" dur="500"/>
                                        <p:tgtEl>
                                          <p:spTgt spid="549"/>
                                        </p:tgtEl>
                                      </p:cBhvr>
                                    </p:animEffect>
                                  </p:childTnLst>
                                </p:cTn>
                              </p:par>
                            </p:childTnLst>
                          </p:cTn>
                        </p:par>
                        <p:par>
                          <p:cTn id="20" fill="hold">
                            <p:stCondLst>
                              <p:cond delay="2000"/>
                            </p:stCondLst>
                            <p:childTnLst>
                              <p:par>
                                <p:cTn id="21" nodeType="afterEffect" fill="hold" presetClass="entr" presetID="12" presetSubtype="2">
                                  <p:stCondLst>
                                    <p:cond delay="0"/>
                                  </p:stCondLst>
                                  <p:childTnLst>
                                    <p:set>
                                      <p:cBhvr>
                                        <p:cTn id="22" dur="1" fill="hold">
                                          <p:stCondLst>
                                            <p:cond delay="0"/>
                                          </p:stCondLst>
                                        </p:cTn>
                                        <p:tgtEl>
                                          <p:spTgt spid="550"/>
                                        </p:tgtEl>
                                        <p:attrNameLst>
                                          <p:attrName>style.visibility</p:attrName>
                                        </p:attrNameLst>
                                      </p:cBhvr>
                                      <p:to>
                                        <p:strVal val="visible"/>
                                      </p:to>
                                    </p:set>
                                    <p:animEffect filter="slide(fromRight)" transition="in">
                                      <p:cBhvr additive="repl">
                                        <p:cTn id="23" dur="500"/>
                                        <p:tgtEl>
                                          <p:spTgt spid="550"/>
                                        </p:tgtEl>
                                      </p:cBhvr>
                                    </p:animEffect>
                                  </p:childTnLst>
                                </p:cTn>
                              </p:par>
                            </p:childTnLst>
                          </p:cTn>
                        </p:par>
                        <p:par>
                          <p:cTn id="24" fill="hold">
                            <p:stCondLst>
                              <p:cond delay="2500"/>
                            </p:stCondLst>
                            <p:childTnLst>
                              <p:par>
                                <p:cTn id="25" nodeType="afterEffect" fill="hold" presetClass="entr" presetID="12" presetSubtype="4">
                                  <p:stCondLst>
                                    <p:cond delay="0"/>
                                  </p:stCondLst>
                                  <p:childTnLst>
                                    <p:set>
                                      <p:cBhvr>
                                        <p:cTn id="26" dur="1" fill="hold">
                                          <p:stCondLst>
                                            <p:cond delay="0"/>
                                          </p:stCondLst>
                                        </p:cTn>
                                        <p:tgtEl>
                                          <p:spTgt spid="551"/>
                                        </p:tgtEl>
                                        <p:attrNameLst>
                                          <p:attrName>style.visibility</p:attrName>
                                        </p:attrNameLst>
                                      </p:cBhvr>
                                      <p:to>
                                        <p:strVal val="visible"/>
                                      </p:to>
                                    </p:set>
                                    <p:animEffect filter="slide(fromBottom)" transition="in">
                                      <p:cBhvr additive="repl">
                                        <p:cTn id="27" dur="500"/>
                                        <p:tgtEl>
                                          <p:spTgt spid="551"/>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2" presetSubtype="8">
                                  <p:stCondLst>
                                    <p:cond delay="0"/>
                                  </p:stCondLst>
                                  <p:childTnLst>
                                    <p:set>
                                      <p:cBhvr>
                                        <p:cTn id="31" dur="1" fill="hold">
                                          <p:stCondLst>
                                            <p:cond delay="0"/>
                                          </p:stCondLst>
                                        </p:cTn>
                                        <p:tgtEl>
                                          <p:spTgt spid="563"/>
                                        </p:tgtEl>
                                        <p:attrNameLst>
                                          <p:attrName>style.visibility</p:attrName>
                                        </p:attrNameLst>
                                      </p:cBhvr>
                                      <p:to>
                                        <p:strVal val="visible"/>
                                      </p:to>
                                    </p:set>
                                    <p:animEffect filter="slide(fromLeft)" transition="in">
                                      <p:cBhvr additive="repl">
                                        <p:cTn id="32" dur="500"/>
                                        <p:tgtEl>
                                          <p:spTgt spid="563"/>
                                        </p:tgtEl>
                                      </p:cBhvr>
                                    </p:animEffect>
                                  </p:childTnLst>
                                </p:cTn>
                              </p:par>
                            </p:childTnLst>
                          </p:cTn>
                        </p:par>
                        <p:par>
                          <p:cTn id="33" fill="hold">
                            <p:stCondLst>
                              <p:cond delay="500"/>
                            </p:stCondLst>
                            <p:childTnLst>
                              <p:par>
                                <p:cTn id="34" nodeType="afterEffect" fill="hold" presetClass="entr" presetID="12" presetSubtype="8">
                                  <p:stCondLst>
                                    <p:cond delay="0"/>
                                  </p:stCondLst>
                                  <p:childTnLst>
                                    <p:set>
                                      <p:cBhvr>
                                        <p:cTn id="35" dur="1" fill="hold">
                                          <p:stCondLst>
                                            <p:cond delay="0"/>
                                          </p:stCondLst>
                                        </p:cTn>
                                        <p:tgtEl>
                                          <p:spTgt spid="552"/>
                                        </p:tgtEl>
                                        <p:attrNameLst>
                                          <p:attrName>style.visibility</p:attrName>
                                        </p:attrNameLst>
                                      </p:cBhvr>
                                      <p:to>
                                        <p:strVal val="visible"/>
                                      </p:to>
                                    </p:set>
                                    <p:animEffect filter="slide(fromLeft)" transition="in">
                                      <p:cBhvr additive="repl">
                                        <p:cTn id="36" dur="500"/>
                                        <p:tgtEl>
                                          <p:spTgt spid="552"/>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2" presetSubtype="8">
                                  <p:stCondLst>
                                    <p:cond delay="0"/>
                                  </p:stCondLst>
                                  <p:childTnLst>
                                    <p:set>
                                      <p:cBhvr>
                                        <p:cTn id="40" dur="1" fill="hold">
                                          <p:stCondLst>
                                            <p:cond delay="0"/>
                                          </p:stCondLst>
                                        </p:cTn>
                                        <p:tgtEl>
                                          <p:spTgt spid="564"/>
                                        </p:tgtEl>
                                        <p:attrNameLst>
                                          <p:attrName>style.visibility</p:attrName>
                                        </p:attrNameLst>
                                      </p:cBhvr>
                                      <p:to>
                                        <p:strVal val="visible"/>
                                      </p:to>
                                    </p:set>
                                    <p:animEffect filter="slide(fromLeft)" transition="in">
                                      <p:cBhvr additive="repl">
                                        <p:cTn id="41" dur="500"/>
                                        <p:tgtEl>
                                          <p:spTgt spid="564"/>
                                        </p:tgtEl>
                                      </p:cBhvr>
                                    </p:animEffect>
                                  </p:childTnLst>
                                </p:cTn>
                              </p:par>
                            </p:childTnLst>
                          </p:cTn>
                        </p:par>
                        <p:par>
                          <p:cTn id="42" fill="hold">
                            <p:stCondLst>
                              <p:cond delay="500"/>
                            </p:stCondLst>
                            <p:childTnLst>
                              <p:par>
                                <p:cTn id="43" nodeType="afterEffect" fill="hold" presetClass="entr" presetID="12" presetSubtype="2">
                                  <p:stCondLst>
                                    <p:cond delay="0"/>
                                  </p:stCondLst>
                                  <p:childTnLst>
                                    <p:set>
                                      <p:cBhvr>
                                        <p:cTn id="44" dur="1" fill="hold">
                                          <p:stCondLst>
                                            <p:cond delay="0"/>
                                          </p:stCondLst>
                                        </p:cTn>
                                        <p:tgtEl>
                                          <p:spTgt spid="555"/>
                                        </p:tgtEl>
                                        <p:attrNameLst>
                                          <p:attrName>style.visibility</p:attrName>
                                        </p:attrNameLst>
                                      </p:cBhvr>
                                      <p:to>
                                        <p:strVal val="visible"/>
                                      </p:to>
                                    </p:set>
                                    <p:animEffect filter="slide(fromRight)" transition="in">
                                      <p:cBhvr additive="repl">
                                        <p:cTn id="45" dur="500"/>
                                        <p:tgtEl>
                                          <p:spTgt spid="555"/>
                                        </p:tgtEl>
                                      </p:cBhvr>
                                    </p:animEffec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12" presetSubtype="8">
                                  <p:stCondLst>
                                    <p:cond delay="0"/>
                                  </p:stCondLst>
                                  <p:childTnLst>
                                    <p:set>
                                      <p:cBhvr>
                                        <p:cTn id="49" dur="1" fill="hold">
                                          <p:stCondLst>
                                            <p:cond delay="0"/>
                                          </p:stCondLst>
                                        </p:cTn>
                                        <p:tgtEl>
                                          <p:spTgt spid="565"/>
                                        </p:tgtEl>
                                        <p:attrNameLst>
                                          <p:attrName>style.visibility</p:attrName>
                                        </p:attrNameLst>
                                      </p:cBhvr>
                                      <p:to>
                                        <p:strVal val="visible"/>
                                      </p:to>
                                    </p:set>
                                    <p:animEffect filter="slide(fromLeft)" transition="in">
                                      <p:cBhvr additive="repl">
                                        <p:cTn id="50" dur="500"/>
                                        <p:tgtEl>
                                          <p:spTgt spid="565"/>
                                        </p:tgtEl>
                                      </p:cBhvr>
                                    </p:animEffect>
                                  </p:childTnLst>
                                </p:cTn>
                              </p:par>
                            </p:childTnLst>
                          </p:cTn>
                        </p:par>
                        <p:par>
                          <p:cTn id="51" fill="hold">
                            <p:stCondLst>
                              <p:cond delay="500"/>
                            </p:stCondLst>
                            <p:childTnLst>
                              <p:par>
                                <p:cTn id="52" nodeType="afterEffect" fill="hold" presetClass="entr" presetID="2" presetSubtype="8">
                                  <p:stCondLst>
                                    <p:cond delay="0"/>
                                  </p:stCondLst>
                                  <p:childTnLst>
                                    <p:set>
                                      <p:cBhvr>
                                        <p:cTn id="53" dur="1" fill="hold">
                                          <p:stCondLst>
                                            <p:cond delay="0"/>
                                          </p:stCondLst>
                                        </p:cTn>
                                        <p:tgtEl>
                                          <p:spTgt spid="571"/>
                                        </p:tgtEl>
                                        <p:attrNameLst>
                                          <p:attrName>style.visibility</p:attrName>
                                        </p:attrNameLst>
                                      </p:cBhvr>
                                      <p:to>
                                        <p:strVal val="visible"/>
                                      </p:to>
                                    </p:set>
                                    <p:anim calcmode="lin" valueType="num">
                                      <p:cBhvr additive="repl">
                                        <p:cTn id="54" dur="500" fill="hold"/>
                                        <p:tgtEl>
                                          <p:spTgt spid="571"/>
                                        </p:tgtEl>
                                        <p:attrNameLst>
                                          <p:attrName>ppt_x</p:attrName>
                                        </p:attrNameLst>
                                      </p:cBhvr>
                                      <p:tavLst>
                                        <p:tav tm="0">
                                          <p:val>
                                            <p:strVal val="0-#ppt_w/2"/>
                                          </p:val>
                                        </p:tav>
                                        <p:tav tm="100000">
                                          <p:val>
                                            <p:strVal val="#ppt_x"/>
                                          </p:val>
                                        </p:tav>
                                      </p:tavLst>
                                    </p:anim>
                                    <p:anim calcmode="lin" valueType="num">
                                      <p:cBhvr additive="repl">
                                        <p:cTn id="55" dur="500" fill="hold"/>
                                        <p:tgtEl>
                                          <p:spTgt spid="57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nodeType="afterEffect" fill="hold" presetClass="entr" presetID="12" presetSubtype="8">
                                  <p:stCondLst>
                                    <p:cond delay="0"/>
                                  </p:stCondLst>
                                  <p:childTnLst>
                                    <p:set>
                                      <p:cBhvr>
                                        <p:cTn id="58" dur="1" fill="hold">
                                          <p:stCondLst>
                                            <p:cond delay="0"/>
                                          </p:stCondLst>
                                        </p:cTn>
                                        <p:tgtEl>
                                          <p:spTgt spid="558"/>
                                        </p:tgtEl>
                                        <p:attrNameLst>
                                          <p:attrName>style.visibility</p:attrName>
                                        </p:attrNameLst>
                                      </p:cBhvr>
                                      <p:to>
                                        <p:strVal val="visible"/>
                                      </p:to>
                                    </p:set>
                                    <p:animEffect filter="slide(fromLeft)" transition="in">
                                      <p:cBhvr additive="repl">
                                        <p:cTn id="59" dur="5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0" y="997200"/>
            <a:ext cx="9144000" cy="5298480"/>
          </a:xfrm>
          <a:prstGeom prst="rect">
            <a:avLst/>
          </a:prstGeom>
          <a:solidFill>
            <a:srgbClr val="ffffff"/>
          </a:solidFill>
          <a:ln>
            <a:noFill/>
          </a:ln>
        </p:spPr>
        <p:style>
          <a:lnRef idx="0"/>
          <a:fillRef idx="0"/>
          <a:effectRef idx="0"/>
          <a:fontRef idx="minor"/>
        </p:style>
      </p:sp>
      <p:grpSp>
        <p:nvGrpSpPr>
          <p:cNvPr id="582" name="Group 2"/>
          <p:cNvGrpSpPr/>
          <p:nvPr/>
        </p:nvGrpSpPr>
        <p:grpSpPr>
          <a:xfrm>
            <a:off x="3886200" y="1371600"/>
            <a:ext cx="5028840" cy="2285640"/>
            <a:chOff x="3886200" y="1371600"/>
            <a:chExt cx="5028840" cy="2285640"/>
          </a:xfrm>
        </p:grpSpPr>
        <p:sp>
          <p:nvSpPr>
            <p:cNvPr id="583" name="CustomShape 3"/>
            <p:cNvSpPr/>
            <p:nvPr/>
          </p:nvSpPr>
          <p:spPr>
            <a:xfrm>
              <a:off x="3886200" y="1371600"/>
              <a:ext cx="5028840" cy="2285640"/>
            </a:xfrm>
            <a:prstGeom prst="rect">
              <a:avLst/>
            </a:prstGeom>
            <a:gradFill rotWithShape="0">
              <a:gsLst>
                <a:gs pos="0">
                  <a:srgbClr val="ffffff"/>
                </a:gs>
                <a:gs pos="100000">
                  <a:srgbClr val="cccccc"/>
                </a:gs>
              </a:gsLst>
              <a:lin ang="2700000"/>
            </a:gradFill>
            <a:ln w="9360">
              <a:noFill/>
            </a:ln>
          </p:spPr>
          <p:style>
            <a:lnRef idx="0"/>
            <a:fillRef idx="0"/>
            <a:effectRef idx="0"/>
            <a:fontRef idx="minor"/>
          </p:style>
        </p:sp>
        <p:sp>
          <p:nvSpPr>
            <p:cNvPr id="584" name="CustomShape 4"/>
            <p:cNvSpPr/>
            <p:nvPr/>
          </p:nvSpPr>
          <p:spPr>
            <a:xfrm>
              <a:off x="3975840" y="1438920"/>
              <a:ext cx="4849200" cy="2151000"/>
            </a:xfrm>
            <a:prstGeom prst="rect">
              <a:avLst/>
            </a:prstGeom>
            <a:gradFill rotWithShape="0">
              <a:gsLst>
                <a:gs pos="0">
                  <a:srgbClr val="ffe59b"/>
                </a:gs>
                <a:gs pos="50000">
                  <a:srgbClr val="ffffff"/>
                </a:gs>
                <a:gs pos="100000">
                  <a:srgbClr val="ffe59b"/>
                </a:gs>
              </a:gsLst>
              <a:lin ang="2700000"/>
            </a:gradFill>
            <a:ln w="12600">
              <a:solidFill>
                <a:srgbClr val="efb525"/>
              </a:solidFill>
              <a:miter/>
            </a:ln>
          </p:spPr>
          <p:style>
            <a:lnRef idx="0"/>
            <a:fillRef idx="0"/>
            <a:effectRef idx="0"/>
            <a:fontRef idx="minor"/>
          </p:style>
        </p:sp>
      </p:grpSp>
      <p:sp>
        <p:nvSpPr>
          <p:cNvPr id="585" name="Line 5"/>
          <p:cNvSpPr/>
          <p:nvPr/>
        </p:nvSpPr>
        <p:spPr>
          <a:xfrm flipV="1">
            <a:off x="1675800" y="4343400"/>
            <a:ext cx="0" cy="838080"/>
          </a:xfrm>
          <a:prstGeom prst="line">
            <a:avLst/>
          </a:prstGeom>
          <a:ln w="9360">
            <a:solidFill>
              <a:srgbClr val="8e8e95"/>
            </a:solidFill>
            <a:round/>
          </a:ln>
        </p:spPr>
        <p:style>
          <a:lnRef idx="0"/>
          <a:fillRef idx="0"/>
          <a:effectRef idx="0"/>
          <a:fontRef idx="minor"/>
        </p:style>
      </p:sp>
      <p:sp>
        <p:nvSpPr>
          <p:cNvPr id="586" name="Line 6"/>
          <p:cNvSpPr/>
          <p:nvPr/>
        </p:nvSpPr>
        <p:spPr>
          <a:xfrm flipV="1">
            <a:off x="5714280" y="4343400"/>
            <a:ext cx="0" cy="838080"/>
          </a:xfrm>
          <a:prstGeom prst="line">
            <a:avLst/>
          </a:prstGeom>
          <a:ln w="9360">
            <a:solidFill>
              <a:srgbClr val="8e8e95"/>
            </a:solidFill>
            <a:round/>
          </a:ln>
        </p:spPr>
        <p:style>
          <a:lnRef idx="0"/>
          <a:fillRef idx="0"/>
          <a:effectRef idx="0"/>
          <a:fontRef idx="minor"/>
        </p:style>
      </p:sp>
      <p:sp>
        <p:nvSpPr>
          <p:cNvPr id="587" name="Line 7"/>
          <p:cNvSpPr/>
          <p:nvPr/>
        </p:nvSpPr>
        <p:spPr>
          <a:xfrm flipV="1">
            <a:off x="7086240" y="4343400"/>
            <a:ext cx="0" cy="838080"/>
          </a:xfrm>
          <a:prstGeom prst="line">
            <a:avLst/>
          </a:prstGeom>
          <a:ln w="9360">
            <a:solidFill>
              <a:srgbClr val="8e8e95"/>
            </a:solidFill>
            <a:round/>
          </a:ln>
        </p:spPr>
        <p:style>
          <a:lnRef idx="0"/>
          <a:fillRef idx="0"/>
          <a:effectRef idx="0"/>
          <a:fontRef idx="minor"/>
        </p:style>
      </p:sp>
      <p:sp>
        <p:nvSpPr>
          <p:cNvPr id="588" name="Line 8"/>
          <p:cNvSpPr/>
          <p:nvPr/>
        </p:nvSpPr>
        <p:spPr>
          <a:xfrm>
            <a:off x="7162200" y="2819160"/>
            <a:ext cx="0" cy="609840"/>
          </a:xfrm>
          <a:prstGeom prst="line">
            <a:avLst/>
          </a:prstGeom>
          <a:ln w="9360">
            <a:noFill/>
          </a:ln>
        </p:spPr>
        <p:style>
          <a:lnRef idx="0"/>
          <a:fillRef idx="0"/>
          <a:effectRef idx="0"/>
          <a:fontRef idx="minor"/>
        </p:style>
      </p:sp>
      <p:pic>
        <p:nvPicPr>
          <p:cNvPr id="589" name="Picture 10" descr=""/>
          <p:cNvPicPr/>
          <p:nvPr/>
        </p:nvPicPr>
        <p:blipFill>
          <a:blip r:embed="rId1"/>
          <a:stretch/>
        </p:blipFill>
        <p:spPr>
          <a:xfrm>
            <a:off x="4662720" y="4836960"/>
            <a:ext cx="1379520" cy="1174320"/>
          </a:xfrm>
          <a:prstGeom prst="rect">
            <a:avLst/>
          </a:prstGeom>
          <a:ln>
            <a:noFill/>
          </a:ln>
        </p:spPr>
      </p:pic>
      <p:graphicFrame>
        <p:nvGraphicFramePr>
          <p:cNvPr id="590" name="Object 9"/>
          <p:cNvGraphicFramePr/>
          <p:nvPr/>
        </p:nvGraphicFramePr>
        <p:xfrm>
          <a:off x="901080" y="4724280"/>
          <a:ext cx="1512000" cy="1056960"/>
        </p:xfrm>
        <a:graphic>
          <a:graphicData uri="http://schemas.openxmlformats.org/presentationml/2006/ole">
            <p:oleObj r:id="rId2" spid="">
              <p:embed/>
              <p:pic>
                <p:nvPicPr>
                  <p:cNvPr id="591" name="Object 11" descr=""/>
                  <p:cNvPicPr/>
                  <p:nvPr/>
                </p:nvPicPr>
                <p:blipFill>
                  <a:blip r:embed="rId3"/>
                  <a:stretch/>
                </p:blipFill>
                <p:spPr>
                  <a:xfrm>
                    <a:off x="901080" y="4724280"/>
                    <a:ext cx="1512000" cy="1056960"/>
                  </a:xfrm>
                  <a:prstGeom prst="rect">
                    <a:avLst/>
                  </a:prstGeom>
                  <a:ln>
                    <a:noFill/>
                  </a:ln>
                </p:spPr>
              </p:pic>
            </p:oleObj>
          </a:graphicData>
        </a:graphic>
      </p:graphicFrame>
      <p:pic>
        <p:nvPicPr>
          <p:cNvPr id="592" name="Picture 12" descr=""/>
          <p:cNvPicPr/>
          <p:nvPr/>
        </p:nvPicPr>
        <p:blipFill>
          <a:blip r:embed="rId4"/>
          <a:stretch/>
        </p:blipFill>
        <p:spPr>
          <a:xfrm>
            <a:off x="6324120" y="4876920"/>
            <a:ext cx="1142640" cy="920520"/>
          </a:xfrm>
          <a:prstGeom prst="rect">
            <a:avLst/>
          </a:prstGeom>
          <a:ln>
            <a:noFill/>
          </a:ln>
        </p:spPr>
      </p:pic>
      <p:sp>
        <p:nvSpPr>
          <p:cNvPr id="593" name="Line 10"/>
          <p:cNvSpPr/>
          <p:nvPr/>
        </p:nvSpPr>
        <p:spPr>
          <a:xfrm>
            <a:off x="380520" y="4343400"/>
            <a:ext cx="8076960" cy="0"/>
          </a:xfrm>
          <a:prstGeom prst="line">
            <a:avLst/>
          </a:prstGeom>
          <a:ln w="9360">
            <a:solidFill>
              <a:srgbClr val="000000"/>
            </a:solidFill>
            <a:round/>
          </a:ln>
        </p:spPr>
        <p:style>
          <a:lnRef idx="0"/>
          <a:fillRef idx="0"/>
          <a:effectRef idx="0"/>
          <a:fontRef idx="minor"/>
        </p:style>
      </p:sp>
      <p:sp>
        <p:nvSpPr>
          <p:cNvPr id="594" name="Line 11"/>
          <p:cNvSpPr/>
          <p:nvPr/>
        </p:nvSpPr>
        <p:spPr>
          <a:xfrm flipV="1">
            <a:off x="761760" y="1904760"/>
            <a:ext cx="0" cy="2438640"/>
          </a:xfrm>
          <a:prstGeom prst="line">
            <a:avLst/>
          </a:prstGeom>
          <a:ln w="9360">
            <a:solidFill>
              <a:srgbClr val="8e8e95"/>
            </a:solidFill>
            <a:round/>
          </a:ln>
        </p:spPr>
        <p:style>
          <a:lnRef idx="0"/>
          <a:fillRef idx="0"/>
          <a:effectRef idx="0"/>
          <a:fontRef idx="minor"/>
        </p:style>
      </p:sp>
      <p:sp>
        <p:nvSpPr>
          <p:cNvPr id="595" name="CustomShape 12"/>
          <p:cNvSpPr/>
          <p:nvPr/>
        </p:nvSpPr>
        <p:spPr>
          <a:xfrm>
            <a:off x="837720" y="5720040"/>
            <a:ext cx="1218960" cy="426600"/>
          </a:xfrm>
          <a:prstGeom prst="rect">
            <a:avLst/>
          </a:prstGeom>
          <a:noFill/>
          <a:ln w="9360">
            <a:noFill/>
          </a:ln>
        </p:spPr>
        <p:style>
          <a:lnRef idx="0"/>
          <a:fillRef idx="0"/>
          <a:effectRef idx="0"/>
          <a:fontRef idx="minor"/>
        </p:style>
        <p:txBody>
          <a:bodyPr lIns="0" rIns="0" tIns="0" bIns="0" anchor="b">
            <a:spAutoFit/>
          </a:bodyPr>
          <a:p>
            <a:pPr algn="ct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rPr>
              <a:t>MCS-7835  Call Manager</a:t>
            </a:r>
            <a:endParaRPr b="0" lang="en-US" sz="1400" spc="-1" strike="noStrike">
              <a:solidFill>
                <a:srgbClr val="000000"/>
              </a:solidFill>
              <a:latin typeface="Times New Roman"/>
            </a:endParaRPr>
          </a:p>
        </p:txBody>
      </p:sp>
      <p:graphicFrame>
        <p:nvGraphicFramePr>
          <p:cNvPr id="596" name="Object 13"/>
          <p:cNvGraphicFramePr/>
          <p:nvPr/>
        </p:nvGraphicFramePr>
        <p:xfrm>
          <a:off x="7654680" y="5257800"/>
          <a:ext cx="849600" cy="1066320"/>
        </p:xfrm>
        <a:graphic>
          <a:graphicData uri="http://schemas.openxmlformats.org/presentationml/2006/ole">
            <p:oleObj r:id="rId5" spid="">
              <p:embed/>
              <p:pic>
                <p:nvPicPr>
                  <p:cNvPr id="597" name="Object 16" descr=""/>
                  <p:cNvPicPr/>
                  <p:nvPr/>
                </p:nvPicPr>
                <p:blipFill>
                  <a:blip r:embed="rId6"/>
                  <a:stretch/>
                </p:blipFill>
                <p:spPr>
                  <a:xfrm>
                    <a:off x="7654680" y="5257800"/>
                    <a:ext cx="849600" cy="1066320"/>
                  </a:xfrm>
                  <a:prstGeom prst="rect">
                    <a:avLst/>
                  </a:prstGeom>
                  <a:ln>
                    <a:noFill/>
                  </a:ln>
                </p:spPr>
              </p:pic>
            </p:oleObj>
          </a:graphicData>
        </a:graphic>
      </p:graphicFrame>
      <p:sp>
        <p:nvSpPr>
          <p:cNvPr id="598" name="CustomShape 14"/>
          <p:cNvSpPr/>
          <p:nvPr/>
        </p:nvSpPr>
        <p:spPr>
          <a:xfrm>
            <a:off x="4080240" y="1434240"/>
            <a:ext cx="4647960" cy="54900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8e8e95"/>
                </a:solidFill>
                <a:latin typeface="Arial"/>
              </a:rPr>
              <a:t>Wat gebeurt er wanneer  Tel ‘210’ naar ‘320’ belt?</a:t>
            </a:r>
            <a:endParaRPr b="0" lang="en-US" sz="1800" spc="-1" strike="noStrike">
              <a:solidFill>
                <a:srgbClr val="000000"/>
              </a:solidFill>
              <a:latin typeface="Times New Roman"/>
            </a:endParaRPr>
          </a:p>
        </p:txBody>
      </p:sp>
      <p:sp>
        <p:nvSpPr>
          <p:cNvPr id="599" name="CustomShape 15"/>
          <p:cNvSpPr/>
          <p:nvPr/>
        </p:nvSpPr>
        <p:spPr>
          <a:xfrm>
            <a:off x="4495680" y="2057400"/>
            <a:ext cx="365724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cc"/>
                </a:solidFill>
                <a:latin typeface="Arial"/>
              </a:rPr>
              <a:t>1-Tel zendt ‘3’, ‘2’, ‘0’ naar CM</a:t>
            </a:r>
            <a:endParaRPr b="0" lang="en-US" sz="1800" spc="-1" strike="noStrike">
              <a:solidFill>
                <a:srgbClr val="000000"/>
              </a:solidFill>
              <a:latin typeface="Times New Roman"/>
            </a:endParaRPr>
          </a:p>
        </p:txBody>
      </p:sp>
      <p:sp>
        <p:nvSpPr>
          <p:cNvPr id="600" name="CustomShape 16"/>
          <p:cNvSpPr/>
          <p:nvPr/>
        </p:nvSpPr>
        <p:spPr>
          <a:xfrm>
            <a:off x="4495680" y="2362320"/>
            <a:ext cx="419076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cc0000"/>
                </a:solidFill>
                <a:latin typeface="Arial"/>
              </a:rPr>
              <a:t>2-CM vindt nummer in routing tabel</a:t>
            </a:r>
            <a:endParaRPr b="0" lang="en-US" sz="1800" spc="-1" strike="noStrike">
              <a:solidFill>
                <a:srgbClr val="000000"/>
              </a:solidFill>
              <a:latin typeface="Times New Roman"/>
            </a:endParaRPr>
          </a:p>
        </p:txBody>
      </p:sp>
      <p:sp>
        <p:nvSpPr>
          <p:cNvPr id="601" name="CustomShape 17"/>
          <p:cNvSpPr/>
          <p:nvPr/>
        </p:nvSpPr>
        <p:spPr>
          <a:xfrm>
            <a:off x="4495680" y="2666880"/>
            <a:ext cx="411444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ff00"/>
                </a:solidFill>
                <a:latin typeface="Arial"/>
              </a:rPr>
              <a:t>3-CM stuurt call request naar ‘30.20.1.1’</a:t>
            </a:r>
            <a:endParaRPr b="0" lang="en-US" sz="1800" spc="-1" strike="noStrike">
              <a:solidFill>
                <a:srgbClr val="000000"/>
              </a:solidFill>
              <a:latin typeface="Times New Roman"/>
            </a:endParaRPr>
          </a:p>
        </p:txBody>
      </p:sp>
      <p:sp>
        <p:nvSpPr>
          <p:cNvPr id="602" name="CustomShape 18"/>
          <p:cNvSpPr/>
          <p:nvPr/>
        </p:nvSpPr>
        <p:spPr>
          <a:xfrm>
            <a:off x="4495680" y="2971800"/>
            <a:ext cx="4114440" cy="549000"/>
          </a:xfrm>
          <a:prstGeom prst="rect">
            <a:avLst/>
          </a:prstGeom>
          <a:noFill/>
          <a:ln w="9360">
            <a:noFill/>
          </a:ln>
        </p:spPr>
        <p:style>
          <a:lnRef idx="0"/>
          <a:fillRef idx="0"/>
          <a:effectRef idx="0"/>
          <a:fontRef idx="minor"/>
        </p:style>
        <p:txBody>
          <a:bodyPr lIns="0" rIns="0" tIns="0" bIns="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Arial"/>
              </a:rPr>
              <a:t>4-Tel ‘320’ antwoordt. Telefoons spreken nu direct met elkaar via IP </a:t>
            </a:r>
            <a:endParaRPr b="0" lang="en-US" sz="1800" spc="-1" strike="noStrike">
              <a:solidFill>
                <a:srgbClr val="000000"/>
              </a:solidFill>
              <a:latin typeface="Times New Roman"/>
            </a:endParaRPr>
          </a:p>
        </p:txBody>
      </p:sp>
      <p:sp>
        <p:nvSpPr>
          <p:cNvPr id="603" name="CustomShape 19"/>
          <p:cNvSpPr/>
          <p:nvPr/>
        </p:nvSpPr>
        <p:spPr>
          <a:xfrm>
            <a:off x="2527560" y="2492280"/>
            <a:ext cx="506520" cy="274680"/>
          </a:xfrm>
          <a:prstGeom prst="rect">
            <a:avLst/>
          </a:prstGeom>
          <a:noFill/>
          <a:ln w="9360">
            <a:noFill/>
          </a:ln>
        </p:spPr>
        <p:style>
          <a:lnRef idx="0"/>
          <a:fillRef idx="0"/>
          <a:effectRef idx="0"/>
          <a:fontRef idx="minor"/>
        </p:style>
        <p:txBody>
          <a:bodyPr wrap="none" lIns="0" rIns="0" tIns="0" bIns="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a0e0"/>
                </a:solidFill>
                <a:latin typeface="Arial"/>
              </a:rPr>
              <a:t>#210</a:t>
            </a:r>
            <a:endParaRPr b="0" lang="en-US" sz="1800" spc="-1" strike="noStrike">
              <a:solidFill>
                <a:srgbClr val="000000"/>
              </a:solidFill>
              <a:latin typeface="Times New Roman"/>
            </a:endParaRPr>
          </a:p>
        </p:txBody>
      </p:sp>
      <p:sp>
        <p:nvSpPr>
          <p:cNvPr id="604" name="CustomShape 20"/>
          <p:cNvSpPr/>
          <p:nvPr/>
        </p:nvSpPr>
        <p:spPr>
          <a:xfrm>
            <a:off x="5347800" y="5939640"/>
            <a:ext cx="506520" cy="274680"/>
          </a:xfrm>
          <a:prstGeom prst="rect">
            <a:avLst/>
          </a:prstGeom>
          <a:noFill/>
          <a:ln w="9360">
            <a:noFill/>
          </a:ln>
        </p:spPr>
        <p:style>
          <a:lnRef idx="0"/>
          <a:fillRef idx="0"/>
          <a:effectRef idx="0"/>
          <a:fontRef idx="minor"/>
        </p:style>
        <p:txBody>
          <a:bodyPr wrap="none" lIns="0" rIns="0" tIns="0" bIns="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a0e0"/>
                </a:solidFill>
                <a:latin typeface="Arial"/>
              </a:rPr>
              <a:t>#320</a:t>
            </a:r>
            <a:endParaRPr b="0" lang="en-US" sz="1800" spc="-1" strike="noStrike">
              <a:solidFill>
                <a:srgbClr val="000000"/>
              </a:solidFill>
              <a:latin typeface="Times New Roman"/>
            </a:endParaRPr>
          </a:p>
        </p:txBody>
      </p:sp>
      <p:sp>
        <p:nvSpPr>
          <p:cNvPr id="605" name="Line 21"/>
          <p:cNvSpPr/>
          <p:nvPr/>
        </p:nvSpPr>
        <p:spPr>
          <a:xfrm flipV="1">
            <a:off x="2819160" y="3504960"/>
            <a:ext cx="0" cy="838440"/>
          </a:xfrm>
          <a:prstGeom prst="line">
            <a:avLst/>
          </a:prstGeom>
          <a:ln w="9360">
            <a:solidFill>
              <a:srgbClr val="8e8e95"/>
            </a:solidFill>
            <a:round/>
          </a:ln>
        </p:spPr>
        <p:style>
          <a:lnRef idx="0"/>
          <a:fillRef idx="0"/>
          <a:effectRef idx="0"/>
          <a:fontRef idx="minor"/>
        </p:style>
      </p:sp>
      <p:pic>
        <p:nvPicPr>
          <p:cNvPr id="606" name="Picture 25" descr=""/>
          <p:cNvPicPr/>
          <p:nvPr/>
        </p:nvPicPr>
        <p:blipFill>
          <a:blip r:embed="rId7"/>
          <a:stretch/>
        </p:blipFill>
        <p:spPr>
          <a:xfrm>
            <a:off x="2057040" y="2743200"/>
            <a:ext cx="1142640" cy="920520"/>
          </a:xfrm>
          <a:prstGeom prst="rect">
            <a:avLst/>
          </a:prstGeom>
          <a:ln>
            <a:noFill/>
          </a:ln>
        </p:spPr>
      </p:pic>
      <p:grpSp>
        <p:nvGrpSpPr>
          <p:cNvPr id="607" name="Group 22"/>
          <p:cNvGrpSpPr/>
          <p:nvPr/>
        </p:nvGrpSpPr>
        <p:grpSpPr>
          <a:xfrm>
            <a:off x="1494360" y="3724200"/>
            <a:ext cx="1164600" cy="914040"/>
            <a:chOff x="1494360" y="3724200"/>
            <a:chExt cx="1164600" cy="914040"/>
          </a:xfrm>
        </p:grpSpPr>
        <p:sp>
          <p:nvSpPr>
            <p:cNvPr id="608" name="CustomShape 23"/>
            <p:cNvSpPr/>
            <p:nvPr/>
          </p:nvSpPr>
          <p:spPr>
            <a:xfrm>
              <a:off x="1608120" y="3724200"/>
              <a:ext cx="1050840" cy="914040"/>
            </a:xfrm>
            <a:custGeom>
              <a:avLst/>
              <a:gdLst/>
              <a:ahLst/>
              <a:rect l="l" t="t" r="r" b="b"/>
              <a:pathLst>
                <a:path w="132" h="115">
                  <a:moveTo>
                    <a:pt x="132" y="0"/>
                  </a:moveTo>
                  <a:lnTo>
                    <a:pt x="132" y="67"/>
                  </a:lnTo>
                  <a:lnTo>
                    <a:pt x="0" y="67"/>
                  </a:lnTo>
                  <a:lnTo>
                    <a:pt x="0" y="115"/>
                  </a:lnTo>
                </a:path>
              </a:pathLst>
            </a:custGeom>
            <a:noFill/>
            <a:ln w="19080">
              <a:solidFill>
                <a:srgbClr val="0000cc"/>
              </a:solidFill>
              <a:round/>
              <a:tailEnd len="med" type="triangle" w="med"/>
            </a:ln>
          </p:spPr>
          <p:style>
            <a:lnRef idx="0"/>
            <a:fillRef idx="0"/>
            <a:effectRef idx="0"/>
            <a:fontRef idx="minor"/>
          </p:style>
        </p:sp>
        <p:sp>
          <p:nvSpPr>
            <p:cNvPr id="609" name="CustomShape 24"/>
            <p:cNvSpPr/>
            <p:nvPr/>
          </p:nvSpPr>
          <p:spPr>
            <a:xfrm>
              <a:off x="1494360" y="3962520"/>
              <a:ext cx="738360" cy="274680"/>
            </a:xfrm>
            <a:prstGeom prst="rect">
              <a:avLst/>
            </a:prstGeom>
            <a:noFill/>
            <a:ln w="9360">
              <a:noFill/>
            </a:ln>
          </p:spPr>
          <p:style>
            <a:lnRef idx="0"/>
            <a:fillRef idx="0"/>
            <a:effectRef idx="0"/>
            <a:fontRef idx="minor"/>
          </p:style>
          <p:txBody>
            <a:bodyPr wrap="none"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cc"/>
                  </a:solidFill>
                  <a:latin typeface="Times New Roman"/>
                </a:rPr>
                <a:t>1-“320”</a:t>
              </a:r>
              <a:endParaRPr b="0" lang="en-US" sz="1800" spc="-1" strike="noStrike">
                <a:solidFill>
                  <a:srgbClr val="000000"/>
                </a:solidFill>
                <a:latin typeface="Times New Roman"/>
              </a:endParaRPr>
            </a:p>
          </p:txBody>
        </p:sp>
      </p:grpSp>
      <p:sp>
        <p:nvSpPr>
          <p:cNvPr id="610" name="CustomShape 25"/>
          <p:cNvSpPr/>
          <p:nvPr/>
        </p:nvSpPr>
        <p:spPr>
          <a:xfrm>
            <a:off x="6718680" y="5716440"/>
            <a:ext cx="506520" cy="274680"/>
          </a:xfrm>
          <a:prstGeom prst="rect">
            <a:avLst/>
          </a:prstGeom>
          <a:noFill/>
          <a:ln w="9360">
            <a:noFill/>
          </a:ln>
        </p:spPr>
        <p:style>
          <a:lnRef idx="0"/>
          <a:fillRef idx="0"/>
          <a:effectRef idx="0"/>
          <a:fontRef idx="minor"/>
        </p:style>
        <p:txBody>
          <a:bodyPr wrap="none" lIns="0" rIns="0" tIns="0" bIns="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a0e0"/>
                </a:solidFill>
                <a:latin typeface="Arial"/>
              </a:rPr>
              <a:t>#430</a:t>
            </a:r>
            <a:endParaRPr b="0" lang="en-US" sz="1800" spc="-1" strike="noStrike">
              <a:solidFill>
                <a:srgbClr val="000000"/>
              </a:solidFill>
              <a:latin typeface="Times New Roman"/>
            </a:endParaRPr>
          </a:p>
        </p:txBody>
      </p:sp>
      <p:grpSp>
        <p:nvGrpSpPr>
          <p:cNvPr id="611" name="Group 26"/>
          <p:cNvGrpSpPr/>
          <p:nvPr/>
        </p:nvGrpSpPr>
        <p:grpSpPr>
          <a:xfrm>
            <a:off x="2264040" y="4419720"/>
            <a:ext cx="3297960" cy="393120"/>
            <a:chOff x="2264040" y="4419720"/>
            <a:chExt cx="3297960" cy="393120"/>
          </a:xfrm>
        </p:grpSpPr>
        <p:sp>
          <p:nvSpPr>
            <p:cNvPr id="612" name="CustomShape 27"/>
            <p:cNvSpPr/>
            <p:nvPr/>
          </p:nvSpPr>
          <p:spPr>
            <a:xfrm>
              <a:off x="2264040" y="4429080"/>
              <a:ext cx="3297960" cy="383760"/>
            </a:xfrm>
            <a:custGeom>
              <a:avLst/>
              <a:gdLst/>
              <a:ahLst/>
              <a:rect l="l" t="t" r="r" b="b"/>
              <a:pathLst>
                <a:path w="400" h="48">
                  <a:moveTo>
                    <a:pt x="0" y="35"/>
                  </a:moveTo>
                  <a:lnTo>
                    <a:pt x="0" y="0"/>
                  </a:lnTo>
                  <a:lnTo>
                    <a:pt x="400" y="1"/>
                  </a:lnTo>
                  <a:lnTo>
                    <a:pt x="400" y="48"/>
                  </a:lnTo>
                </a:path>
              </a:pathLst>
            </a:custGeom>
            <a:noFill/>
            <a:ln w="19080">
              <a:solidFill>
                <a:srgbClr val="00ff00"/>
              </a:solidFill>
              <a:round/>
              <a:tailEnd len="med" type="triangle" w="med"/>
            </a:ln>
          </p:spPr>
          <p:style>
            <a:lnRef idx="0"/>
            <a:fillRef idx="0"/>
            <a:effectRef idx="0"/>
            <a:fontRef idx="minor"/>
          </p:style>
        </p:sp>
        <p:sp>
          <p:nvSpPr>
            <p:cNvPr id="613" name="CustomShape 28"/>
            <p:cNvSpPr/>
            <p:nvPr/>
          </p:nvSpPr>
          <p:spPr>
            <a:xfrm>
              <a:off x="3277440" y="4419720"/>
              <a:ext cx="1216800" cy="274680"/>
            </a:xfrm>
            <a:prstGeom prst="rect">
              <a:avLst/>
            </a:prstGeom>
            <a:noFill/>
            <a:ln w="9360">
              <a:noFill/>
            </a:ln>
          </p:spPr>
          <p:style>
            <a:lnRef idx="0"/>
            <a:fillRef idx="0"/>
            <a:effectRef idx="0"/>
            <a:fontRef idx="minor"/>
          </p:style>
          <p:txBody>
            <a:bodyPr wrap="none"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ff00"/>
                  </a:solidFill>
                  <a:latin typeface="Times New Roman"/>
                </a:rPr>
                <a:t>3-“210 belt!”</a:t>
              </a:r>
              <a:endParaRPr b="0" lang="en-US" sz="1800" spc="-1" strike="noStrike">
                <a:solidFill>
                  <a:srgbClr val="000000"/>
                </a:solidFill>
                <a:latin typeface="Times New Roman"/>
              </a:endParaRPr>
            </a:p>
          </p:txBody>
        </p:sp>
      </p:grpSp>
      <p:grpSp>
        <p:nvGrpSpPr>
          <p:cNvPr id="614" name="Group 29"/>
          <p:cNvGrpSpPr/>
          <p:nvPr/>
        </p:nvGrpSpPr>
        <p:grpSpPr>
          <a:xfrm>
            <a:off x="2932200" y="3675240"/>
            <a:ext cx="3853080" cy="1125000"/>
            <a:chOff x="2932200" y="3675240"/>
            <a:chExt cx="3853080" cy="1125000"/>
          </a:xfrm>
        </p:grpSpPr>
        <p:sp>
          <p:nvSpPr>
            <p:cNvPr id="615" name="CustomShape 30"/>
            <p:cNvSpPr/>
            <p:nvPr/>
          </p:nvSpPr>
          <p:spPr>
            <a:xfrm>
              <a:off x="2932200" y="3675240"/>
              <a:ext cx="2934360" cy="1125000"/>
            </a:xfrm>
            <a:custGeom>
              <a:avLst/>
              <a:gdLst/>
              <a:ahLst/>
              <a:rect l="l" t="t" r="r" b="b"/>
              <a:pathLst>
                <a:path w="369" h="141">
                  <a:moveTo>
                    <a:pt x="369" y="141"/>
                  </a:moveTo>
                  <a:lnTo>
                    <a:pt x="369" y="73"/>
                  </a:lnTo>
                  <a:cubicBezTo>
                    <a:pt x="369" y="73"/>
                    <a:pt x="0" y="73"/>
                    <a:pt x="0" y="73"/>
                  </a:cubicBezTo>
                  <a:cubicBezTo>
                    <a:pt x="0" y="73"/>
                    <a:pt x="0" y="0"/>
                    <a:pt x="0" y="0"/>
                  </a:cubicBezTo>
                </a:path>
              </a:pathLst>
            </a:custGeom>
            <a:noFill/>
            <a:ln w="19080">
              <a:solidFill>
                <a:srgbClr val="ffcc00"/>
              </a:solidFill>
              <a:round/>
              <a:headEnd len="med" type="triangle" w="med"/>
              <a:tailEnd len="med" type="triangle" w="med"/>
            </a:ln>
          </p:spPr>
          <p:style>
            <a:lnRef idx="0"/>
            <a:fillRef idx="0"/>
            <a:effectRef idx="0"/>
            <a:fontRef idx="minor"/>
          </p:style>
        </p:sp>
        <p:sp>
          <p:nvSpPr>
            <p:cNvPr id="616" name="CustomShape 31"/>
            <p:cNvSpPr/>
            <p:nvPr/>
          </p:nvSpPr>
          <p:spPr>
            <a:xfrm>
              <a:off x="2979000" y="3962520"/>
              <a:ext cx="3806280" cy="274680"/>
            </a:xfrm>
            <a:prstGeom prst="rect">
              <a:avLst/>
            </a:prstGeom>
            <a:noFill/>
            <a:ln w="9360">
              <a:noFill/>
            </a:ln>
          </p:spPr>
          <p:style>
            <a:lnRef idx="0"/>
            <a:fillRef idx="0"/>
            <a:effectRef idx="0"/>
            <a:fontRef idx="minor"/>
          </p:style>
          <p:txBody>
            <a:bodyPr wrap="none"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rPr>
                <a:t>4-“Directe IP verbinding tussen telefoons</a:t>
              </a:r>
              <a:endParaRPr b="0" lang="en-US" sz="1800" spc="-1" strike="noStrike">
                <a:solidFill>
                  <a:srgbClr val="000000"/>
                </a:solidFill>
                <a:latin typeface="Times New Roman"/>
              </a:endParaRPr>
            </a:p>
          </p:txBody>
        </p:sp>
      </p:grpSp>
      <p:sp>
        <p:nvSpPr>
          <p:cNvPr id="617" name="Line 32"/>
          <p:cNvSpPr/>
          <p:nvPr/>
        </p:nvSpPr>
        <p:spPr>
          <a:xfrm flipV="1">
            <a:off x="7446600" y="5638680"/>
            <a:ext cx="401400" cy="3240"/>
          </a:xfrm>
          <a:prstGeom prst="line">
            <a:avLst/>
          </a:prstGeom>
          <a:ln w="19080">
            <a:solidFill>
              <a:srgbClr val="000000"/>
            </a:solidFill>
            <a:round/>
          </a:ln>
        </p:spPr>
        <p:style>
          <a:lnRef idx="0"/>
          <a:fillRef idx="0"/>
          <a:effectRef idx="0"/>
          <a:fontRef idx="minor"/>
        </p:style>
      </p:sp>
      <p:sp>
        <p:nvSpPr>
          <p:cNvPr id="618" name="CustomShape 33"/>
          <p:cNvSpPr/>
          <p:nvPr/>
        </p:nvSpPr>
        <p:spPr>
          <a:xfrm>
            <a:off x="311760" y="1586520"/>
            <a:ext cx="1523520" cy="213480"/>
          </a:xfrm>
          <a:prstGeom prst="rect">
            <a:avLst/>
          </a:prstGeom>
          <a:noFill/>
          <a:ln w="9360">
            <a:noFill/>
          </a:ln>
        </p:spPr>
        <p:style>
          <a:lnRef idx="0"/>
          <a:fillRef idx="0"/>
          <a:effectRef idx="0"/>
          <a:fontRef idx="minor"/>
        </p:style>
        <p:txBody>
          <a:bodyPr lIns="0" rIns="0" tIns="0" bIns="0" anchor="b">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000000"/>
                </a:solidFill>
                <a:latin typeface="Arial"/>
              </a:rPr>
              <a:t>Catalyst Switch</a:t>
            </a:r>
            <a:endParaRPr b="0" lang="en-US" sz="1400" spc="-1" strike="noStrike">
              <a:solidFill>
                <a:srgbClr val="000000"/>
              </a:solidFill>
              <a:latin typeface="Times New Roman"/>
            </a:endParaRPr>
          </a:p>
        </p:txBody>
      </p:sp>
      <p:grpSp>
        <p:nvGrpSpPr>
          <p:cNvPr id="619" name="Group 34"/>
          <p:cNvGrpSpPr/>
          <p:nvPr/>
        </p:nvGrpSpPr>
        <p:grpSpPr>
          <a:xfrm>
            <a:off x="1980720" y="5181480"/>
            <a:ext cx="2286000" cy="1218960"/>
            <a:chOff x="1980720" y="5181480"/>
            <a:chExt cx="2286000" cy="1218960"/>
          </a:xfrm>
        </p:grpSpPr>
        <p:grpSp>
          <p:nvGrpSpPr>
            <p:cNvPr id="620" name="Group 35"/>
            <p:cNvGrpSpPr/>
            <p:nvPr/>
          </p:nvGrpSpPr>
          <p:grpSpPr>
            <a:xfrm>
              <a:off x="2514240" y="5181480"/>
              <a:ext cx="1752480" cy="1218960"/>
              <a:chOff x="2514240" y="5181480"/>
              <a:chExt cx="1752480" cy="1218960"/>
            </a:xfrm>
          </p:grpSpPr>
          <p:grpSp>
            <p:nvGrpSpPr>
              <p:cNvPr id="621" name="Group 36"/>
              <p:cNvGrpSpPr/>
              <p:nvPr/>
            </p:nvGrpSpPr>
            <p:grpSpPr>
              <a:xfrm>
                <a:off x="2514240" y="5181480"/>
                <a:ext cx="1752480" cy="1218960"/>
                <a:chOff x="2514240" y="5181480"/>
                <a:chExt cx="1752480" cy="1218960"/>
              </a:xfrm>
            </p:grpSpPr>
            <p:grpSp>
              <p:nvGrpSpPr>
                <p:cNvPr id="622" name="Group 37"/>
                <p:cNvGrpSpPr/>
                <p:nvPr/>
              </p:nvGrpSpPr>
              <p:grpSpPr>
                <a:xfrm>
                  <a:off x="2514240" y="5181480"/>
                  <a:ext cx="1752480" cy="1218960"/>
                  <a:chOff x="2514240" y="5181480"/>
                  <a:chExt cx="1752480" cy="1218960"/>
                </a:xfrm>
              </p:grpSpPr>
              <p:sp>
                <p:nvSpPr>
                  <p:cNvPr id="623" name="CustomShape 38"/>
                  <p:cNvSpPr/>
                  <p:nvPr/>
                </p:nvSpPr>
                <p:spPr>
                  <a:xfrm>
                    <a:off x="2514240" y="5181480"/>
                    <a:ext cx="1752480" cy="1218960"/>
                  </a:xfrm>
                  <a:prstGeom prst="rect">
                    <a:avLst/>
                  </a:prstGeom>
                  <a:gradFill rotWithShape="0">
                    <a:gsLst>
                      <a:gs pos="0">
                        <a:srgbClr val="ffffff"/>
                      </a:gs>
                      <a:gs pos="100000">
                        <a:srgbClr val="cccccc"/>
                      </a:gs>
                    </a:gsLst>
                    <a:lin ang="2700000"/>
                  </a:gradFill>
                  <a:ln w="9360">
                    <a:noFill/>
                  </a:ln>
                </p:spPr>
                <p:style>
                  <a:lnRef idx="0"/>
                  <a:fillRef idx="0"/>
                  <a:effectRef idx="0"/>
                  <a:fontRef idx="minor"/>
                </p:style>
              </p:sp>
              <p:sp>
                <p:nvSpPr>
                  <p:cNvPr id="624" name="CustomShape 39"/>
                  <p:cNvSpPr/>
                  <p:nvPr/>
                </p:nvSpPr>
                <p:spPr>
                  <a:xfrm>
                    <a:off x="2545560" y="5217480"/>
                    <a:ext cx="1689840" cy="1146960"/>
                  </a:xfrm>
                  <a:prstGeom prst="rect">
                    <a:avLst/>
                  </a:prstGeom>
                  <a:gradFill rotWithShape="0">
                    <a:gsLst>
                      <a:gs pos="0">
                        <a:srgbClr val="ffe59b"/>
                      </a:gs>
                      <a:gs pos="50000">
                        <a:srgbClr val="ffffff"/>
                      </a:gs>
                      <a:gs pos="100000">
                        <a:srgbClr val="ffe59b"/>
                      </a:gs>
                    </a:gsLst>
                    <a:lin ang="2700000"/>
                  </a:gradFill>
                  <a:ln w="12600">
                    <a:solidFill>
                      <a:srgbClr val="efb525"/>
                    </a:solidFill>
                    <a:miter/>
                  </a:ln>
                </p:spPr>
                <p:style>
                  <a:lnRef idx="0"/>
                  <a:fillRef idx="0"/>
                  <a:effectRef idx="0"/>
                  <a:fontRef idx="minor"/>
                </p:style>
              </p:sp>
            </p:grpSp>
            <p:sp>
              <p:nvSpPr>
                <p:cNvPr id="625" name="CustomShape 40"/>
                <p:cNvSpPr/>
                <p:nvPr/>
              </p:nvSpPr>
              <p:spPr>
                <a:xfrm>
                  <a:off x="2602800" y="5867280"/>
                  <a:ext cx="1389240" cy="243720"/>
                </a:xfrm>
                <a:prstGeom prst="rect">
                  <a:avLst/>
                </a:prstGeom>
                <a:noFill/>
                <a:ln w="9360">
                  <a:noFill/>
                </a:ln>
              </p:spPr>
              <p:style>
                <a:lnRef idx="0"/>
                <a:fillRef idx="0"/>
                <a:effectRef idx="0"/>
                <a:fontRef idx="minor"/>
              </p:style>
              <p:txBody>
                <a:bodyPr wrap="none"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cc0000"/>
                      </a:solidFill>
                      <a:latin typeface="Times New Roman"/>
                    </a:rPr>
                    <a:t>#320 = 30.20.1.1</a:t>
                  </a:r>
                  <a:endParaRPr b="0" lang="en-US" sz="1600" spc="-1" strike="noStrike">
                    <a:solidFill>
                      <a:srgbClr val="000000"/>
                    </a:solidFill>
                    <a:latin typeface="Times New Roman"/>
                  </a:endParaRPr>
                </a:p>
              </p:txBody>
            </p:sp>
            <p:sp>
              <p:nvSpPr>
                <p:cNvPr id="626" name="CustomShape 41"/>
                <p:cNvSpPr/>
                <p:nvPr/>
              </p:nvSpPr>
              <p:spPr>
                <a:xfrm>
                  <a:off x="2603520" y="6095880"/>
                  <a:ext cx="1387440" cy="243720"/>
                </a:xfrm>
                <a:prstGeom prst="rect">
                  <a:avLst/>
                </a:prstGeom>
                <a:noFill/>
                <a:ln w="9360">
                  <a:noFill/>
                </a:ln>
              </p:spPr>
              <p:style>
                <a:lnRef idx="0"/>
                <a:fillRef idx="0"/>
                <a:effectRef idx="0"/>
                <a:fontRef idx="minor"/>
              </p:style>
              <p:txBody>
                <a:bodyPr wrap="none"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cc0000"/>
                      </a:solidFill>
                      <a:latin typeface="Times New Roman"/>
                    </a:rPr>
                    <a:t>#430 = 40.30.1.1</a:t>
                  </a:r>
                  <a:endParaRPr b="0" lang="en-US" sz="1600" spc="-1" strike="noStrike">
                    <a:solidFill>
                      <a:srgbClr val="000000"/>
                    </a:solidFill>
                    <a:latin typeface="Times New Roman"/>
                  </a:endParaRPr>
                </a:p>
              </p:txBody>
            </p:sp>
            <p:sp>
              <p:nvSpPr>
                <p:cNvPr id="627" name="CustomShape 42"/>
                <p:cNvSpPr/>
                <p:nvPr/>
              </p:nvSpPr>
              <p:spPr>
                <a:xfrm>
                  <a:off x="2603520" y="5638680"/>
                  <a:ext cx="1387440" cy="243720"/>
                </a:xfrm>
                <a:prstGeom prst="rect">
                  <a:avLst/>
                </a:prstGeom>
                <a:noFill/>
                <a:ln w="9360">
                  <a:noFill/>
                </a:ln>
              </p:spPr>
              <p:style>
                <a:lnRef idx="0"/>
                <a:fillRef idx="0"/>
                <a:effectRef idx="0"/>
                <a:fontRef idx="minor"/>
              </p:style>
              <p:txBody>
                <a:bodyPr wrap="none"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cc0000"/>
                      </a:solidFill>
                      <a:latin typeface="Times New Roman"/>
                    </a:rPr>
                    <a:t>#210 = 20.10.1.1</a:t>
                  </a:r>
                  <a:endParaRPr b="0" lang="en-US" sz="1600" spc="-1" strike="noStrike">
                    <a:solidFill>
                      <a:srgbClr val="000000"/>
                    </a:solidFill>
                    <a:latin typeface="Times New Roman"/>
                  </a:endParaRPr>
                </a:p>
              </p:txBody>
            </p:sp>
          </p:grpSp>
          <p:sp>
            <p:nvSpPr>
              <p:cNvPr id="628" name="CustomShape 43"/>
              <p:cNvSpPr/>
              <p:nvPr/>
            </p:nvSpPr>
            <p:spPr>
              <a:xfrm>
                <a:off x="2590560" y="5334120"/>
                <a:ext cx="1523520" cy="274680"/>
              </a:xfrm>
              <a:prstGeom prst="rect">
                <a:avLst/>
              </a:prstGeom>
              <a:noFill/>
              <a:ln w="9360">
                <a:noFill/>
              </a:ln>
            </p:spPr>
            <p:style>
              <a:lnRef idx="0"/>
              <a:fillRef idx="0"/>
              <a:effectRef idx="0"/>
              <a:fontRef idx="minor"/>
            </p:style>
            <p:txBody>
              <a:bodyPr lIns="0" rIns="0" tIns="0" bIns="0">
                <a:spAutoFit/>
              </a:bodyPr>
              <a:p>
                <a:pPr>
                  <a:lnSpc>
                    <a:spcPct val="100000"/>
                  </a:lnSpc>
                  <a:spcBef>
                    <a:spcPts val="9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cc0000"/>
                    </a:solidFill>
                    <a:latin typeface="Times New Roman"/>
                  </a:rPr>
                  <a:t>2-CM Routing:</a:t>
                </a:r>
                <a:endParaRPr b="0" lang="en-US" sz="1800" spc="-1" strike="noStrike">
                  <a:solidFill>
                    <a:srgbClr val="000000"/>
                  </a:solidFill>
                  <a:latin typeface="Times New Roman"/>
                </a:endParaRPr>
              </a:p>
            </p:txBody>
          </p:sp>
        </p:grpSp>
        <p:sp>
          <p:nvSpPr>
            <p:cNvPr id="629" name="Line 44"/>
            <p:cNvSpPr/>
            <p:nvPr/>
          </p:nvSpPr>
          <p:spPr>
            <a:xfrm>
              <a:off x="1980720" y="5867280"/>
              <a:ext cx="533520" cy="0"/>
            </a:xfrm>
            <a:prstGeom prst="line">
              <a:avLst/>
            </a:prstGeom>
            <a:ln w="19080">
              <a:solidFill>
                <a:srgbClr val="b21a1a"/>
              </a:solidFill>
              <a:round/>
              <a:tailEnd len="med" type="triangle" w="med"/>
            </a:ln>
          </p:spPr>
          <p:style>
            <a:lnRef idx="0"/>
            <a:fillRef idx="0"/>
            <a:effectRef idx="0"/>
            <a:fontRef idx="minor"/>
          </p:style>
        </p:sp>
      </p:grpSp>
      <p:grpSp>
        <p:nvGrpSpPr>
          <p:cNvPr id="630" name="Group 45"/>
          <p:cNvGrpSpPr/>
          <p:nvPr/>
        </p:nvGrpSpPr>
        <p:grpSpPr>
          <a:xfrm>
            <a:off x="4636440" y="4539240"/>
            <a:ext cx="1229760" cy="1282320"/>
            <a:chOff x="4636440" y="4539240"/>
            <a:chExt cx="1229760" cy="1282320"/>
          </a:xfrm>
        </p:grpSpPr>
        <p:sp>
          <p:nvSpPr>
            <p:cNvPr id="631" name="CustomShape 46"/>
            <p:cNvSpPr/>
            <p:nvPr/>
          </p:nvSpPr>
          <p:spPr>
            <a:xfrm>
              <a:off x="4636440" y="4539240"/>
              <a:ext cx="1229760" cy="1100160"/>
            </a:xfrm>
            <a:custGeom>
              <a:avLst/>
              <a:gdLst/>
              <a:ahLst/>
              <a:rect l="l" t="t" r="r" b="b"/>
              <a:pathLst>
                <a:path w="21600" h="21600">
                  <a:moveTo>
                    <a:pt x="11464" y="4340"/>
                  </a:moveTo>
                  <a:lnTo>
                    <a:pt x="9722" y="1887"/>
                  </a:lnTo>
                  <a:lnTo>
                    <a:pt x="8548" y="6383"/>
                  </a:lnTo>
                  <a:lnTo>
                    <a:pt x="4503" y="3626"/>
                  </a:lnTo>
                  <a:lnTo>
                    <a:pt x="5373" y="7816"/>
                  </a:lnTo>
                  <a:lnTo>
                    <a:pt x="1174" y="8270"/>
                  </a:lnTo>
                  <a:lnTo>
                    <a:pt x="3934" y="11592"/>
                  </a:lnTo>
                  <a:lnTo>
                    <a:pt x="0" y="12875"/>
                  </a:lnTo>
                  <a:lnTo>
                    <a:pt x="3329" y="15372"/>
                  </a:lnTo>
                  <a:lnTo>
                    <a:pt x="1283" y="17824"/>
                  </a:lnTo>
                  <a:lnTo>
                    <a:pt x="4804" y="18239"/>
                  </a:lnTo>
                  <a:lnTo>
                    <a:pt x="4918" y="21600"/>
                  </a:lnTo>
                  <a:lnTo>
                    <a:pt x="7525" y="18125"/>
                  </a:lnTo>
                  <a:lnTo>
                    <a:pt x="8698" y="19712"/>
                  </a:lnTo>
                  <a:lnTo>
                    <a:pt x="9871" y="17371"/>
                  </a:lnTo>
                  <a:lnTo>
                    <a:pt x="11614" y="18844"/>
                  </a:lnTo>
                  <a:lnTo>
                    <a:pt x="12178" y="15937"/>
                  </a:lnTo>
                  <a:lnTo>
                    <a:pt x="14943" y="17371"/>
                  </a:lnTo>
                  <a:lnTo>
                    <a:pt x="14640" y="14348"/>
                  </a:lnTo>
                  <a:lnTo>
                    <a:pt x="18878" y="15632"/>
                  </a:lnTo>
                  <a:lnTo>
                    <a:pt x="16382" y="12311"/>
                  </a:lnTo>
                  <a:lnTo>
                    <a:pt x="18270" y="11292"/>
                  </a:lnTo>
                  <a:lnTo>
                    <a:pt x="16986" y="9404"/>
                  </a:lnTo>
                  <a:lnTo>
                    <a:pt x="21600" y="6646"/>
                  </a:lnTo>
                  <a:lnTo>
                    <a:pt x="16382" y="6533"/>
                  </a:lnTo>
                  <a:lnTo>
                    <a:pt x="18005" y="3172"/>
                  </a:lnTo>
                  <a:lnTo>
                    <a:pt x="14524" y="5778"/>
                  </a:lnTo>
                  <a:lnTo>
                    <a:pt x="14789" y="0"/>
                  </a:lnTo>
                  <a:lnTo>
                    <a:pt x="11464" y="4340"/>
                  </a:lnTo>
                  <a:close/>
                </a:path>
              </a:pathLst>
            </a:custGeom>
            <a:solidFill>
              <a:srgbClr val="ffff00"/>
            </a:solidFill>
            <a:ln w="9360">
              <a:solidFill>
                <a:srgbClr val="000000"/>
              </a:solidFill>
              <a:miter/>
            </a:ln>
          </p:spPr>
          <p:style>
            <a:lnRef idx="0"/>
            <a:fillRef idx="0"/>
            <a:effectRef idx="0"/>
            <a:fontRef idx="minor"/>
          </p:style>
        </p:sp>
        <p:sp>
          <p:nvSpPr>
            <p:cNvPr id="632" name="CustomShape 47"/>
            <p:cNvSpPr/>
            <p:nvPr/>
          </p:nvSpPr>
          <p:spPr>
            <a:xfrm rot="19800000">
              <a:off x="4879440" y="4974480"/>
              <a:ext cx="793080" cy="670680"/>
            </a:xfrm>
            <a:prstGeom prst="rect">
              <a:avLst/>
            </a:prstGeom>
            <a:noFill/>
            <a:ln w="9360">
              <a:noFill/>
            </a:ln>
          </p:spPr>
          <p:style>
            <a:lnRef idx="0"/>
            <a:fillRef idx="0"/>
            <a:effectRef idx="0"/>
            <a:fontRef idx="minor"/>
          </p:style>
          <p:txBody>
            <a:bodyPr lIns="0" rIns="0" tIns="0" bIns="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Times New Roman"/>
                </a:rPr>
                <a:t>RING!!</a:t>
              </a:r>
              <a:endParaRPr b="0" lang="en-US" sz="2200" spc="-1" strike="noStrike">
                <a:solidFill>
                  <a:srgbClr val="000000"/>
                </a:solidFill>
                <a:latin typeface="Times New Roman"/>
              </a:endParaRPr>
            </a:p>
          </p:txBody>
        </p:sp>
      </p:grpSp>
      <p:pic>
        <p:nvPicPr>
          <p:cNvPr id="633" name="Picture 52" descr=""/>
          <p:cNvPicPr/>
          <p:nvPr/>
        </p:nvPicPr>
        <p:blipFill>
          <a:blip r:embed="rId8"/>
          <a:stretch/>
        </p:blipFill>
        <p:spPr>
          <a:xfrm>
            <a:off x="304560" y="1816200"/>
            <a:ext cx="3428640" cy="526680"/>
          </a:xfrm>
          <a:prstGeom prst="rect">
            <a:avLst/>
          </a:prstGeom>
          <a:ln w="9360">
            <a:noFill/>
          </a:ln>
        </p:spPr>
      </p:pic>
      <p:sp>
        <p:nvSpPr>
          <p:cNvPr id="634" name="TextShape 48"/>
          <p:cNvSpPr txBox="1"/>
          <p:nvPr/>
        </p:nvSpPr>
        <p:spPr>
          <a:xfrm>
            <a:off x="1711080" y="30888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Simple signaling: SCCP /2</a:t>
            </a:r>
            <a:endParaRPr b="1" lang="en-US" sz="2800" spc="-1" strike="noStrike">
              <a:solidFill>
                <a:srgbClr val="000000"/>
              </a:solidFill>
              <a:latin typeface="Arial Narrow"/>
            </a:endParaRPr>
          </a:p>
        </p:txBody>
      </p:sp>
    </p:spTree>
  </p:cSld>
  <p:transition spd="slow">
    <p:wipe dir="r"/>
  </p:transition>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4" presetSubtype="32">
                                  <p:stCondLst>
                                    <p:cond delay="0"/>
                                  </p:stCondLst>
                                  <p:childTnLst>
                                    <p:set>
                                      <p:cBhvr>
                                        <p:cTn id="65" dur="1" fill="hold">
                                          <p:stCondLst>
                                            <p:cond delay="0"/>
                                          </p:stCondLst>
                                        </p:cTn>
                                        <p:tgtEl>
                                          <p:spTgt spid="582"/>
                                        </p:tgtEl>
                                        <p:attrNameLst>
                                          <p:attrName>style.visibility</p:attrName>
                                        </p:attrNameLst>
                                      </p:cBhvr>
                                      <p:to>
                                        <p:strVal val="visible"/>
                                      </p:to>
                                    </p:set>
                                    <p:animEffect filter="box(out)" transition="in">
                                      <p:cBhvr additive="repl">
                                        <p:cTn id="66" dur="500"/>
                                        <p:tgtEl>
                                          <p:spTgt spid="582"/>
                                        </p:tgtEl>
                                      </p:cBhvr>
                                    </p:animEffect>
                                  </p:childTnLst>
                                </p:cTn>
                              </p:par>
                            </p:childTnLst>
                          </p:cTn>
                        </p:par>
                        <p:par>
                          <p:cTn id="67" fill="hold">
                            <p:stCondLst>
                              <p:cond delay="500"/>
                            </p:stCondLst>
                            <p:childTnLst>
                              <p:par>
                                <p:cTn id="68" nodeType="afterEffect" fill="hold" presetClass="entr" presetID="12" presetSubtype="1">
                                  <p:stCondLst>
                                    <p:cond delay="0"/>
                                  </p:stCondLst>
                                  <p:childTnLst>
                                    <p:set>
                                      <p:cBhvr>
                                        <p:cTn id="69" dur="1" fill="hold">
                                          <p:stCondLst>
                                            <p:cond delay="0"/>
                                          </p:stCondLst>
                                        </p:cTn>
                                        <p:tgtEl>
                                          <p:spTgt spid="598"/>
                                        </p:tgtEl>
                                        <p:attrNameLst>
                                          <p:attrName>style.visibility</p:attrName>
                                        </p:attrNameLst>
                                      </p:cBhvr>
                                      <p:to>
                                        <p:strVal val="visible"/>
                                      </p:to>
                                    </p:set>
                                    <p:animEffect filter="slide(fromTop)" transition="in">
                                      <p:cBhvr additive="repl">
                                        <p:cTn id="70" dur="500"/>
                                        <p:tgtEl>
                                          <p:spTgt spid="598"/>
                                        </p:tgtEl>
                                      </p:cBhvr>
                                    </p:animEffect>
                                  </p:childTnLst>
                                </p:cTn>
                              </p:par>
                            </p:childTnLst>
                          </p:cTn>
                        </p:par>
                        <p:par>
                          <p:cTn id="71" fill="hold">
                            <p:stCondLst>
                              <p:cond delay="1000"/>
                            </p:stCondLst>
                            <p:childTnLst>
                              <p:par>
                                <p:cTn id="72" nodeType="afterEffect" fill="hold" presetClass="entr" presetID="12" presetSubtype="8">
                                  <p:stCondLst>
                                    <p:cond delay="0"/>
                                  </p:stCondLst>
                                  <p:childTnLst>
                                    <p:set>
                                      <p:cBhvr>
                                        <p:cTn id="73" dur="1" fill="hold">
                                          <p:stCondLst>
                                            <p:cond delay="0"/>
                                          </p:stCondLst>
                                        </p:cTn>
                                        <p:tgtEl>
                                          <p:spTgt spid="599"/>
                                        </p:tgtEl>
                                        <p:attrNameLst>
                                          <p:attrName>style.visibility</p:attrName>
                                        </p:attrNameLst>
                                      </p:cBhvr>
                                      <p:to>
                                        <p:strVal val="visible"/>
                                      </p:to>
                                    </p:set>
                                    <p:animEffect filter="slide(fromLeft)" transition="in">
                                      <p:cBhvr additive="repl">
                                        <p:cTn id="74" dur="500"/>
                                        <p:tgtEl>
                                          <p:spTgt spid="599"/>
                                        </p:tgtEl>
                                      </p:cBhvr>
                                    </p:animEffect>
                                  </p:childTnLst>
                                </p:cTn>
                              </p:par>
                            </p:childTnLst>
                          </p:cTn>
                        </p:par>
                        <p:par>
                          <p:cTn id="75" fill="hold">
                            <p:stCondLst>
                              <p:cond delay="1500"/>
                            </p:stCondLst>
                            <p:childTnLst>
                              <p:par>
                                <p:cTn id="76" nodeType="afterEffect" fill="hold" presetClass="entr" presetID="12" presetSubtype="2">
                                  <p:stCondLst>
                                    <p:cond delay="0"/>
                                  </p:stCondLst>
                                  <p:childTnLst>
                                    <p:set>
                                      <p:cBhvr>
                                        <p:cTn id="77" dur="1" fill="hold">
                                          <p:stCondLst>
                                            <p:cond delay="0"/>
                                          </p:stCondLst>
                                        </p:cTn>
                                        <p:tgtEl>
                                          <p:spTgt spid="607"/>
                                        </p:tgtEl>
                                        <p:attrNameLst>
                                          <p:attrName>style.visibility</p:attrName>
                                        </p:attrNameLst>
                                      </p:cBhvr>
                                      <p:to>
                                        <p:strVal val="visible"/>
                                      </p:to>
                                    </p:set>
                                    <p:animEffect filter="slide(fromRight)" transition="in">
                                      <p:cBhvr additive="repl">
                                        <p:cTn id="78" dur="500"/>
                                        <p:tgtEl>
                                          <p:spTgt spid="607"/>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2" presetSubtype="8">
                                  <p:stCondLst>
                                    <p:cond delay="0"/>
                                  </p:stCondLst>
                                  <p:childTnLst>
                                    <p:set>
                                      <p:cBhvr>
                                        <p:cTn id="82" dur="1" fill="hold">
                                          <p:stCondLst>
                                            <p:cond delay="0"/>
                                          </p:stCondLst>
                                        </p:cTn>
                                        <p:tgtEl>
                                          <p:spTgt spid="600"/>
                                        </p:tgtEl>
                                        <p:attrNameLst>
                                          <p:attrName>style.visibility</p:attrName>
                                        </p:attrNameLst>
                                      </p:cBhvr>
                                      <p:to>
                                        <p:strVal val="visible"/>
                                      </p:to>
                                    </p:set>
                                    <p:animEffect filter="slide(fromLeft)" transition="in">
                                      <p:cBhvr additive="repl">
                                        <p:cTn id="83" dur="500"/>
                                        <p:tgtEl>
                                          <p:spTgt spid="600"/>
                                        </p:tgtEl>
                                      </p:cBhvr>
                                    </p:animEffect>
                                  </p:childTnLst>
                                </p:cTn>
                              </p:par>
                            </p:childTnLst>
                          </p:cTn>
                        </p:par>
                        <p:par>
                          <p:cTn id="84" fill="hold">
                            <p:stCondLst>
                              <p:cond delay="500"/>
                            </p:stCondLst>
                            <p:childTnLst>
                              <p:par>
                                <p:cTn id="85" nodeType="afterEffect" fill="hold" presetClass="entr" presetID="2" presetSubtype="8">
                                  <p:stCondLst>
                                    <p:cond delay="0"/>
                                  </p:stCondLst>
                                  <p:childTnLst>
                                    <p:set>
                                      <p:cBhvr>
                                        <p:cTn id="86" dur="1" fill="hold">
                                          <p:stCondLst>
                                            <p:cond delay="0"/>
                                          </p:stCondLst>
                                        </p:cTn>
                                        <p:tgtEl>
                                          <p:spTgt spid="619"/>
                                        </p:tgtEl>
                                        <p:attrNameLst>
                                          <p:attrName>style.visibility</p:attrName>
                                        </p:attrNameLst>
                                      </p:cBhvr>
                                      <p:to>
                                        <p:strVal val="visible"/>
                                      </p:to>
                                    </p:set>
                                    <p:anim calcmode="lin" valueType="num">
                                      <p:cBhvr additive="repl">
                                        <p:cTn id="87" dur="500" fill="hold"/>
                                        <p:tgtEl>
                                          <p:spTgt spid="619"/>
                                        </p:tgtEl>
                                        <p:attrNameLst>
                                          <p:attrName>ppt_x</p:attrName>
                                        </p:attrNameLst>
                                      </p:cBhvr>
                                      <p:tavLst>
                                        <p:tav tm="0">
                                          <p:val>
                                            <p:strVal val="0-#ppt_w/2"/>
                                          </p:val>
                                        </p:tav>
                                        <p:tav tm="100000">
                                          <p:val>
                                            <p:strVal val="#ppt_x"/>
                                          </p:val>
                                        </p:tav>
                                      </p:tavLst>
                                    </p:anim>
                                    <p:anim calcmode="lin" valueType="num">
                                      <p:cBhvr additive="repl">
                                        <p:cTn id="88" dur="500" fill="hold"/>
                                        <p:tgtEl>
                                          <p:spTgt spid="619"/>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2" presetSubtype="8">
                                  <p:stCondLst>
                                    <p:cond delay="0"/>
                                  </p:stCondLst>
                                  <p:childTnLst>
                                    <p:set>
                                      <p:cBhvr>
                                        <p:cTn id="92" dur="1" fill="hold">
                                          <p:stCondLst>
                                            <p:cond delay="0"/>
                                          </p:stCondLst>
                                        </p:cTn>
                                        <p:tgtEl>
                                          <p:spTgt spid="601"/>
                                        </p:tgtEl>
                                        <p:attrNameLst>
                                          <p:attrName>style.visibility</p:attrName>
                                        </p:attrNameLst>
                                      </p:cBhvr>
                                      <p:to>
                                        <p:strVal val="visible"/>
                                      </p:to>
                                    </p:set>
                                    <p:animEffect filter="slide(fromLeft)" transition="in">
                                      <p:cBhvr additive="repl">
                                        <p:cTn id="93" dur="500"/>
                                        <p:tgtEl>
                                          <p:spTgt spid="601"/>
                                        </p:tgtEl>
                                      </p:cBhvr>
                                    </p:animEffect>
                                  </p:childTnLst>
                                </p:cTn>
                              </p:par>
                            </p:childTnLst>
                          </p:cTn>
                        </p:par>
                        <p:par>
                          <p:cTn id="94" fill="hold">
                            <p:stCondLst>
                              <p:cond delay="500"/>
                            </p:stCondLst>
                            <p:childTnLst>
                              <p:par>
                                <p:cTn id="95" nodeType="afterEffect" fill="hold" presetClass="entr" presetID="12" presetSubtype="8">
                                  <p:stCondLst>
                                    <p:cond delay="0"/>
                                  </p:stCondLst>
                                  <p:childTnLst>
                                    <p:set>
                                      <p:cBhvr>
                                        <p:cTn id="96" dur="1" fill="hold">
                                          <p:stCondLst>
                                            <p:cond delay="0"/>
                                          </p:stCondLst>
                                        </p:cTn>
                                        <p:tgtEl>
                                          <p:spTgt spid="611"/>
                                        </p:tgtEl>
                                        <p:attrNameLst>
                                          <p:attrName>style.visibility</p:attrName>
                                        </p:attrNameLst>
                                      </p:cBhvr>
                                      <p:to>
                                        <p:strVal val="visible"/>
                                      </p:to>
                                    </p:set>
                                    <p:animEffect filter="slide(fromLeft)" transition="in">
                                      <p:cBhvr additive="repl">
                                        <p:cTn id="97" dur="500"/>
                                        <p:tgtEl>
                                          <p:spTgt spid="611"/>
                                        </p:tgtEl>
                                      </p:cBhvr>
                                    </p:animEffect>
                                  </p:childTnLst>
                                </p:cTn>
                              </p:par>
                            </p:childTnLst>
                          </p:cTn>
                        </p:par>
                        <p:par>
                          <p:cTn id="98" fill="hold">
                            <p:stCondLst>
                              <p:cond delay="1000"/>
                            </p:stCondLst>
                            <p:childTnLst>
                              <p:par>
                                <p:cTn id="99" nodeType="afterEffect" fill="hold" presetClass="entr" presetID="2" presetSubtype="8">
                                  <p:stCondLst>
                                    <p:cond delay="0"/>
                                  </p:stCondLst>
                                  <p:childTnLst>
                                    <p:set>
                                      <p:cBhvr>
                                        <p:cTn id="100" dur="1" fill="hold">
                                          <p:stCondLst>
                                            <p:cond delay="0"/>
                                          </p:stCondLst>
                                        </p:cTn>
                                        <p:tgtEl>
                                          <p:spTgt spid="630"/>
                                        </p:tgtEl>
                                        <p:attrNameLst>
                                          <p:attrName>style.visibility</p:attrName>
                                        </p:attrNameLst>
                                      </p:cBhvr>
                                      <p:to>
                                        <p:strVal val="visible"/>
                                      </p:to>
                                    </p:set>
                                    <p:anim calcmode="lin" valueType="num">
                                      <p:cBhvr additive="repl">
                                        <p:cTn id="101" dur="500" fill="hold"/>
                                        <p:tgtEl>
                                          <p:spTgt spid="630"/>
                                        </p:tgtEl>
                                        <p:attrNameLst>
                                          <p:attrName>ppt_x</p:attrName>
                                        </p:attrNameLst>
                                      </p:cBhvr>
                                      <p:tavLst>
                                        <p:tav tm="0">
                                          <p:val>
                                            <p:strVal val="0-#ppt_w/2"/>
                                          </p:val>
                                        </p:tav>
                                        <p:tav tm="100000">
                                          <p:val>
                                            <p:strVal val="#ppt_x"/>
                                          </p:val>
                                        </p:tav>
                                      </p:tavLst>
                                    </p:anim>
                                    <p:anim calcmode="lin" valueType="num">
                                      <p:cBhvr additive="repl">
                                        <p:cTn id="102" dur="500" fill="hold"/>
                                        <p:tgtEl>
                                          <p:spTgt spid="630"/>
                                        </p:tgtEl>
                                        <p:attrNameLst>
                                          <p:attrName>ppt_y</p:attrName>
                                        </p:attrNameLst>
                                      </p:cBhvr>
                                      <p:tavLst>
                                        <p:tav tm="0">
                                          <p:val>
                                            <p:strVal val="#ppt_y"/>
                                          </p:val>
                                        </p:tav>
                                        <p:tav tm="100000">
                                          <p:val>
                                            <p:strVal val="#ppt_y"/>
                                          </p:val>
                                        </p:tav>
                                      </p:tavLst>
                                    </p:anim>
                                    <p:set>
                                      <p:cBhvr>
                                        <p:cTn id="103" dur="1" fill="hold"/>
                                        <p:tgtEl>
                                          <p:spTgt spid="6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2" presetSubtype="8">
                                  <p:stCondLst>
                                    <p:cond delay="0"/>
                                  </p:stCondLst>
                                  <p:childTnLst>
                                    <p:set>
                                      <p:cBhvr>
                                        <p:cTn id="107" dur="1" fill="hold">
                                          <p:stCondLst>
                                            <p:cond delay="0"/>
                                          </p:stCondLst>
                                        </p:cTn>
                                        <p:tgtEl>
                                          <p:spTgt spid="602"/>
                                        </p:tgtEl>
                                        <p:attrNameLst>
                                          <p:attrName>style.visibility</p:attrName>
                                        </p:attrNameLst>
                                      </p:cBhvr>
                                      <p:to>
                                        <p:strVal val="visible"/>
                                      </p:to>
                                    </p:set>
                                    <p:animEffect filter="slide(fromLeft)" transition="in">
                                      <p:cBhvr additive="repl">
                                        <p:cTn id="108" dur="500"/>
                                        <p:tgtEl>
                                          <p:spTgt spid="602"/>
                                        </p:tgtEl>
                                      </p:cBhvr>
                                    </p:animEffect>
                                  </p:childTnLst>
                                </p:cTn>
                              </p:par>
                            </p:childTnLst>
                          </p:cTn>
                        </p:par>
                        <p:par>
                          <p:cTn id="109" fill="hold">
                            <p:stCondLst>
                              <p:cond delay="500"/>
                            </p:stCondLst>
                            <p:childTnLst>
                              <p:par>
                                <p:cTn id="110" nodeType="afterEffect" fill="hold" presetClass="entr" presetID="4" presetSubtype="32">
                                  <p:stCondLst>
                                    <p:cond delay="0"/>
                                  </p:stCondLst>
                                  <p:childTnLst>
                                    <p:set>
                                      <p:cBhvr>
                                        <p:cTn id="111" dur="1" fill="hold">
                                          <p:stCondLst>
                                            <p:cond delay="0"/>
                                          </p:stCondLst>
                                        </p:cTn>
                                        <p:tgtEl>
                                          <p:spTgt spid="614"/>
                                        </p:tgtEl>
                                        <p:attrNameLst>
                                          <p:attrName>style.visibility</p:attrName>
                                        </p:attrNameLst>
                                      </p:cBhvr>
                                      <p:to>
                                        <p:strVal val="visible"/>
                                      </p:to>
                                    </p:set>
                                    <p:animEffect filter="box(out)" transition="in">
                                      <p:cBhvr additive="repl">
                                        <p:cTn id="112" dur="500"/>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1711080" y="298800"/>
            <a:ext cx="7108560" cy="1097640"/>
          </a:xfrm>
          <a:prstGeom prst="rect">
            <a:avLst/>
          </a:prstGeom>
          <a:noFill/>
          <a:ln>
            <a:noFill/>
          </a:ln>
        </p:spPr>
        <p:txBody>
          <a:bodyPr lIns="90000" rIns="90000" tIns="46800" bIns="46800" anchor="ctr">
            <a:noAutofit/>
          </a:bodyPr>
          <a:p>
            <a:pPr>
              <a:lnSpc>
                <a:spcPct val="125000"/>
              </a:lnSpc>
              <a:buClr>
                <a:srgbClr val="000000"/>
              </a:buClr>
              <a:buFont typeface="Arial Narrow"/>
              <a:buChar cha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US" sz="2800" spc="-1" strike="noStrike">
                <a:solidFill>
                  <a:srgbClr val="000000"/>
                </a:solidFill>
                <a:latin typeface="Arial Narrow"/>
                <a:ea typeface="Lucida Sans Unicode"/>
              </a:rPr>
              <a:t>Hoe werkt het klassieke telefoonnetwerk?</a:t>
            </a:r>
            <a:endParaRPr b="1" lang="en-US" sz="2800" spc="-1" strike="noStrike">
              <a:solidFill>
                <a:srgbClr val="000000"/>
              </a:solidFill>
              <a:latin typeface="Arial Narrow"/>
            </a:endParaRPr>
          </a:p>
        </p:txBody>
      </p:sp>
      <p:sp>
        <p:nvSpPr>
          <p:cNvPr id="242" name="TextShape 2"/>
          <p:cNvSpPr txBox="1"/>
          <p:nvPr/>
        </p:nvSpPr>
        <p:spPr>
          <a:xfrm>
            <a:off x="1714680" y="1941120"/>
            <a:ext cx="7340400" cy="4526280"/>
          </a:xfrm>
          <a:prstGeom prst="rect">
            <a:avLst/>
          </a:prstGeom>
          <a:noFill/>
          <a:ln>
            <a:noFill/>
          </a:ln>
        </p:spPr>
        <p:txBody>
          <a:bodyPr lIns="90000" rIns="90000" tIns="46800" bIns="46800">
            <a:normAutofit/>
          </a:bodyPr>
          <a:p>
            <a:pPr marL="334800" indent="-334800">
              <a:spcBef>
                <a:spcPts val="697"/>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a:p>
            <a:pPr marL="334800" indent="-334800">
              <a:spcBef>
                <a:spcPts val="697"/>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a:p>
            <a:pPr marL="334800" indent="-334800">
              <a:spcBef>
                <a:spcPts val="697"/>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a:p>
            <a:pPr marL="334800" indent="-334800">
              <a:spcBef>
                <a:spcPts val="697"/>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a:p>
            <a:pPr marL="334800" indent="-334800">
              <a:spcBef>
                <a:spcPts val="697"/>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PSTN: Public Switched Telephone Network</a:t>
            </a:r>
            <a:endParaRPr b="1" lang="en-US" sz="2400" spc="-1" strike="noStrike">
              <a:solidFill>
                <a:srgbClr val="000000"/>
              </a:solidFill>
              <a:latin typeface="Times New Roman"/>
            </a:endParaRPr>
          </a:p>
          <a:p>
            <a:pPr marL="334800" indent="-334800">
              <a:spcBef>
                <a:spcPts val="697"/>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E.164: ITU standaard voor "telefoonnummers"</a:t>
            </a:r>
            <a:endParaRPr b="1" lang="en-US" sz="2400" spc="-1" strike="noStrike">
              <a:solidFill>
                <a:srgbClr val="000000"/>
              </a:solidFill>
              <a:latin typeface="Times New Roman"/>
            </a:endParaRPr>
          </a:p>
          <a:p>
            <a:pPr marL="334800" indent="-334800">
              <a:spcBef>
                <a:spcPts val="697"/>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DTMF: Dual-Tone Multi-Frequency "touch tones"</a:t>
            </a:r>
            <a:endParaRPr b="1" lang="en-US" sz="2400" spc="-1" strike="noStrike">
              <a:solidFill>
                <a:srgbClr val="000000"/>
              </a:solidFill>
              <a:latin typeface="Times New Roman"/>
            </a:endParaRPr>
          </a:p>
          <a:p>
            <a:pPr marL="334800" indent="-334800">
              <a:spcBef>
                <a:spcPts val="697"/>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p:txBody>
      </p:sp>
      <p:grpSp>
        <p:nvGrpSpPr>
          <p:cNvPr id="243" name="Group 3"/>
          <p:cNvGrpSpPr/>
          <p:nvPr/>
        </p:nvGrpSpPr>
        <p:grpSpPr>
          <a:xfrm>
            <a:off x="1909080" y="1790280"/>
            <a:ext cx="6087960" cy="1243800"/>
            <a:chOff x="1909080" y="1790280"/>
            <a:chExt cx="6087960" cy="1243800"/>
          </a:xfrm>
        </p:grpSpPr>
        <p:pic>
          <p:nvPicPr>
            <p:cNvPr id="244" name="" descr=""/>
            <p:cNvPicPr/>
            <p:nvPr/>
          </p:nvPicPr>
          <p:blipFill>
            <a:blip r:embed="rId1"/>
            <a:stretch/>
          </p:blipFill>
          <p:spPr>
            <a:xfrm>
              <a:off x="2050560" y="1790280"/>
              <a:ext cx="5942520" cy="1243800"/>
            </a:xfrm>
            <a:prstGeom prst="rect">
              <a:avLst/>
            </a:prstGeom>
            <a:ln>
              <a:noFill/>
            </a:ln>
          </p:spPr>
        </p:pic>
        <p:pic>
          <p:nvPicPr>
            <p:cNvPr id="245" name="" descr=""/>
            <p:cNvPicPr/>
            <p:nvPr/>
          </p:nvPicPr>
          <p:blipFill>
            <a:blip r:embed="rId2"/>
            <a:stretch/>
          </p:blipFill>
          <p:spPr>
            <a:xfrm>
              <a:off x="1909080" y="1945440"/>
              <a:ext cx="1152000" cy="852840"/>
            </a:xfrm>
            <a:prstGeom prst="rect">
              <a:avLst/>
            </a:prstGeom>
            <a:ln>
              <a:noFill/>
            </a:ln>
          </p:spPr>
        </p:pic>
        <p:pic>
          <p:nvPicPr>
            <p:cNvPr id="246" name="" descr=""/>
            <p:cNvPicPr/>
            <p:nvPr/>
          </p:nvPicPr>
          <p:blipFill>
            <a:blip r:embed="rId3"/>
            <a:stretch/>
          </p:blipFill>
          <p:spPr>
            <a:xfrm>
              <a:off x="6845040" y="1918800"/>
              <a:ext cx="1152000" cy="852840"/>
            </a:xfrm>
            <a:prstGeom prst="rect">
              <a:avLst/>
            </a:prstGeom>
            <a:ln>
              <a:noFill/>
            </a:ln>
          </p:spPr>
        </p:pic>
      </p:grpSp>
      <p:sp>
        <p:nvSpPr>
          <p:cNvPr id="247" name="CustomShape 4"/>
          <p:cNvSpPr/>
          <p:nvPr/>
        </p:nvSpPr>
        <p:spPr>
          <a:xfrm>
            <a:off x="360" y="1867680"/>
            <a:ext cx="1523880" cy="2432160"/>
          </a:xfrm>
          <a:custGeom>
            <a:avLst/>
            <a:gdLst/>
            <a:ahLst/>
            <a:rect l="0" t="0" r="r" b="b"/>
            <a:pathLst>
              <a:path w="4235" h="6758">
                <a:moveTo>
                  <a:pt x="4" y="0"/>
                </a:moveTo>
                <a:lnTo>
                  <a:pt x="4" y="0"/>
                </a:lnTo>
                <a:cubicBezTo>
                  <a:pt x="4" y="0"/>
                  <a:pt x="3" y="0"/>
                  <a:pt x="2" y="1"/>
                </a:cubicBezTo>
                <a:lnTo>
                  <a:pt x="1" y="2"/>
                </a:lnTo>
                <a:cubicBezTo>
                  <a:pt x="0" y="3"/>
                  <a:pt x="0" y="4"/>
                  <a:pt x="0" y="4"/>
                </a:cubicBezTo>
                <a:lnTo>
                  <a:pt x="0" y="6752"/>
                </a:lnTo>
                <a:lnTo>
                  <a:pt x="0" y="6753"/>
                </a:lnTo>
                <a:cubicBezTo>
                  <a:pt x="0" y="6753"/>
                  <a:pt x="0" y="6754"/>
                  <a:pt x="1" y="6755"/>
                </a:cubicBezTo>
                <a:lnTo>
                  <a:pt x="2" y="6756"/>
                </a:lnTo>
                <a:cubicBezTo>
                  <a:pt x="3" y="6757"/>
                  <a:pt x="4" y="6757"/>
                  <a:pt x="4" y="6757"/>
                </a:cubicBezTo>
                <a:lnTo>
                  <a:pt x="4229" y="6757"/>
                </a:lnTo>
                <a:lnTo>
                  <a:pt x="4230" y="6757"/>
                </a:lnTo>
                <a:cubicBezTo>
                  <a:pt x="4230" y="6757"/>
                  <a:pt x="4231" y="6757"/>
                  <a:pt x="4232" y="6756"/>
                </a:cubicBezTo>
                <a:lnTo>
                  <a:pt x="4233" y="6755"/>
                </a:lnTo>
                <a:cubicBezTo>
                  <a:pt x="4234" y="6754"/>
                  <a:pt x="4234" y="6753"/>
                  <a:pt x="4234" y="6753"/>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TextShape 1"/>
          <p:cNvSpPr txBox="1"/>
          <p:nvPr/>
        </p:nvSpPr>
        <p:spPr>
          <a:xfrm>
            <a:off x="1756440" y="457200"/>
            <a:ext cx="7044120" cy="837720"/>
          </a:xfrm>
          <a:prstGeom prst="rect">
            <a:avLst/>
          </a:prstGeom>
          <a:noFill/>
          <a:ln>
            <a:noFill/>
          </a:ln>
        </p:spPr>
        <p:txBody>
          <a:bodyPr lIns="82440" rIns="82440" tIns="41400" bIns="41400" anchor="b">
            <a:noAutofit/>
          </a:bodyPr>
          <a:p>
            <a:r>
              <a:rPr b="1" lang="en-US" sz="2800" spc="-1" strike="noStrike">
                <a:solidFill>
                  <a:srgbClr val="000000"/>
                </a:solidFill>
                <a:latin typeface="Arial Narrow"/>
              </a:rPr>
              <a:t>Scheiden van data en voice</a:t>
            </a:r>
            <a:endParaRPr b="1" lang="en-US" sz="2800" spc="-1" strike="noStrike">
              <a:solidFill>
                <a:srgbClr val="000000"/>
              </a:solidFill>
              <a:latin typeface="Arial Narrow"/>
            </a:endParaRPr>
          </a:p>
        </p:txBody>
      </p:sp>
      <p:sp>
        <p:nvSpPr>
          <p:cNvPr id="636" name="TextShape 2"/>
          <p:cNvSpPr txBox="1"/>
          <p:nvPr/>
        </p:nvSpPr>
        <p:spPr>
          <a:xfrm>
            <a:off x="1652040" y="1446120"/>
            <a:ext cx="7491960" cy="3390840"/>
          </a:xfrm>
          <a:prstGeom prst="rect">
            <a:avLst/>
          </a:prstGeom>
          <a:noFill/>
          <a:ln>
            <a:noFill/>
          </a:ln>
        </p:spPr>
        <p:txBody>
          <a:bodyPr lIns="82440" rIns="82440" tIns="41400" bIns="41400" anchor="ctr" anchorCtr="1">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Fysische scheiding geeft uiteraard de meeste veiligheid, maar vraagt een grotere investering </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Dezelfde fysische access, core, en distributielaag, maar logisch gescheiden van elkaar (VLAN's)</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Eenvoudigere QoS configuratie, schaalbaarheid en beheer</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p:txBody>
      </p:sp>
      <p:sp>
        <p:nvSpPr>
          <p:cNvPr id="637" name="CustomShape 3"/>
          <p:cNvSpPr/>
          <p:nvPr/>
        </p:nvSpPr>
        <p:spPr>
          <a:xfrm>
            <a:off x="1595880" y="5959800"/>
            <a:ext cx="982080" cy="225360"/>
          </a:xfrm>
          <a:prstGeom prst="rect">
            <a:avLst/>
          </a:prstGeom>
          <a:noFill/>
          <a:ln w="9360">
            <a:noFill/>
          </a:ln>
        </p:spPr>
        <p:style>
          <a:lnRef idx="0"/>
          <a:fillRef idx="0"/>
          <a:effectRef idx="0"/>
          <a:fontRef idx="minor"/>
        </p:style>
        <p:txBody>
          <a:bodyPr wrap="none" lIns="73080" rIns="73080" tIns="36360" bIns="3636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000000"/>
                </a:solidFill>
                <a:latin typeface="Arial"/>
              </a:rPr>
              <a:t>User Systems</a:t>
            </a:r>
            <a:endParaRPr b="0" lang="en-US" sz="1000" spc="-1" strike="noStrike">
              <a:solidFill>
                <a:srgbClr val="000000"/>
              </a:solidFill>
              <a:latin typeface="Times New Roman"/>
            </a:endParaRPr>
          </a:p>
        </p:txBody>
      </p:sp>
      <p:grpSp>
        <p:nvGrpSpPr>
          <p:cNvPr id="638" name="Group 4"/>
          <p:cNvGrpSpPr/>
          <p:nvPr/>
        </p:nvGrpSpPr>
        <p:grpSpPr>
          <a:xfrm>
            <a:off x="1985040" y="4420080"/>
            <a:ext cx="6364440" cy="1600920"/>
            <a:chOff x="1985040" y="4420080"/>
            <a:chExt cx="6364440" cy="1600920"/>
          </a:xfrm>
        </p:grpSpPr>
        <p:sp>
          <p:nvSpPr>
            <p:cNvPr id="639" name="Line 5"/>
            <p:cNvSpPr/>
            <p:nvPr/>
          </p:nvSpPr>
          <p:spPr>
            <a:xfrm>
              <a:off x="2985480" y="5194800"/>
              <a:ext cx="1000800" cy="0"/>
            </a:xfrm>
            <a:prstGeom prst="line">
              <a:avLst/>
            </a:prstGeom>
            <a:ln w="25560">
              <a:solidFill>
                <a:srgbClr val="000000"/>
              </a:solidFill>
              <a:round/>
            </a:ln>
          </p:spPr>
          <p:style>
            <a:lnRef idx="0"/>
            <a:fillRef idx="0"/>
            <a:effectRef idx="0"/>
            <a:fontRef idx="minor"/>
          </p:style>
        </p:sp>
        <p:sp>
          <p:nvSpPr>
            <p:cNvPr id="640" name="Line 6"/>
            <p:cNvSpPr/>
            <p:nvPr/>
          </p:nvSpPr>
          <p:spPr>
            <a:xfrm flipV="1">
              <a:off x="4820760" y="5194800"/>
              <a:ext cx="917280" cy="423000"/>
            </a:xfrm>
            <a:prstGeom prst="line">
              <a:avLst/>
            </a:prstGeom>
            <a:ln w="25560">
              <a:solidFill>
                <a:srgbClr val="000000"/>
              </a:solidFill>
              <a:round/>
            </a:ln>
          </p:spPr>
          <p:style>
            <a:lnRef idx="0"/>
            <a:fillRef idx="0"/>
            <a:effectRef idx="0"/>
            <a:fontRef idx="minor"/>
          </p:style>
        </p:sp>
        <p:sp>
          <p:nvSpPr>
            <p:cNvPr id="641" name="Line 7"/>
            <p:cNvSpPr/>
            <p:nvPr/>
          </p:nvSpPr>
          <p:spPr>
            <a:xfrm>
              <a:off x="3903480" y="5194800"/>
              <a:ext cx="1000440" cy="423000"/>
            </a:xfrm>
            <a:prstGeom prst="line">
              <a:avLst/>
            </a:prstGeom>
            <a:ln w="25560">
              <a:solidFill>
                <a:srgbClr val="000000"/>
              </a:solidFill>
              <a:round/>
            </a:ln>
          </p:spPr>
          <p:style>
            <a:lnRef idx="0"/>
            <a:fillRef idx="0"/>
            <a:effectRef idx="0"/>
            <a:fontRef idx="minor"/>
          </p:style>
        </p:sp>
        <p:sp>
          <p:nvSpPr>
            <p:cNvPr id="642" name="Line 8"/>
            <p:cNvSpPr/>
            <p:nvPr/>
          </p:nvSpPr>
          <p:spPr>
            <a:xfrm flipV="1">
              <a:off x="3986640" y="4772160"/>
              <a:ext cx="917280" cy="422640"/>
            </a:xfrm>
            <a:prstGeom prst="line">
              <a:avLst/>
            </a:prstGeom>
            <a:ln w="25560">
              <a:solidFill>
                <a:srgbClr val="000000"/>
              </a:solidFill>
              <a:round/>
            </a:ln>
          </p:spPr>
          <p:style>
            <a:lnRef idx="0"/>
            <a:fillRef idx="0"/>
            <a:effectRef idx="0"/>
            <a:fontRef idx="minor"/>
          </p:style>
        </p:sp>
        <p:sp>
          <p:nvSpPr>
            <p:cNvPr id="643" name="Line 9"/>
            <p:cNvSpPr/>
            <p:nvPr/>
          </p:nvSpPr>
          <p:spPr>
            <a:xfrm>
              <a:off x="4820760" y="4772160"/>
              <a:ext cx="1000800" cy="422640"/>
            </a:xfrm>
            <a:prstGeom prst="line">
              <a:avLst/>
            </a:prstGeom>
            <a:ln w="25560">
              <a:solidFill>
                <a:srgbClr val="000000"/>
              </a:solidFill>
              <a:round/>
            </a:ln>
          </p:spPr>
          <p:style>
            <a:lnRef idx="0"/>
            <a:fillRef idx="0"/>
            <a:effectRef idx="0"/>
            <a:fontRef idx="minor"/>
          </p:style>
        </p:sp>
        <p:sp>
          <p:nvSpPr>
            <p:cNvPr id="644" name="Line 10"/>
            <p:cNvSpPr/>
            <p:nvPr/>
          </p:nvSpPr>
          <p:spPr>
            <a:xfrm flipV="1">
              <a:off x="5738400" y="4772160"/>
              <a:ext cx="917640" cy="422640"/>
            </a:xfrm>
            <a:prstGeom prst="line">
              <a:avLst/>
            </a:prstGeom>
            <a:ln w="25560">
              <a:solidFill>
                <a:srgbClr val="000000"/>
              </a:solidFill>
              <a:round/>
            </a:ln>
          </p:spPr>
          <p:style>
            <a:lnRef idx="0"/>
            <a:fillRef idx="0"/>
            <a:effectRef idx="0"/>
            <a:fontRef idx="minor"/>
          </p:style>
        </p:sp>
        <p:sp>
          <p:nvSpPr>
            <p:cNvPr id="645" name="Line 11"/>
            <p:cNvSpPr/>
            <p:nvPr/>
          </p:nvSpPr>
          <p:spPr>
            <a:xfrm>
              <a:off x="5821920" y="5194800"/>
              <a:ext cx="1000440" cy="423000"/>
            </a:xfrm>
            <a:prstGeom prst="line">
              <a:avLst/>
            </a:prstGeom>
            <a:ln w="25560">
              <a:solidFill>
                <a:srgbClr val="000000"/>
              </a:solidFill>
              <a:round/>
            </a:ln>
          </p:spPr>
          <p:style>
            <a:lnRef idx="0"/>
            <a:fillRef idx="0"/>
            <a:effectRef idx="0"/>
            <a:fontRef idx="minor"/>
          </p:style>
        </p:sp>
        <p:sp>
          <p:nvSpPr>
            <p:cNvPr id="646" name="Line 12"/>
            <p:cNvSpPr/>
            <p:nvPr/>
          </p:nvSpPr>
          <p:spPr>
            <a:xfrm>
              <a:off x="4903920" y="4772160"/>
              <a:ext cx="0" cy="845640"/>
            </a:xfrm>
            <a:prstGeom prst="line">
              <a:avLst/>
            </a:prstGeom>
            <a:ln w="25560">
              <a:solidFill>
                <a:srgbClr val="000000"/>
              </a:solidFill>
              <a:round/>
            </a:ln>
          </p:spPr>
          <p:style>
            <a:lnRef idx="0"/>
            <a:fillRef idx="0"/>
            <a:effectRef idx="0"/>
            <a:fontRef idx="minor"/>
          </p:style>
        </p:sp>
        <p:sp>
          <p:nvSpPr>
            <p:cNvPr id="647" name="Line 13"/>
            <p:cNvSpPr/>
            <p:nvPr/>
          </p:nvSpPr>
          <p:spPr>
            <a:xfrm>
              <a:off x="2151360" y="4772160"/>
              <a:ext cx="1000800" cy="422640"/>
            </a:xfrm>
            <a:prstGeom prst="line">
              <a:avLst/>
            </a:prstGeom>
            <a:ln w="25560">
              <a:solidFill>
                <a:srgbClr val="000000"/>
              </a:solidFill>
              <a:round/>
            </a:ln>
          </p:spPr>
          <p:style>
            <a:lnRef idx="0"/>
            <a:fillRef idx="0"/>
            <a:effectRef idx="0"/>
            <a:fontRef idx="minor"/>
          </p:style>
        </p:sp>
        <p:sp>
          <p:nvSpPr>
            <p:cNvPr id="648" name="Line 14"/>
            <p:cNvSpPr/>
            <p:nvPr/>
          </p:nvSpPr>
          <p:spPr>
            <a:xfrm flipV="1">
              <a:off x="2151360" y="5194800"/>
              <a:ext cx="917640" cy="423000"/>
            </a:xfrm>
            <a:prstGeom prst="line">
              <a:avLst/>
            </a:prstGeom>
            <a:ln w="25560">
              <a:solidFill>
                <a:srgbClr val="000000"/>
              </a:solidFill>
              <a:round/>
            </a:ln>
          </p:spPr>
          <p:style>
            <a:lnRef idx="0"/>
            <a:fillRef idx="0"/>
            <a:effectRef idx="0"/>
            <a:fontRef idx="minor"/>
          </p:style>
        </p:sp>
        <p:pic>
          <p:nvPicPr>
            <p:cNvPr id="649" name="Picture 14" descr=""/>
            <p:cNvPicPr/>
            <p:nvPr/>
          </p:nvPicPr>
          <p:blipFill>
            <a:blip r:embed="rId1"/>
            <a:stretch/>
          </p:blipFill>
          <p:spPr>
            <a:xfrm>
              <a:off x="6572520" y="5270400"/>
              <a:ext cx="304560" cy="596520"/>
            </a:xfrm>
            <a:prstGeom prst="rect">
              <a:avLst/>
            </a:prstGeom>
            <a:ln w="9360">
              <a:noFill/>
            </a:ln>
          </p:spPr>
        </p:pic>
        <p:sp>
          <p:nvSpPr>
            <p:cNvPr id="650" name="CustomShape 15"/>
            <p:cNvSpPr/>
            <p:nvPr/>
          </p:nvSpPr>
          <p:spPr>
            <a:xfrm>
              <a:off x="6931800" y="5270400"/>
              <a:ext cx="1417680" cy="377640"/>
            </a:xfrm>
            <a:prstGeom prst="rect">
              <a:avLst/>
            </a:prstGeom>
            <a:noFill/>
            <a:ln w="9360">
              <a:noFill/>
            </a:ln>
          </p:spPr>
          <p:style>
            <a:lnRef idx="0"/>
            <a:fillRef idx="0"/>
            <a:effectRef idx="0"/>
            <a:fontRef idx="minor"/>
          </p:style>
          <p:txBody>
            <a:bodyPr lIns="73080" rIns="73080" tIns="36360" bIns="3636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000000"/>
                  </a:solidFill>
                  <a:latin typeface="Arial"/>
                </a:rPr>
                <a:t>Proxy, E-Mail, &amp; Voice-Mail Servers</a:t>
              </a:r>
              <a:endParaRPr b="0" lang="en-US" sz="1000" spc="-1" strike="noStrike">
                <a:solidFill>
                  <a:srgbClr val="000000"/>
                </a:solidFill>
                <a:latin typeface="Times New Roman"/>
              </a:endParaRPr>
            </a:p>
          </p:txBody>
        </p:sp>
        <p:pic>
          <p:nvPicPr>
            <p:cNvPr id="651" name="Picture 16" descr=""/>
            <p:cNvPicPr/>
            <p:nvPr/>
          </p:nvPicPr>
          <p:blipFill>
            <a:blip r:embed="rId2"/>
            <a:stretch/>
          </p:blipFill>
          <p:spPr>
            <a:xfrm>
              <a:off x="6656040" y="5380200"/>
              <a:ext cx="304560" cy="596520"/>
            </a:xfrm>
            <a:prstGeom prst="rect">
              <a:avLst/>
            </a:prstGeom>
            <a:ln w="9360">
              <a:noFill/>
            </a:ln>
          </p:spPr>
        </p:pic>
        <p:pic>
          <p:nvPicPr>
            <p:cNvPr id="652" name="Picture 17" descr=""/>
            <p:cNvPicPr/>
            <p:nvPr/>
          </p:nvPicPr>
          <p:blipFill>
            <a:blip r:embed="rId3"/>
            <a:stretch/>
          </p:blipFill>
          <p:spPr>
            <a:xfrm>
              <a:off x="6758640" y="5803200"/>
              <a:ext cx="276840" cy="217800"/>
            </a:xfrm>
            <a:prstGeom prst="rect">
              <a:avLst/>
            </a:prstGeom>
            <a:ln w="9360">
              <a:noFill/>
            </a:ln>
          </p:spPr>
        </p:pic>
        <p:pic>
          <p:nvPicPr>
            <p:cNvPr id="653" name="Picture 18" descr=""/>
            <p:cNvPicPr/>
            <p:nvPr/>
          </p:nvPicPr>
          <p:blipFill>
            <a:blip r:embed="rId4"/>
            <a:stretch/>
          </p:blipFill>
          <p:spPr>
            <a:xfrm>
              <a:off x="6572520" y="4475160"/>
              <a:ext cx="527400" cy="455400"/>
            </a:xfrm>
            <a:prstGeom prst="rect">
              <a:avLst/>
            </a:prstGeom>
            <a:ln w="9360">
              <a:noFill/>
            </a:ln>
          </p:spPr>
        </p:pic>
        <p:pic>
          <p:nvPicPr>
            <p:cNvPr id="654" name="Picture 19" descr=""/>
            <p:cNvPicPr/>
            <p:nvPr/>
          </p:nvPicPr>
          <p:blipFill>
            <a:blip r:embed="rId5"/>
            <a:stretch/>
          </p:blipFill>
          <p:spPr>
            <a:xfrm>
              <a:off x="6822720" y="4792320"/>
              <a:ext cx="277200" cy="217800"/>
            </a:xfrm>
            <a:prstGeom prst="rect">
              <a:avLst/>
            </a:prstGeom>
            <a:ln w="9360">
              <a:noFill/>
            </a:ln>
          </p:spPr>
        </p:pic>
        <p:sp>
          <p:nvSpPr>
            <p:cNvPr id="655" name="CustomShape 16"/>
            <p:cNvSpPr/>
            <p:nvPr/>
          </p:nvSpPr>
          <p:spPr>
            <a:xfrm>
              <a:off x="7070040" y="4420080"/>
              <a:ext cx="1087200" cy="377640"/>
            </a:xfrm>
            <a:prstGeom prst="rect">
              <a:avLst/>
            </a:prstGeom>
            <a:noFill/>
            <a:ln w="9360">
              <a:noFill/>
            </a:ln>
          </p:spPr>
          <p:style>
            <a:lnRef idx="0"/>
            <a:fillRef idx="0"/>
            <a:effectRef idx="0"/>
            <a:fontRef idx="minor"/>
          </p:style>
          <p:txBody>
            <a:bodyPr lIns="73080" rIns="73080" tIns="36360" bIns="3636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000000"/>
                  </a:solidFill>
                  <a:latin typeface="Arial"/>
                </a:rPr>
                <a:t>Call-Process</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000000"/>
                  </a:solidFill>
                  <a:latin typeface="Arial"/>
                </a:rPr>
                <a:t>Manager</a:t>
              </a:r>
              <a:endParaRPr b="0" lang="en-US" sz="1000" spc="-1" strike="noStrike">
                <a:solidFill>
                  <a:srgbClr val="000000"/>
                </a:solidFill>
                <a:latin typeface="Times New Roman"/>
              </a:endParaRPr>
            </a:p>
          </p:txBody>
        </p:sp>
        <p:pic>
          <p:nvPicPr>
            <p:cNvPr id="656" name="Picture 22" descr=""/>
            <p:cNvPicPr/>
            <p:nvPr/>
          </p:nvPicPr>
          <p:blipFill>
            <a:blip r:embed="rId6"/>
            <a:stretch/>
          </p:blipFill>
          <p:spPr>
            <a:xfrm>
              <a:off x="3736800" y="4882680"/>
              <a:ext cx="527400" cy="633960"/>
            </a:xfrm>
            <a:prstGeom prst="rect">
              <a:avLst/>
            </a:prstGeom>
            <a:ln w="9360">
              <a:noFill/>
            </a:ln>
          </p:spPr>
        </p:pic>
        <p:pic>
          <p:nvPicPr>
            <p:cNvPr id="657" name="Picture 23" descr=""/>
            <p:cNvPicPr/>
            <p:nvPr/>
          </p:nvPicPr>
          <p:blipFill>
            <a:blip r:embed="rId7"/>
            <a:stretch/>
          </p:blipFill>
          <p:spPr>
            <a:xfrm>
              <a:off x="4654080" y="4459680"/>
              <a:ext cx="527400" cy="633960"/>
            </a:xfrm>
            <a:prstGeom prst="rect">
              <a:avLst/>
            </a:prstGeom>
            <a:ln w="9360">
              <a:noFill/>
            </a:ln>
          </p:spPr>
        </p:pic>
        <p:sp>
          <p:nvSpPr>
            <p:cNvPr id="658" name="CustomShape 17"/>
            <p:cNvSpPr/>
            <p:nvPr/>
          </p:nvSpPr>
          <p:spPr>
            <a:xfrm>
              <a:off x="3526200" y="5481720"/>
              <a:ext cx="858600" cy="225360"/>
            </a:xfrm>
            <a:prstGeom prst="rect">
              <a:avLst/>
            </a:prstGeom>
            <a:noFill/>
            <a:ln w="9360">
              <a:noFill/>
            </a:ln>
          </p:spPr>
          <p:style>
            <a:lnRef idx="0"/>
            <a:fillRef idx="0"/>
            <a:effectRef idx="0"/>
            <a:fontRef idx="minor"/>
          </p:style>
          <p:txBody>
            <a:bodyPr wrap="none" lIns="73080" rIns="73080" tIns="36360" bIns="3636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000000"/>
                  </a:solidFill>
                  <a:latin typeface="Arial"/>
                </a:rPr>
                <a:t>Distribution</a:t>
              </a:r>
              <a:endParaRPr b="0" lang="en-US" sz="1000" spc="-1" strike="noStrike">
                <a:solidFill>
                  <a:srgbClr val="000000"/>
                </a:solidFill>
                <a:latin typeface="Times New Roman"/>
              </a:endParaRPr>
            </a:p>
          </p:txBody>
        </p:sp>
        <p:grpSp>
          <p:nvGrpSpPr>
            <p:cNvPr id="659" name="Group 18"/>
            <p:cNvGrpSpPr/>
            <p:nvPr/>
          </p:nvGrpSpPr>
          <p:grpSpPr>
            <a:xfrm>
              <a:off x="1985040" y="5199840"/>
              <a:ext cx="445320" cy="563400"/>
              <a:chOff x="1985040" y="5199840"/>
              <a:chExt cx="445320" cy="563400"/>
            </a:xfrm>
          </p:grpSpPr>
          <p:sp>
            <p:nvSpPr>
              <p:cNvPr id="660" name="CustomShape 19"/>
              <p:cNvSpPr/>
              <p:nvPr/>
            </p:nvSpPr>
            <p:spPr>
              <a:xfrm>
                <a:off x="2050920" y="5543640"/>
                <a:ext cx="379440" cy="56880"/>
              </a:xfrm>
              <a:custGeom>
                <a:avLst/>
                <a:gdLst/>
                <a:ahLst/>
                <a:rect l="l" t="t" r="r" b="b"/>
                <a:pathLst>
                  <a:path w="43" h="5">
                    <a:moveTo>
                      <a:pt x="0" y="5"/>
                    </a:moveTo>
                    <a:lnTo>
                      <a:pt x="5" y="0"/>
                    </a:lnTo>
                    <a:lnTo>
                      <a:pt x="43" y="0"/>
                    </a:lnTo>
                    <a:lnTo>
                      <a:pt x="38" y="5"/>
                    </a:lnTo>
                    <a:lnTo>
                      <a:pt x="0" y="5"/>
                    </a:lnTo>
                  </a:path>
                </a:pathLst>
              </a:custGeom>
              <a:solidFill>
                <a:srgbClr val="c9c9b6"/>
              </a:solidFill>
              <a:ln w="9360">
                <a:noFill/>
              </a:ln>
            </p:spPr>
            <p:style>
              <a:lnRef idx="0"/>
              <a:fillRef idx="0"/>
              <a:effectRef idx="0"/>
              <a:fontRef idx="minor"/>
            </p:style>
          </p:sp>
          <p:sp>
            <p:nvSpPr>
              <p:cNvPr id="661" name="CustomShape 20"/>
              <p:cNvSpPr/>
              <p:nvPr/>
            </p:nvSpPr>
            <p:spPr>
              <a:xfrm>
                <a:off x="2050920" y="5543640"/>
                <a:ext cx="379440" cy="56880"/>
              </a:xfrm>
              <a:custGeom>
                <a:avLst/>
                <a:gdLst/>
                <a:ahLst/>
                <a:rect l="l" t="t" r="r" b="b"/>
                <a:pathLst>
                  <a:path w="43" h="5">
                    <a:moveTo>
                      <a:pt x="0" y="5"/>
                    </a:moveTo>
                    <a:lnTo>
                      <a:pt x="5" y="0"/>
                    </a:lnTo>
                    <a:lnTo>
                      <a:pt x="43" y="0"/>
                    </a:lnTo>
                    <a:lnTo>
                      <a:pt x="38" y="5"/>
                    </a:lnTo>
                    <a:lnTo>
                      <a:pt x="0" y="5"/>
                    </a:lnTo>
                  </a:path>
                </a:pathLst>
              </a:custGeom>
              <a:solidFill>
                <a:srgbClr val="c9c9b6"/>
              </a:solidFill>
              <a:ln w="12600">
                <a:solidFill>
                  <a:srgbClr val="494936"/>
                </a:solidFill>
                <a:round/>
              </a:ln>
            </p:spPr>
            <p:style>
              <a:lnRef idx="0"/>
              <a:fillRef idx="0"/>
              <a:effectRef idx="0"/>
              <a:fontRef idx="minor"/>
            </p:style>
          </p:sp>
          <p:sp>
            <p:nvSpPr>
              <p:cNvPr id="662" name="CustomShape 21"/>
              <p:cNvSpPr/>
              <p:nvPr/>
            </p:nvSpPr>
            <p:spPr>
              <a:xfrm>
                <a:off x="2050920" y="5598360"/>
                <a:ext cx="334440" cy="79200"/>
              </a:xfrm>
              <a:prstGeom prst="rect">
                <a:avLst/>
              </a:prstGeom>
              <a:solidFill>
                <a:srgbClr val="b7b79d"/>
              </a:solidFill>
              <a:ln w="9360">
                <a:noFill/>
              </a:ln>
            </p:spPr>
            <p:style>
              <a:lnRef idx="0"/>
              <a:fillRef idx="0"/>
              <a:effectRef idx="0"/>
              <a:fontRef idx="minor"/>
            </p:style>
          </p:sp>
          <p:sp>
            <p:nvSpPr>
              <p:cNvPr id="663" name="CustomShape 22"/>
              <p:cNvSpPr/>
              <p:nvPr/>
            </p:nvSpPr>
            <p:spPr>
              <a:xfrm>
                <a:off x="2057400" y="5607000"/>
                <a:ext cx="320400" cy="60840"/>
              </a:xfrm>
              <a:prstGeom prst="rect">
                <a:avLst/>
              </a:prstGeom>
              <a:solidFill>
                <a:srgbClr val="b7b79d"/>
              </a:solidFill>
              <a:ln w="12600">
                <a:solidFill>
                  <a:srgbClr val="494936"/>
                </a:solidFill>
                <a:miter/>
              </a:ln>
            </p:spPr>
            <p:style>
              <a:lnRef idx="0"/>
              <a:fillRef idx="0"/>
              <a:effectRef idx="0"/>
              <a:fontRef idx="minor"/>
            </p:style>
          </p:sp>
          <p:sp>
            <p:nvSpPr>
              <p:cNvPr id="664" name="CustomShape 23"/>
              <p:cNvSpPr/>
              <p:nvPr/>
            </p:nvSpPr>
            <p:spPr>
              <a:xfrm>
                <a:off x="2385720" y="5543640"/>
                <a:ext cx="44640" cy="135720"/>
              </a:xfrm>
              <a:custGeom>
                <a:avLst/>
                <a:gdLst/>
                <a:ahLst/>
                <a:rect l="l" t="t" r="r" b="b"/>
                <a:pathLst>
                  <a:path w="5" h="12">
                    <a:moveTo>
                      <a:pt x="0" y="12"/>
                    </a:moveTo>
                    <a:lnTo>
                      <a:pt x="5" y="7"/>
                    </a:lnTo>
                    <a:lnTo>
                      <a:pt x="5" y="0"/>
                    </a:lnTo>
                    <a:lnTo>
                      <a:pt x="0" y="5"/>
                    </a:lnTo>
                    <a:lnTo>
                      <a:pt x="0" y="12"/>
                    </a:lnTo>
                  </a:path>
                </a:pathLst>
              </a:custGeom>
              <a:solidFill>
                <a:srgbClr val="7a7a5a"/>
              </a:solidFill>
              <a:ln w="9360">
                <a:noFill/>
              </a:ln>
            </p:spPr>
            <p:style>
              <a:lnRef idx="0"/>
              <a:fillRef idx="0"/>
              <a:effectRef idx="0"/>
              <a:fontRef idx="minor"/>
            </p:style>
          </p:sp>
          <p:sp>
            <p:nvSpPr>
              <p:cNvPr id="665" name="CustomShape 24"/>
              <p:cNvSpPr/>
              <p:nvPr/>
            </p:nvSpPr>
            <p:spPr>
              <a:xfrm>
                <a:off x="2385720" y="5543640"/>
                <a:ext cx="44640" cy="135720"/>
              </a:xfrm>
              <a:custGeom>
                <a:avLst/>
                <a:gdLst/>
                <a:ahLst/>
                <a:rect l="l" t="t" r="r" b="b"/>
                <a:pathLst>
                  <a:path w="5" h="12">
                    <a:moveTo>
                      <a:pt x="0" y="12"/>
                    </a:moveTo>
                    <a:lnTo>
                      <a:pt x="5" y="7"/>
                    </a:lnTo>
                    <a:lnTo>
                      <a:pt x="5" y="0"/>
                    </a:lnTo>
                    <a:lnTo>
                      <a:pt x="0" y="5"/>
                    </a:lnTo>
                    <a:lnTo>
                      <a:pt x="0" y="12"/>
                    </a:lnTo>
                  </a:path>
                </a:pathLst>
              </a:custGeom>
              <a:solidFill>
                <a:srgbClr val="7a7a5a"/>
              </a:solidFill>
              <a:ln w="12600">
                <a:solidFill>
                  <a:srgbClr val="494936"/>
                </a:solidFill>
                <a:round/>
              </a:ln>
            </p:spPr>
            <p:style>
              <a:lnRef idx="0"/>
              <a:fillRef idx="0"/>
              <a:effectRef idx="0"/>
              <a:fontRef idx="minor"/>
            </p:style>
          </p:sp>
          <p:sp>
            <p:nvSpPr>
              <p:cNvPr id="666" name="CustomShape 25"/>
              <p:cNvSpPr/>
              <p:nvPr/>
            </p:nvSpPr>
            <p:spPr>
              <a:xfrm>
                <a:off x="2061000" y="5543640"/>
                <a:ext cx="362520" cy="45720"/>
              </a:xfrm>
              <a:custGeom>
                <a:avLst/>
                <a:gdLst/>
                <a:ahLst/>
                <a:rect l="l" t="t" r="r" b="b"/>
                <a:pathLst>
                  <a:path w="41" h="4">
                    <a:moveTo>
                      <a:pt x="0" y="4"/>
                    </a:moveTo>
                    <a:lnTo>
                      <a:pt x="3" y="0"/>
                    </a:lnTo>
                    <a:lnTo>
                      <a:pt x="41" y="0"/>
                    </a:lnTo>
                    <a:lnTo>
                      <a:pt x="37" y="4"/>
                    </a:lnTo>
                    <a:lnTo>
                      <a:pt x="0" y="4"/>
                    </a:lnTo>
                  </a:path>
                </a:pathLst>
              </a:custGeom>
              <a:solidFill>
                <a:srgbClr val="000000"/>
              </a:solidFill>
              <a:ln w="9360">
                <a:noFill/>
              </a:ln>
            </p:spPr>
            <p:style>
              <a:lnRef idx="0"/>
              <a:fillRef idx="0"/>
              <a:effectRef idx="0"/>
              <a:fontRef idx="minor"/>
            </p:style>
          </p:sp>
          <p:sp>
            <p:nvSpPr>
              <p:cNvPr id="667" name="CustomShape 26"/>
              <p:cNvSpPr/>
              <p:nvPr/>
            </p:nvSpPr>
            <p:spPr>
              <a:xfrm>
                <a:off x="2061000" y="5543640"/>
                <a:ext cx="362520" cy="45720"/>
              </a:xfrm>
              <a:custGeom>
                <a:avLst/>
                <a:gdLst/>
                <a:ahLst/>
                <a:rect l="l" t="t" r="r" b="b"/>
                <a:pathLst>
                  <a:path w="41" h="4">
                    <a:moveTo>
                      <a:pt x="0" y="4"/>
                    </a:moveTo>
                    <a:lnTo>
                      <a:pt x="3" y="0"/>
                    </a:lnTo>
                    <a:lnTo>
                      <a:pt x="41" y="0"/>
                    </a:lnTo>
                    <a:lnTo>
                      <a:pt x="37" y="4"/>
                    </a:lnTo>
                    <a:lnTo>
                      <a:pt x="0" y="4"/>
                    </a:lnTo>
                  </a:path>
                </a:pathLst>
              </a:custGeom>
              <a:solidFill>
                <a:srgbClr val="000000"/>
              </a:solidFill>
              <a:ln w="12600">
                <a:solidFill>
                  <a:srgbClr val="000000"/>
                </a:solidFill>
                <a:round/>
              </a:ln>
            </p:spPr>
            <p:style>
              <a:lnRef idx="0"/>
              <a:fillRef idx="0"/>
              <a:effectRef idx="0"/>
              <a:fontRef idx="minor"/>
            </p:style>
          </p:sp>
          <p:sp>
            <p:nvSpPr>
              <p:cNvPr id="668" name="CustomShape 27"/>
              <p:cNvSpPr/>
              <p:nvPr/>
            </p:nvSpPr>
            <p:spPr>
              <a:xfrm>
                <a:off x="2050920" y="5199840"/>
                <a:ext cx="372600" cy="43560"/>
              </a:xfrm>
              <a:custGeom>
                <a:avLst/>
                <a:gdLst/>
                <a:ahLst/>
                <a:rect l="l" t="t" r="r" b="b"/>
                <a:pathLst>
                  <a:path w="42" h="3">
                    <a:moveTo>
                      <a:pt x="0" y="3"/>
                    </a:moveTo>
                    <a:lnTo>
                      <a:pt x="4" y="0"/>
                    </a:lnTo>
                    <a:lnTo>
                      <a:pt x="42" y="0"/>
                    </a:lnTo>
                    <a:lnTo>
                      <a:pt x="38" y="3"/>
                    </a:lnTo>
                    <a:lnTo>
                      <a:pt x="0" y="3"/>
                    </a:lnTo>
                  </a:path>
                </a:pathLst>
              </a:custGeom>
              <a:solidFill>
                <a:srgbClr val="c9c9b6"/>
              </a:solidFill>
              <a:ln w="9360">
                <a:noFill/>
              </a:ln>
            </p:spPr>
            <p:style>
              <a:lnRef idx="0"/>
              <a:fillRef idx="0"/>
              <a:effectRef idx="0"/>
              <a:fontRef idx="minor"/>
            </p:style>
          </p:sp>
          <p:sp>
            <p:nvSpPr>
              <p:cNvPr id="669" name="CustomShape 28"/>
              <p:cNvSpPr/>
              <p:nvPr/>
            </p:nvSpPr>
            <p:spPr>
              <a:xfrm>
                <a:off x="2050920" y="5199840"/>
                <a:ext cx="372600" cy="43560"/>
              </a:xfrm>
              <a:custGeom>
                <a:avLst/>
                <a:gdLst/>
                <a:ahLst/>
                <a:rect l="l" t="t" r="r" b="b"/>
                <a:pathLst>
                  <a:path w="42" h="3">
                    <a:moveTo>
                      <a:pt x="0" y="3"/>
                    </a:moveTo>
                    <a:lnTo>
                      <a:pt x="4" y="0"/>
                    </a:lnTo>
                    <a:lnTo>
                      <a:pt x="42" y="0"/>
                    </a:lnTo>
                    <a:lnTo>
                      <a:pt x="38" y="3"/>
                    </a:lnTo>
                    <a:lnTo>
                      <a:pt x="0" y="3"/>
                    </a:lnTo>
                  </a:path>
                </a:pathLst>
              </a:custGeom>
              <a:solidFill>
                <a:srgbClr val="c9c9b6"/>
              </a:solidFill>
              <a:ln w="12600">
                <a:solidFill>
                  <a:srgbClr val="494936"/>
                </a:solidFill>
                <a:round/>
              </a:ln>
            </p:spPr>
            <p:style>
              <a:lnRef idx="0"/>
              <a:fillRef idx="0"/>
              <a:effectRef idx="0"/>
              <a:fontRef idx="minor"/>
            </p:style>
          </p:sp>
          <p:sp>
            <p:nvSpPr>
              <p:cNvPr id="670" name="CustomShape 29"/>
              <p:cNvSpPr/>
              <p:nvPr/>
            </p:nvSpPr>
            <p:spPr>
              <a:xfrm>
                <a:off x="2057400" y="5250240"/>
                <a:ext cx="322560" cy="321120"/>
              </a:xfrm>
              <a:prstGeom prst="rect">
                <a:avLst/>
              </a:prstGeom>
              <a:solidFill>
                <a:srgbClr val="b7b79d"/>
              </a:solidFill>
              <a:ln w="12600">
                <a:solidFill>
                  <a:srgbClr val="494936"/>
                </a:solidFill>
                <a:miter/>
              </a:ln>
            </p:spPr>
            <p:style>
              <a:lnRef idx="0"/>
              <a:fillRef idx="0"/>
              <a:effectRef idx="0"/>
              <a:fontRef idx="minor"/>
            </p:style>
          </p:sp>
          <p:sp>
            <p:nvSpPr>
              <p:cNvPr id="671" name="CustomShape 30"/>
              <p:cNvSpPr/>
              <p:nvPr/>
            </p:nvSpPr>
            <p:spPr>
              <a:xfrm>
                <a:off x="2085480" y="5294160"/>
                <a:ext cx="265320" cy="243720"/>
              </a:xfrm>
              <a:prstGeom prst="rect">
                <a:avLst/>
              </a:prstGeom>
              <a:solidFill>
                <a:srgbClr val="5a777a"/>
              </a:solidFill>
              <a:ln w="12600">
                <a:solidFill>
                  <a:srgbClr val="494936"/>
                </a:solidFill>
                <a:miter/>
              </a:ln>
            </p:spPr>
            <p:style>
              <a:lnRef idx="0"/>
              <a:fillRef idx="0"/>
              <a:effectRef idx="0"/>
              <a:fontRef idx="minor"/>
            </p:style>
          </p:sp>
          <p:sp>
            <p:nvSpPr>
              <p:cNvPr id="672" name="CustomShape 31"/>
              <p:cNvSpPr/>
              <p:nvPr/>
            </p:nvSpPr>
            <p:spPr>
              <a:xfrm>
                <a:off x="2385720" y="5199840"/>
                <a:ext cx="37800" cy="380520"/>
              </a:xfrm>
              <a:custGeom>
                <a:avLst/>
                <a:gdLst/>
                <a:ahLst/>
                <a:rect l="l" t="t" r="r" b="b"/>
                <a:pathLst>
                  <a:path w="4" h="34">
                    <a:moveTo>
                      <a:pt x="0" y="34"/>
                    </a:moveTo>
                    <a:lnTo>
                      <a:pt x="4" y="30"/>
                    </a:lnTo>
                    <a:lnTo>
                      <a:pt x="4" y="0"/>
                    </a:lnTo>
                    <a:lnTo>
                      <a:pt x="0" y="3"/>
                    </a:lnTo>
                    <a:lnTo>
                      <a:pt x="0" y="34"/>
                    </a:lnTo>
                  </a:path>
                </a:pathLst>
              </a:custGeom>
              <a:solidFill>
                <a:srgbClr val="7a7a5a"/>
              </a:solidFill>
              <a:ln w="9360">
                <a:noFill/>
              </a:ln>
            </p:spPr>
            <p:style>
              <a:lnRef idx="0"/>
              <a:fillRef idx="0"/>
              <a:effectRef idx="0"/>
              <a:fontRef idx="minor"/>
            </p:style>
          </p:sp>
          <p:sp>
            <p:nvSpPr>
              <p:cNvPr id="673" name="CustomShape 32"/>
              <p:cNvSpPr/>
              <p:nvPr/>
            </p:nvSpPr>
            <p:spPr>
              <a:xfrm>
                <a:off x="2385720" y="5199840"/>
                <a:ext cx="37800" cy="380520"/>
              </a:xfrm>
              <a:custGeom>
                <a:avLst/>
                <a:gdLst/>
                <a:ahLst/>
                <a:rect l="l" t="t" r="r" b="b"/>
                <a:pathLst>
                  <a:path w="4" h="34">
                    <a:moveTo>
                      <a:pt x="0" y="34"/>
                    </a:moveTo>
                    <a:lnTo>
                      <a:pt x="4" y="30"/>
                    </a:lnTo>
                    <a:lnTo>
                      <a:pt x="4" y="0"/>
                    </a:lnTo>
                    <a:lnTo>
                      <a:pt x="0" y="3"/>
                    </a:lnTo>
                    <a:lnTo>
                      <a:pt x="0" y="34"/>
                    </a:lnTo>
                  </a:path>
                </a:pathLst>
              </a:custGeom>
              <a:solidFill>
                <a:srgbClr val="7a7a5a"/>
              </a:solidFill>
              <a:ln w="12600">
                <a:solidFill>
                  <a:srgbClr val="494936"/>
                </a:solidFill>
                <a:round/>
              </a:ln>
            </p:spPr>
            <p:style>
              <a:lnRef idx="0"/>
              <a:fillRef idx="0"/>
              <a:effectRef idx="0"/>
              <a:fontRef idx="minor"/>
            </p:style>
          </p:sp>
          <p:sp>
            <p:nvSpPr>
              <p:cNvPr id="674" name="CustomShape 33"/>
              <p:cNvSpPr/>
              <p:nvPr/>
            </p:nvSpPr>
            <p:spPr>
              <a:xfrm>
                <a:off x="1985040" y="5662440"/>
                <a:ext cx="417600" cy="85320"/>
              </a:xfrm>
              <a:custGeom>
                <a:avLst/>
                <a:gdLst/>
                <a:ahLst/>
                <a:rect l="l" t="t" r="r" b="b"/>
                <a:pathLst>
                  <a:path w="48" h="7">
                    <a:moveTo>
                      <a:pt x="0" y="7"/>
                    </a:moveTo>
                    <a:lnTo>
                      <a:pt x="6" y="0"/>
                    </a:lnTo>
                    <a:lnTo>
                      <a:pt x="48" y="0"/>
                    </a:lnTo>
                    <a:lnTo>
                      <a:pt x="41" y="7"/>
                    </a:lnTo>
                    <a:lnTo>
                      <a:pt x="0" y="7"/>
                    </a:lnTo>
                  </a:path>
                </a:pathLst>
              </a:custGeom>
              <a:solidFill>
                <a:srgbClr val="c9c9b6"/>
              </a:solidFill>
              <a:ln w="9360">
                <a:noFill/>
              </a:ln>
            </p:spPr>
            <p:style>
              <a:lnRef idx="0"/>
              <a:fillRef idx="0"/>
              <a:effectRef idx="0"/>
              <a:fontRef idx="minor"/>
            </p:style>
          </p:sp>
          <p:sp>
            <p:nvSpPr>
              <p:cNvPr id="675" name="CustomShape 34"/>
              <p:cNvSpPr/>
              <p:nvPr/>
            </p:nvSpPr>
            <p:spPr>
              <a:xfrm>
                <a:off x="1985040" y="5662440"/>
                <a:ext cx="417600" cy="85320"/>
              </a:xfrm>
              <a:custGeom>
                <a:avLst/>
                <a:gdLst/>
                <a:ahLst/>
                <a:rect l="l" t="t" r="r" b="b"/>
                <a:pathLst>
                  <a:path w="48" h="7">
                    <a:moveTo>
                      <a:pt x="0" y="7"/>
                    </a:moveTo>
                    <a:lnTo>
                      <a:pt x="6" y="0"/>
                    </a:lnTo>
                    <a:lnTo>
                      <a:pt x="48" y="0"/>
                    </a:lnTo>
                    <a:lnTo>
                      <a:pt x="41" y="7"/>
                    </a:lnTo>
                    <a:lnTo>
                      <a:pt x="0" y="7"/>
                    </a:lnTo>
                  </a:path>
                </a:pathLst>
              </a:custGeom>
              <a:solidFill>
                <a:srgbClr val="c9c9b6"/>
              </a:solidFill>
              <a:ln w="12600">
                <a:solidFill>
                  <a:srgbClr val="494936"/>
                </a:solidFill>
                <a:round/>
              </a:ln>
            </p:spPr>
            <p:style>
              <a:lnRef idx="0"/>
              <a:fillRef idx="0"/>
              <a:effectRef idx="0"/>
              <a:fontRef idx="minor"/>
            </p:style>
          </p:sp>
          <p:sp>
            <p:nvSpPr>
              <p:cNvPr id="676" name="CustomShape 35"/>
              <p:cNvSpPr/>
              <p:nvPr/>
            </p:nvSpPr>
            <p:spPr>
              <a:xfrm>
                <a:off x="2347560" y="5662440"/>
                <a:ext cx="55080" cy="100800"/>
              </a:xfrm>
              <a:custGeom>
                <a:avLst/>
                <a:gdLst/>
                <a:ahLst/>
                <a:rect l="l" t="t" r="r" b="b"/>
                <a:pathLst>
                  <a:path w="6" h="9">
                    <a:moveTo>
                      <a:pt x="0" y="9"/>
                    </a:moveTo>
                    <a:lnTo>
                      <a:pt x="6" y="2"/>
                    </a:lnTo>
                    <a:lnTo>
                      <a:pt x="6" y="0"/>
                    </a:lnTo>
                    <a:lnTo>
                      <a:pt x="0" y="7"/>
                    </a:lnTo>
                    <a:lnTo>
                      <a:pt x="0" y="9"/>
                    </a:lnTo>
                  </a:path>
                </a:pathLst>
              </a:custGeom>
              <a:solidFill>
                <a:srgbClr val="7a7a5a"/>
              </a:solidFill>
              <a:ln w="9360">
                <a:noFill/>
              </a:ln>
            </p:spPr>
            <p:style>
              <a:lnRef idx="0"/>
              <a:fillRef idx="0"/>
              <a:effectRef idx="0"/>
              <a:fontRef idx="minor"/>
            </p:style>
          </p:sp>
          <p:sp>
            <p:nvSpPr>
              <p:cNvPr id="677" name="CustomShape 36"/>
              <p:cNvSpPr/>
              <p:nvPr/>
            </p:nvSpPr>
            <p:spPr>
              <a:xfrm>
                <a:off x="2347560" y="5662440"/>
                <a:ext cx="55080" cy="100800"/>
              </a:xfrm>
              <a:custGeom>
                <a:avLst/>
                <a:gdLst/>
                <a:ahLst/>
                <a:rect l="l" t="t" r="r" b="b"/>
                <a:pathLst>
                  <a:path w="6" h="9">
                    <a:moveTo>
                      <a:pt x="0" y="9"/>
                    </a:moveTo>
                    <a:lnTo>
                      <a:pt x="6" y="2"/>
                    </a:lnTo>
                    <a:lnTo>
                      <a:pt x="6" y="0"/>
                    </a:lnTo>
                    <a:lnTo>
                      <a:pt x="0" y="7"/>
                    </a:lnTo>
                    <a:lnTo>
                      <a:pt x="0" y="9"/>
                    </a:lnTo>
                  </a:path>
                </a:pathLst>
              </a:custGeom>
              <a:solidFill>
                <a:srgbClr val="7a7a5a"/>
              </a:solidFill>
              <a:ln w="12600">
                <a:solidFill>
                  <a:srgbClr val="494936"/>
                </a:solidFill>
                <a:round/>
              </a:ln>
            </p:spPr>
            <p:style>
              <a:lnRef idx="0"/>
              <a:fillRef idx="0"/>
              <a:effectRef idx="0"/>
              <a:fontRef idx="minor"/>
            </p:style>
          </p:sp>
          <p:sp>
            <p:nvSpPr>
              <p:cNvPr id="678" name="CustomShape 37"/>
              <p:cNvSpPr/>
              <p:nvPr/>
            </p:nvSpPr>
            <p:spPr>
              <a:xfrm>
                <a:off x="1985040" y="5745960"/>
                <a:ext cx="362160" cy="14760"/>
              </a:xfrm>
              <a:prstGeom prst="rect">
                <a:avLst/>
              </a:prstGeom>
              <a:solidFill>
                <a:srgbClr val="b7b79d"/>
              </a:solidFill>
              <a:ln w="9360">
                <a:noFill/>
              </a:ln>
            </p:spPr>
            <p:style>
              <a:lnRef idx="0"/>
              <a:fillRef idx="0"/>
              <a:effectRef idx="0"/>
              <a:fontRef idx="minor"/>
            </p:style>
          </p:sp>
          <p:sp>
            <p:nvSpPr>
              <p:cNvPr id="679" name="CustomShape 38"/>
              <p:cNvSpPr/>
              <p:nvPr/>
            </p:nvSpPr>
            <p:spPr>
              <a:xfrm>
                <a:off x="1991880" y="5752800"/>
                <a:ext cx="348120" cy="1440"/>
              </a:xfrm>
              <a:prstGeom prst="rect">
                <a:avLst/>
              </a:prstGeom>
              <a:solidFill>
                <a:srgbClr val="b7b79d"/>
              </a:solidFill>
              <a:ln w="12600">
                <a:solidFill>
                  <a:srgbClr val="494936"/>
                </a:solidFill>
                <a:miter/>
              </a:ln>
            </p:spPr>
            <p:style>
              <a:lnRef idx="0"/>
              <a:fillRef idx="0"/>
              <a:effectRef idx="0"/>
              <a:fontRef idx="minor"/>
            </p:style>
          </p:sp>
        </p:grpSp>
        <p:pic>
          <p:nvPicPr>
            <p:cNvPr id="680" name="Picture 46" descr=""/>
            <p:cNvPicPr/>
            <p:nvPr/>
          </p:nvPicPr>
          <p:blipFill>
            <a:blip r:embed="rId8"/>
            <a:stretch/>
          </p:blipFill>
          <p:spPr>
            <a:xfrm>
              <a:off x="2235240" y="5411160"/>
              <a:ext cx="443880" cy="497520"/>
            </a:xfrm>
            <a:prstGeom prst="rect">
              <a:avLst/>
            </a:prstGeom>
            <a:ln w="9360">
              <a:noFill/>
            </a:ln>
          </p:spPr>
        </p:pic>
        <p:grpSp>
          <p:nvGrpSpPr>
            <p:cNvPr id="681" name="Group 39"/>
            <p:cNvGrpSpPr/>
            <p:nvPr/>
          </p:nvGrpSpPr>
          <p:grpSpPr>
            <a:xfrm>
              <a:off x="1985040" y="4420080"/>
              <a:ext cx="445320" cy="563400"/>
              <a:chOff x="1985040" y="4420080"/>
              <a:chExt cx="445320" cy="563400"/>
            </a:xfrm>
          </p:grpSpPr>
          <p:sp>
            <p:nvSpPr>
              <p:cNvPr id="682" name="CustomShape 40"/>
              <p:cNvSpPr/>
              <p:nvPr/>
            </p:nvSpPr>
            <p:spPr>
              <a:xfrm>
                <a:off x="2050920" y="4763880"/>
                <a:ext cx="379440" cy="56880"/>
              </a:xfrm>
              <a:custGeom>
                <a:avLst/>
                <a:gdLst/>
                <a:ahLst/>
                <a:rect l="l" t="t" r="r" b="b"/>
                <a:pathLst>
                  <a:path w="43" h="5">
                    <a:moveTo>
                      <a:pt x="0" y="5"/>
                    </a:moveTo>
                    <a:lnTo>
                      <a:pt x="5" y="0"/>
                    </a:lnTo>
                    <a:lnTo>
                      <a:pt x="43" y="0"/>
                    </a:lnTo>
                    <a:lnTo>
                      <a:pt x="38" y="5"/>
                    </a:lnTo>
                    <a:lnTo>
                      <a:pt x="0" y="5"/>
                    </a:lnTo>
                  </a:path>
                </a:pathLst>
              </a:custGeom>
              <a:solidFill>
                <a:srgbClr val="c9c9b6"/>
              </a:solidFill>
              <a:ln w="9360">
                <a:noFill/>
              </a:ln>
            </p:spPr>
            <p:style>
              <a:lnRef idx="0"/>
              <a:fillRef idx="0"/>
              <a:effectRef idx="0"/>
              <a:fontRef idx="minor"/>
            </p:style>
          </p:sp>
          <p:sp>
            <p:nvSpPr>
              <p:cNvPr id="683" name="CustomShape 41"/>
              <p:cNvSpPr/>
              <p:nvPr/>
            </p:nvSpPr>
            <p:spPr>
              <a:xfrm>
                <a:off x="2050920" y="4763880"/>
                <a:ext cx="379440" cy="56880"/>
              </a:xfrm>
              <a:custGeom>
                <a:avLst/>
                <a:gdLst/>
                <a:ahLst/>
                <a:rect l="l" t="t" r="r" b="b"/>
                <a:pathLst>
                  <a:path w="43" h="5">
                    <a:moveTo>
                      <a:pt x="0" y="5"/>
                    </a:moveTo>
                    <a:lnTo>
                      <a:pt x="5" y="0"/>
                    </a:lnTo>
                    <a:lnTo>
                      <a:pt x="43" y="0"/>
                    </a:lnTo>
                    <a:lnTo>
                      <a:pt x="38" y="5"/>
                    </a:lnTo>
                    <a:lnTo>
                      <a:pt x="0" y="5"/>
                    </a:lnTo>
                  </a:path>
                </a:pathLst>
              </a:custGeom>
              <a:solidFill>
                <a:srgbClr val="c9c9b6"/>
              </a:solidFill>
              <a:ln w="12600">
                <a:solidFill>
                  <a:srgbClr val="494936"/>
                </a:solidFill>
                <a:round/>
              </a:ln>
            </p:spPr>
            <p:style>
              <a:lnRef idx="0"/>
              <a:fillRef idx="0"/>
              <a:effectRef idx="0"/>
              <a:fontRef idx="minor"/>
            </p:style>
          </p:sp>
          <p:sp>
            <p:nvSpPr>
              <p:cNvPr id="684" name="CustomShape 42"/>
              <p:cNvSpPr/>
              <p:nvPr/>
            </p:nvSpPr>
            <p:spPr>
              <a:xfrm>
                <a:off x="2050920" y="4818600"/>
                <a:ext cx="334440" cy="79200"/>
              </a:xfrm>
              <a:prstGeom prst="rect">
                <a:avLst/>
              </a:prstGeom>
              <a:solidFill>
                <a:srgbClr val="b7b79d"/>
              </a:solidFill>
              <a:ln w="9360">
                <a:noFill/>
              </a:ln>
            </p:spPr>
            <p:style>
              <a:lnRef idx="0"/>
              <a:fillRef idx="0"/>
              <a:effectRef idx="0"/>
              <a:fontRef idx="minor"/>
            </p:style>
          </p:sp>
          <p:sp>
            <p:nvSpPr>
              <p:cNvPr id="685" name="CustomShape 43"/>
              <p:cNvSpPr/>
              <p:nvPr/>
            </p:nvSpPr>
            <p:spPr>
              <a:xfrm>
                <a:off x="2057400" y="4827240"/>
                <a:ext cx="320400" cy="60840"/>
              </a:xfrm>
              <a:prstGeom prst="rect">
                <a:avLst/>
              </a:prstGeom>
              <a:solidFill>
                <a:srgbClr val="b7b79d"/>
              </a:solidFill>
              <a:ln w="12600">
                <a:solidFill>
                  <a:srgbClr val="494936"/>
                </a:solidFill>
                <a:miter/>
              </a:ln>
            </p:spPr>
            <p:style>
              <a:lnRef idx="0"/>
              <a:fillRef idx="0"/>
              <a:effectRef idx="0"/>
              <a:fontRef idx="minor"/>
            </p:style>
          </p:sp>
          <p:sp>
            <p:nvSpPr>
              <p:cNvPr id="686" name="CustomShape 44"/>
              <p:cNvSpPr/>
              <p:nvPr/>
            </p:nvSpPr>
            <p:spPr>
              <a:xfrm>
                <a:off x="2385720" y="4763880"/>
                <a:ext cx="44640" cy="135720"/>
              </a:xfrm>
              <a:custGeom>
                <a:avLst/>
                <a:gdLst/>
                <a:ahLst/>
                <a:rect l="l" t="t" r="r" b="b"/>
                <a:pathLst>
                  <a:path w="5" h="12">
                    <a:moveTo>
                      <a:pt x="0" y="12"/>
                    </a:moveTo>
                    <a:lnTo>
                      <a:pt x="5" y="7"/>
                    </a:lnTo>
                    <a:lnTo>
                      <a:pt x="5" y="0"/>
                    </a:lnTo>
                    <a:lnTo>
                      <a:pt x="0" y="5"/>
                    </a:lnTo>
                    <a:lnTo>
                      <a:pt x="0" y="12"/>
                    </a:lnTo>
                  </a:path>
                </a:pathLst>
              </a:custGeom>
              <a:solidFill>
                <a:srgbClr val="7a7a5a"/>
              </a:solidFill>
              <a:ln w="9360">
                <a:noFill/>
              </a:ln>
            </p:spPr>
            <p:style>
              <a:lnRef idx="0"/>
              <a:fillRef idx="0"/>
              <a:effectRef idx="0"/>
              <a:fontRef idx="minor"/>
            </p:style>
          </p:sp>
          <p:sp>
            <p:nvSpPr>
              <p:cNvPr id="687" name="CustomShape 45"/>
              <p:cNvSpPr/>
              <p:nvPr/>
            </p:nvSpPr>
            <p:spPr>
              <a:xfrm>
                <a:off x="2385720" y="4763880"/>
                <a:ext cx="44640" cy="135720"/>
              </a:xfrm>
              <a:custGeom>
                <a:avLst/>
                <a:gdLst/>
                <a:ahLst/>
                <a:rect l="l" t="t" r="r" b="b"/>
                <a:pathLst>
                  <a:path w="5" h="12">
                    <a:moveTo>
                      <a:pt x="0" y="12"/>
                    </a:moveTo>
                    <a:lnTo>
                      <a:pt x="5" y="7"/>
                    </a:lnTo>
                    <a:lnTo>
                      <a:pt x="5" y="0"/>
                    </a:lnTo>
                    <a:lnTo>
                      <a:pt x="0" y="5"/>
                    </a:lnTo>
                    <a:lnTo>
                      <a:pt x="0" y="12"/>
                    </a:lnTo>
                  </a:path>
                </a:pathLst>
              </a:custGeom>
              <a:solidFill>
                <a:srgbClr val="7a7a5a"/>
              </a:solidFill>
              <a:ln w="12600">
                <a:solidFill>
                  <a:srgbClr val="494936"/>
                </a:solidFill>
                <a:round/>
              </a:ln>
            </p:spPr>
            <p:style>
              <a:lnRef idx="0"/>
              <a:fillRef idx="0"/>
              <a:effectRef idx="0"/>
              <a:fontRef idx="minor"/>
            </p:style>
          </p:sp>
          <p:sp>
            <p:nvSpPr>
              <p:cNvPr id="688" name="CustomShape 46"/>
              <p:cNvSpPr/>
              <p:nvPr/>
            </p:nvSpPr>
            <p:spPr>
              <a:xfrm>
                <a:off x="2061000" y="4763880"/>
                <a:ext cx="362520" cy="45720"/>
              </a:xfrm>
              <a:custGeom>
                <a:avLst/>
                <a:gdLst/>
                <a:ahLst/>
                <a:rect l="l" t="t" r="r" b="b"/>
                <a:pathLst>
                  <a:path w="41" h="4">
                    <a:moveTo>
                      <a:pt x="0" y="4"/>
                    </a:moveTo>
                    <a:lnTo>
                      <a:pt x="3" y="0"/>
                    </a:lnTo>
                    <a:lnTo>
                      <a:pt x="41" y="0"/>
                    </a:lnTo>
                    <a:lnTo>
                      <a:pt x="37" y="4"/>
                    </a:lnTo>
                    <a:lnTo>
                      <a:pt x="0" y="4"/>
                    </a:lnTo>
                  </a:path>
                </a:pathLst>
              </a:custGeom>
              <a:solidFill>
                <a:srgbClr val="000000"/>
              </a:solidFill>
              <a:ln w="9360">
                <a:noFill/>
              </a:ln>
            </p:spPr>
            <p:style>
              <a:lnRef idx="0"/>
              <a:fillRef idx="0"/>
              <a:effectRef idx="0"/>
              <a:fontRef idx="minor"/>
            </p:style>
          </p:sp>
          <p:sp>
            <p:nvSpPr>
              <p:cNvPr id="689" name="CustomShape 47"/>
              <p:cNvSpPr/>
              <p:nvPr/>
            </p:nvSpPr>
            <p:spPr>
              <a:xfrm>
                <a:off x="2061000" y="4763880"/>
                <a:ext cx="362520" cy="45720"/>
              </a:xfrm>
              <a:custGeom>
                <a:avLst/>
                <a:gdLst/>
                <a:ahLst/>
                <a:rect l="l" t="t" r="r" b="b"/>
                <a:pathLst>
                  <a:path w="41" h="4">
                    <a:moveTo>
                      <a:pt x="0" y="4"/>
                    </a:moveTo>
                    <a:lnTo>
                      <a:pt x="3" y="0"/>
                    </a:lnTo>
                    <a:lnTo>
                      <a:pt x="41" y="0"/>
                    </a:lnTo>
                    <a:lnTo>
                      <a:pt x="37" y="4"/>
                    </a:lnTo>
                    <a:lnTo>
                      <a:pt x="0" y="4"/>
                    </a:lnTo>
                  </a:path>
                </a:pathLst>
              </a:custGeom>
              <a:solidFill>
                <a:srgbClr val="000000"/>
              </a:solidFill>
              <a:ln w="12600">
                <a:solidFill>
                  <a:srgbClr val="000000"/>
                </a:solidFill>
                <a:round/>
              </a:ln>
            </p:spPr>
            <p:style>
              <a:lnRef idx="0"/>
              <a:fillRef idx="0"/>
              <a:effectRef idx="0"/>
              <a:fontRef idx="minor"/>
            </p:style>
          </p:sp>
          <p:sp>
            <p:nvSpPr>
              <p:cNvPr id="690" name="CustomShape 48"/>
              <p:cNvSpPr/>
              <p:nvPr/>
            </p:nvSpPr>
            <p:spPr>
              <a:xfrm>
                <a:off x="2050920" y="4420080"/>
                <a:ext cx="372600" cy="43560"/>
              </a:xfrm>
              <a:custGeom>
                <a:avLst/>
                <a:gdLst/>
                <a:ahLst/>
                <a:rect l="l" t="t" r="r" b="b"/>
                <a:pathLst>
                  <a:path w="42" h="3">
                    <a:moveTo>
                      <a:pt x="0" y="3"/>
                    </a:moveTo>
                    <a:lnTo>
                      <a:pt x="4" y="0"/>
                    </a:lnTo>
                    <a:lnTo>
                      <a:pt x="42" y="0"/>
                    </a:lnTo>
                    <a:lnTo>
                      <a:pt x="38" y="3"/>
                    </a:lnTo>
                    <a:lnTo>
                      <a:pt x="0" y="3"/>
                    </a:lnTo>
                  </a:path>
                </a:pathLst>
              </a:custGeom>
              <a:solidFill>
                <a:srgbClr val="c9c9b6"/>
              </a:solidFill>
              <a:ln w="9360">
                <a:noFill/>
              </a:ln>
            </p:spPr>
            <p:style>
              <a:lnRef idx="0"/>
              <a:fillRef idx="0"/>
              <a:effectRef idx="0"/>
              <a:fontRef idx="minor"/>
            </p:style>
          </p:sp>
          <p:sp>
            <p:nvSpPr>
              <p:cNvPr id="691" name="CustomShape 49"/>
              <p:cNvSpPr/>
              <p:nvPr/>
            </p:nvSpPr>
            <p:spPr>
              <a:xfrm>
                <a:off x="2050920" y="4420080"/>
                <a:ext cx="372600" cy="43560"/>
              </a:xfrm>
              <a:custGeom>
                <a:avLst/>
                <a:gdLst/>
                <a:ahLst/>
                <a:rect l="l" t="t" r="r" b="b"/>
                <a:pathLst>
                  <a:path w="42" h="3">
                    <a:moveTo>
                      <a:pt x="0" y="3"/>
                    </a:moveTo>
                    <a:lnTo>
                      <a:pt x="4" y="0"/>
                    </a:lnTo>
                    <a:lnTo>
                      <a:pt x="42" y="0"/>
                    </a:lnTo>
                    <a:lnTo>
                      <a:pt x="38" y="3"/>
                    </a:lnTo>
                    <a:lnTo>
                      <a:pt x="0" y="3"/>
                    </a:lnTo>
                  </a:path>
                </a:pathLst>
              </a:custGeom>
              <a:solidFill>
                <a:srgbClr val="c9c9b6"/>
              </a:solidFill>
              <a:ln w="12600">
                <a:solidFill>
                  <a:srgbClr val="494936"/>
                </a:solidFill>
                <a:round/>
              </a:ln>
            </p:spPr>
            <p:style>
              <a:lnRef idx="0"/>
              <a:fillRef idx="0"/>
              <a:effectRef idx="0"/>
              <a:fontRef idx="minor"/>
            </p:style>
          </p:sp>
          <p:sp>
            <p:nvSpPr>
              <p:cNvPr id="692" name="CustomShape 50"/>
              <p:cNvSpPr/>
              <p:nvPr/>
            </p:nvSpPr>
            <p:spPr>
              <a:xfrm>
                <a:off x="2057400" y="4470480"/>
                <a:ext cx="322560" cy="321120"/>
              </a:xfrm>
              <a:prstGeom prst="rect">
                <a:avLst/>
              </a:prstGeom>
              <a:solidFill>
                <a:srgbClr val="b7b79d"/>
              </a:solidFill>
              <a:ln w="12600">
                <a:solidFill>
                  <a:srgbClr val="494936"/>
                </a:solidFill>
                <a:miter/>
              </a:ln>
            </p:spPr>
            <p:style>
              <a:lnRef idx="0"/>
              <a:fillRef idx="0"/>
              <a:effectRef idx="0"/>
              <a:fontRef idx="minor"/>
            </p:style>
          </p:sp>
          <p:sp>
            <p:nvSpPr>
              <p:cNvPr id="693" name="CustomShape 51"/>
              <p:cNvSpPr/>
              <p:nvPr/>
            </p:nvSpPr>
            <p:spPr>
              <a:xfrm>
                <a:off x="2085480" y="4514400"/>
                <a:ext cx="265320" cy="243720"/>
              </a:xfrm>
              <a:prstGeom prst="rect">
                <a:avLst/>
              </a:prstGeom>
              <a:solidFill>
                <a:srgbClr val="5a777a"/>
              </a:solidFill>
              <a:ln w="12600">
                <a:solidFill>
                  <a:srgbClr val="494936"/>
                </a:solidFill>
                <a:miter/>
              </a:ln>
            </p:spPr>
            <p:style>
              <a:lnRef idx="0"/>
              <a:fillRef idx="0"/>
              <a:effectRef idx="0"/>
              <a:fontRef idx="minor"/>
            </p:style>
          </p:sp>
          <p:sp>
            <p:nvSpPr>
              <p:cNvPr id="694" name="CustomShape 52"/>
              <p:cNvSpPr/>
              <p:nvPr/>
            </p:nvSpPr>
            <p:spPr>
              <a:xfrm>
                <a:off x="2385720" y="4420080"/>
                <a:ext cx="37800" cy="380520"/>
              </a:xfrm>
              <a:custGeom>
                <a:avLst/>
                <a:gdLst/>
                <a:ahLst/>
                <a:rect l="l" t="t" r="r" b="b"/>
                <a:pathLst>
                  <a:path w="4" h="34">
                    <a:moveTo>
                      <a:pt x="0" y="34"/>
                    </a:moveTo>
                    <a:lnTo>
                      <a:pt x="4" y="30"/>
                    </a:lnTo>
                    <a:lnTo>
                      <a:pt x="4" y="0"/>
                    </a:lnTo>
                    <a:lnTo>
                      <a:pt x="0" y="3"/>
                    </a:lnTo>
                    <a:lnTo>
                      <a:pt x="0" y="34"/>
                    </a:lnTo>
                  </a:path>
                </a:pathLst>
              </a:custGeom>
              <a:solidFill>
                <a:srgbClr val="7a7a5a"/>
              </a:solidFill>
              <a:ln w="9360">
                <a:noFill/>
              </a:ln>
            </p:spPr>
            <p:style>
              <a:lnRef idx="0"/>
              <a:fillRef idx="0"/>
              <a:effectRef idx="0"/>
              <a:fontRef idx="minor"/>
            </p:style>
          </p:sp>
          <p:sp>
            <p:nvSpPr>
              <p:cNvPr id="695" name="CustomShape 53"/>
              <p:cNvSpPr/>
              <p:nvPr/>
            </p:nvSpPr>
            <p:spPr>
              <a:xfrm>
                <a:off x="2385720" y="4420080"/>
                <a:ext cx="37800" cy="380520"/>
              </a:xfrm>
              <a:custGeom>
                <a:avLst/>
                <a:gdLst/>
                <a:ahLst/>
                <a:rect l="l" t="t" r="r" b="b"/>
                <a:pathLst>
                  <a:path w="4" h="34">
                    <a:moveTo>
                      <a:pt x="0" y="34"/>
                    </a:moveTo>
                    <a:lnTo>
                      <a:pt x="4" y="30"/>
                    </a:lnTo>
                    <a:lnTo>
                      <a:pt x="4" y="0"/>
                    </a:lnTo>
                    <a:lnTo>
                      <a:pt x="0" y="3"/>
                    </a:lnTo>
                    <a:lnTo>
                      <a:pt x="0" y="34"/>
                    </a:lnTo>
                  </a:path>
                </a:pathLst>
              </a:custGeom>
              <a:solidFill>
                <a:srgbClr val="7a7a5a"/>
              </a:solidFill>
              <a:ln w="12600">
                <a:solidFill>
                  <a:srgbClr val="494936"/>
                </a:solidFill>
                <a:round/>
              </a:ln>
            </p:spPr>
            <p:style>
              <a:lnRef idx="0"/>
              <a:fillRef idx="0"/>
              <a:effectRef idx="0"/>
              <a:fontRef idx="minor"/>
            </p:style>
          </p:sp>
          <p:sp>
            <p:nvSpPr>
              <p:cNvPr id="696" name="CustomShape 54"/>
              <p:cNvSpPr/>
              <p:nvPr/>
            </p:nvSpPr>
            <p:spPr>
              <a:xfrm>
                <a:off x="1985040" y="4882680"/>
                <a:ext cx="417600" cy="85320"/>
              </a:xfrm>
              <a:custGeom>
                <a:avLst/>
                <a:gdLst/>
                <a:ahLst/>
                <a:rect l="l" t="t" r="r" b="b"/>
                <a:pathLst>
                  <a:path w="48" h="7">
                    <a:moveTo>
                      <a:pt x="0" y="7"/>
                    </a:moveTo>
                    <a:lnTo>
                      <a:pt x="6" y="0"/>
                    </a:lnTo>
                    <a:lnTo>
                      <a:pt x="48" y="0"/>
                    </a:lnTo>
                    <a:lnTo>
                      <a:pt x="41" y="7"/>
                    </a:lnTo>
                    <a:lnTo>
                      <a:pt x="0" y="7"/>
                    </a:lnTo>
                  </a:path>
                </a:pathLst>
              </a:custGeom>
              <a:solidFill>
                <a:srgbClr val="c9c9b6"/>
              </a:solidFill>
              <a:ln w="9360">
                <a:noFill/>
              </a:ln>
            </p:spPr>
            <p:style>
              <a:lnRef idx="0"/>
              <a:fillRef idx="0"/>
              <a:effectRef idx="0"/>
              <a:fontRef idx="minor"/>
            </p:style>
          </p:sp>
          <p:sp>
            <p:nvSpPr>
              <p:cNvPr id="697" name="CustomShape 55"/>
              <p:cNvSpPr/>
              <p:nvPr/>
            </p:nvSpPr>
            <p:spPr>
              <a:xfrm>
                <a:off x="1985040" y="4882680"/>
                <a:ext cx="417600" cy="85320"/>
              </a:xfrm>
              <a:custGeom>
                <a:avLst/>
                <a:gdLst/>
                <a:ahLst/>
                <a:rect l="l" t="t" r="r" b="b"/>
                <a:pathLst>
                  <a:path w="48" h="7">
                    <a:moveTo>
                      <a:pt x="0" y="7"/>
                    </a:moveTo>
                    <a:lnTo>
                      <a:pt x="6" y="0"/>
                    </a:lnTo>
                    <a:lnTo>
                      <a:pt x="48" y="0"/>
                    </a:lnTo>
                    <a:lnTo>
                      <a:pt x="41" y="7"/>
                    </a:lnTo>
                    <a:lnTo>
                      <a:pt x="0" y="7"/>
                    </a:lnTo>
                  </a:path>
                </a:pathLst>
              </a:custGeom>
              <a:solidFill>
                <a:srgbClr val="c9c9b6"/>
              </a:solidFill>
              <a:ln w="12600">
                <a:solidFill>
                  <a:srgbClr val="494936"/>
                </a:solidFill>
                <a:round/>
              </a:ln>
            </p:spPr>
            <p:style>
              <a:lnRef idx="0"/>
              <a:fillRef idx="0"/>
              <a:effectRef idx="0"/>
              <a:fontRef idx="minor"/>
            </p:style>
          </p:sp>
          <p:sp>
            <p:nvSpPr>
              <p:cNvPr id="698" name="CustomShape 56"/>
              <p:cNvSpPr/>
              <p:nvPr/>
            </p:nvSpPr>
            <p:spPr>
              <a:xfrm>
                <a:off x="2347560" y="4882680"/>
                <a:ext cx="55080" cy="100800"/>
              </a:xfrm>
              <a:custGeom>
                <a:avLst/>
                <a:gdLst/>
                <a:ahLst/>
                <a:rect l="l" t="t" r="r" b="b"/>
                <a:pathLst>
                  <a:path w="6" h="9">
                    <a:moveTo>
                      <a:pt x="0" y="9"/>
                    </a:moveTo>
                    <a:lnTo>
                      <a:pt x="6" y="2"/>
                    </a:lnTo>
                    <a:lnTo>
                      <a:pt x="6" y="0"/>
                    </a:lnTo>
                    <a:lnTo>
                      <a:pt x="0" y="7"/>
                    </a:lnTo>
                    <a:lnTo>
                      <a:pt x="0" y="9"/>
                    </a:lnTo>
                  </a:path>
                </a:pathLst>
              </a:custGeom>
              <a:solidFill>
                <a:srgbClr val="7a7a5a"/>
              </a:solidFill>
              <a:ln w="9360">
                <a:noFill/>
              </a:ln>
            </p:spPr>
            <p:style>
              <a:lnRef idx="0"/>
              <a:fillRef idx="0"/>
              <a:effectRef idx="0"/>
              <a:fontRef idx="minor"/>
            </p:style>
          </p:sp>
          <p:sp>
            <p:nvSpPr>
              <p:cNvPr id="699" name="CustomShape 57"/>
              <p:cNvSpPr/>
              <p:nvPr/>
            </p:nvSpPr>
            <p:spPr>
              <a:xfrm>
                <a:off x="2347560" y="4882680"/>
                <a:ext cx="55080" cy="100800"/>
              </a:xfrm>
              <a:custGeom>
                <a:avLst/>
                <a:gdLst/>
                <a:ahLst/>
                <a:rect l="l" t="t" r="r" b="b"/>
                <a:pathLst>
                  <a:path w="6" h="9">
                    <a:moveTo>
                      <a:pt x="0" y="9"/>
                    </a:moveTo>
                    <a:lnTo>
                      <a:pt x="6" y="2"/>
                    </a:lnTo>
                    <a:lnTo>
                      <a:pt x="6" y="0"/>
                    </a:lnTo>
                    <a:lnTo>
                      <a:pt x="0" y="7"/>
                    </a:lnTo>
                    <a:lnTo>
                      <a:pt x="0" y="9"/>
                    </a:lnTo>
                  </a:path>
                </a:pathLst>
              </a:custGeom>
              <a:solidFill>
                <a:srgbClr val="7a7a5a"/>
              </a:solidFill>
              <a:ln w="12600">
                <a:solidFill>
                  <a:srgbClr val="494936"/>
                </a:solidFill>
                <a:round/>
              </a:ln>
            </p:spPr>
            <p:style>
              <a:lnRef idx="0"/>
              <a:fillRef idx="0"/>
              <a:effectRef idx="0"/>
              <a:fontRef idx="minor"/>
            </p:style>
          </p:sp>
          <p:sp>
            <p:nvSpPr>
              <p:cNvPr id="700" name="CustomShape 58"/>
              <p:cNvSpPr/>
              <p:nvPr/>
            </p:nvSpPr>
            <p:spPr>
              <a:xfrm>
                <a:off x="1985040" y="4966200"/>
                <a:ext cx="362160" cy="14760"/>
              </a:xfrm>
              <a:prstGeom prst="rect">
                <a:avLst/>
              </a:prstGeom>
              <a:solidFill>
                <a:srgbClr val="b7b79d"/>
              </a:solidFill>
              <a:ln w="9360">
                <a:noFill/>
              </a:ln>
            </p:spPr>
            <p:style>
              <a:lnRef idx="0"/>
              <a:fillRef idx="0"/>
              <a:effectRef idx="0"/>
              <a:fontRef idx="minor"/>
            </p:style>
          </p:sp>
          <p:sp>
            <p:nvSpPr>
              <p:cNvPr id="701" name="CustomShape 59"/>
              <p:cNvSpPr/>
              <p:nvPr/>
            </p:nvSpPr>
            <p:spPr>
              <a:xfrm>
                <a:off x="1991880" y="4972680"/>
                <a:ext cx="348120" cy="1440"/>
              </a:xfrm>
              <a:prstGeom prst="rect">
                <a:avLst/>
              </a:prstGeom>
              <a:solidFill>
                <a:srgbClr val="b7b79d"/>
              </a:solidFill>
              <a:ln w="12600">
                <a:solidFill>
                  <a:srgbClr val="494936"/>
                </a:solidFill>
                <a:miter/>
              </a:ln>
            </p:spPr>
            <p:style>
              <a:lnRef idx="0"/>
              <a:fillRef idx="0"/>
              <a:effectRef idx="0"/>
              <a:fontRef idx="minor"/>
            </p:style>
          </p:sp>
        </p:grpSp>
        <p:pic>
          <p:nvPicPr>
            <p:cNvPr id="702" name="Picture 68" descr=""/>
            <p:cNvPicPr/>
            <p:nvPr/>
          </p:nvPicPr>
          <p:blipFill>
            <a:blip r:embed="rId9"/>
            <a:stretch/>
          </p:blipFill>
          <p:spPr>
            <a:xfrm>
              <a:off x="2235240" y="4631400"/>
              <a:ext cx="443880" cy="497520"/>
            </a:xfrm>
            <a:prstGeom prst="rect">
              <a:avLst/>
            </a:prstGeom>
            <a:ln w="9360">
              <a:noFill/>
            </a:ln>
          </p:spPr>
        </p:pic>
        <p:pic>
          <p:nvPicPr>
            <p:cNvPr id="703" name="Picture 69" descr=""/>
            <p:cNvPicPr/>
            <p:nvPr/>
          </p:nvPicPr>
          <p:blipFill>
            <a:blip r:embed="rId10"/>
            <a:stretch/>
          </p:blipFill>
          <p:spPr>
            <a:xfrm>
              <a:off x="2818800" y="4988160"/>
              <a:ext cx="693000" cy="417960"/>
            </a:xfrm>
            <a:prstGeom prst="rect">
              <a:avLst/>
            </a:prstGeom>
            <a:ln w="9360">
              <a:noFill/>
            </a:ln>
          </p:spPr>
        </p:pic>
        <p:pic>
          <p:nvPicPr>
            <p:cNvPr id="704" name="Picture 70" descr=""/>
            <p:cNvPicPr/>
            <p:nvPr/>
          </p:nvPicPr>
          <p:blipFill>
            <a:blip r:embed="rId11"/>
            <a:stretch/>
          </p:blipFill>
          <p:spPr>
            <a:xfrm>
              <a:off x="4654080" y="5234760"/>
              <a:ext cx="527400" cy="633960"/>
            </a:xfrm>
            <a:prstGeom prst="rect">
              <a:avLst/>
            </a:prstGeom>
            <a:ln w="9360">
              <a:noFill/>
            </a:ln>
          </p:spPr>
        </p:pic>
        <p:sp>
          <p:nvSpPr>
            <p:cNvPr id="705" name="CustomShape 60"/>
            <p:cNvSpPr/>
            <p:nvPr/>
          </p:nvSpPr>
          <p:spPr>
            <a:xfrm>
              <a:off x="4614840" y="5794200"/>
              <a:ext cx="434880" cy="225360"/>
            </a:xfrm>
            <a:prstGeom prst="rect">
              <a:avLst/>
            </a:prstGeom>
            <a:noFill/>
            <a:ln w="9360">
              <a:noFill/>
            </a:ln>
          </p:spPr>
          <p:style>
            <a:lnRef idx="0"/>
            <a:fillRef idx="0"/>
            <a:effectRef idx="0"/>
            <a:fontRef idx="minor"/>
          </p:style>
          <p:txBody>
            <a:bodyPr wrap="none" lIns="73080" rIns="73080" tIns="36360" bIns="3636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000000"/>
                  </a:solidFill>
                  <a:latin typeface="Arial"/>
                </a:rPr>
                <a:t>Core</a:t>
              </a:r>
              <a:endParaRPr b="0" lang="en-US" sz="1000" spc="-1" strike="noStrike">
                <a:solidFill>
                  <a:srgbClr val="000000"/>
                </a:solidFill>
                <a:latin typeface="Times New Roman"/>
              </a:endParaRPr>
            </a:p>
          </p:txBody>
        </p:sp>
        <p:pic>
          <p:nvPicPr>
            <p:cNvPr id="706" name="Picture 72" descr=""/>
            <p:cNvPicPr/>
            <p:nvPr/>
          </p:nvPicPr>
          <p:blipFill>
            <a:blip r:embed="rId12"/>
            <a:stretch/>
          </p:blipFill>
          <p:spPr>
            <a:xfrm>
              <a:off x="5571720" y="4842720"/>
              <a:ext cx="527040" cy="633960"/>
            </a:xfrm>
            <a:prstGeom prst="rect">
              <a:avLst/>
            </a:prstGeom>
            <a:ln w="9360">
              <a:noFill/>
            </a:ln>
          </p:spPr>
        </p:pic>
        <p:sp>
          <p:nvSpPr>
            <p:cNvPr id="707" name="CustomShape 61"/>
            <p:cNvSpPr/>
            <p:nvPr/>
          </p:nvSpPr>
          <p:spPr>
            <a:xfrm>
              <a:off x="5513400" y="5375880"/>
              <a:ext cx="538560" cy="225360"/>
            </a:xfrm>
            <a:prstGeom prst="rect">
              <a:avLst/>
            </a:prstGeom>
            <a:noFill/>
            <a:ln w="9360">
              <a:noFill/>
            </a:ln>
          </p:spPr>
          <p:style>
            <a:lnRef idx="0"/>
            <a:fillRef idx="0"/>
            <a:effectRef idx="0"/>
            <a:fontRef idx="minor"/>
          </p:style>
          <p:txBody>
            <a:bodyPr wrap="none" lIns="73080" rIns="73080" tIns="36360" bIns="3636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000000"/>
                  </a:solidFill>
                  <a:latin typeface="Arial"/>
                </a:rPr>
                <a:t>Server</a:t>
              </a:r>
              <a:endParaRPr b="0" lang="en-US" sz="1000" spc="-1" strike="noStrike">
                <a:solidFill>
                  <a:srgbClr val="000000"/>
                </a:solidFill>
                <a:latin typeface="Times New Roman"/>
              </a:endParaRPr>
            </a:p>
          </p:txBody>
        </p:sp>
        <p:sp>
          <p:nvSpPr>
            <p:cNvPr id="708" name="CustomShape 62"/>
            <p:cNvSpPr/>
            <p:nvPr/>
          </p:nvSpPr>
          <p:spPr>
            <a:xfrm>
              <a:off x="2786040" y="5371560"/>
              <a:ext cx="588960" cy="225360"/>
            </a:xfrm>
            <a:prstGeom prst="rect">
              <a:avLst/>
            </a:prstGeom>
            <a:noFill/>
            <a:ln w="9360">
              <a:noFill/>
            </a:ln>
          </p:spPr>
          <p:style>
            <a:lnRef idx="0"/>
            <a:fillRef idx="0"/>
            <a:effectRef idx="0"/>
            <a:fontRef idx="minor"/>
          </p:style>
          <p:txBody>
            <a:bodyPr wrap="none" lIns="73080" rIns="73080" tIns="36360" bIns="3636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000000"/>
                  </a:solidFill>
                  <a:latin typeface="Arial"/>
                </a:rPr>
                <a:t>Access</a:t>
              </a:r>
              <a:endParaRPr b="0" lang="en-US" sz="1000" spc="-1" strike="noStrike">
                <a:solidFill>
                  <a:srgbClr val="000000"/>
                </a:solidFill>
                <a:latin typeface="Times New Roman"/>
              </a:endParaRPr>
            </a:p>
          </p:txBody>
        </p:sp>
      </p:grpSp>
      <p:sp>
        <p:nvSpPr>
          <p:cNvPr id="709" name="CustomShape 63"/>
          <p:cNvSpPr/>
          <p:nvPr/>
        </p:nvSpPr>
        <p:spPr>
          <a:xfrm>
            <a:off x="360" y="1443600"/>
            <a:ext cx="1523880" cy="2325240"/>
          </a:xfrm>
          <a:custGeom>
            <a:avLst/>
            <a:gdLst/>
            <a:ahLst/>
            <a:rect l="0" t="0" r="r" b="b"/>
            <a:pathLst>
              <a:path w="4235" h="6461">
                <a:moveTo>
                  <a:pt x="4" y="0"/>
                </a:moveTo>
                <a:lnTo>
                  <a:pt x="4" y="0"/>
                </a:lnTo>
                <a:cubicBezTo>
                  <a:pt x="4" y="0"/>
                  <a:pt x="3" y="0"/>
                  <a:pt x="2" y="1"/>
                </a:cubicBezTo>
                <a:lnTo>
                  <a:pt x="1" y="2"/>
                </a:lnTo>
                <a:cubicBezTo>
                  <a:pt x="0" y="3"/>
                  <a:pt x="0" y="4"/>
                  <a:pt x="0" y="4"/>
                </a:cubicBezTo>
                <a:lnTo>
                  <a:pt x="0" y="6455"/>
                </a:lnTo>
                <a:lnTo>
                  <a:pt x="0" y="6456"/>
                </a:lnTo>
                <a:cubicBezTo>
                  <a:pt x="0" y="6456"/>
                  <a:pt x="0" y="6457"/>
                  <a:pt x="1" y="6458"/>
                </a:cubicBezTo>
                <a:lnTo>
                  <a:pt x="2" y="6459"/>
                </a:lnTo>
                <a:cubicBezTo>
                  <a:pt x="3" y="6460"/>
                  <a:pt x="4" y="6460"/>
                  <a:pt x="4" y="6460"/>
                </a:cubicBezTo>
                <a:lnTo>
                  <a:pt x="4229" y="6459"/>
                </a:lnTo>
                <a:lnTo>
                  <a:pt x="4230" y="6460"/>
                </a:lnTo>
                <a:cubicBezTo>
                  <a:pt x="4230" y="6460"/>
                  <a:pt x="4231" y="6460"/>
                  <a:pt x="4232" y="6459"/>
                </a:cubicBezTo>
                <a:lnTo>
                  <a:pt x="4233" y="6458"/>
                </a:lnTo>
                <a:cubicBezTo>
                  <a:pt x="4234" y="6457"/>
                  <a:pt x="4234" y="6456"/>
                  <a:pt x="4234" y="6456"/>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Line 1"/>
          <p:cNvSpPr/>
          <p:nvPr/>
        </p:nvSpPr>
        <p:spPr>
          <a:xfrm>
            <a:off x="2324880" y="4191120"/>
            <a:ext cx="5076360" cy="0"/>
          </a:xfrm>
          <a:prstGeom prst="line">
            <a:avLst/>
          </a:prstGeom>
          <a:ln w="28440">
            <a:solidFill>
              <a:srgbClr val="808080"/>
            </a:solidFill>
            <a:miter/>
          </a:ln>
        </p:spPr>
        <p:style>
          <a:lnRef idx="0"/>
          <a:fillRef idx="0"/>
          <a:effectRef idx="0"/>
          <a:fontRef idx="minor"/>
        </p:style>
      </p:sp>
      <p:sp>
        <p:nvSpPr>
          <p:cNvPr id="711" name="Line 2"/>
          <p:cNvSpPr/>
          <p:nvPr/>
        </p:nvSpPr>
        <p:spPr>
          <a:xfrm>
            <a:off x="2261880" y="4381560"/>
            <a:ext cx="2537280" cy="1431360"/>
          </a:xfrm>
          <a:prstGeom prst="line">
            <a:avLst/>
          </a:prstGeom>
          <a:ln w="28440">
            <a:solidFill>
              <a:srgbClr val="808080"/>
            </a:solidFill>
            <a:miter/>
          </a:ln>
        </p:spPr>
        <p:style>
          <a:lnRef idx="0"/>
          <a:fillRef idx="0"/>
          <a:effectRef idx="0"/>
          <a:fontRef idx="minor"/>
        </p:style>
      </p:sp>
      <p:sp>
        <p:nvSpPr>
          <p:cNvPr id="712" name="Line 3"/>
          <p:cNvSpPr/>
          <p:nvPr/>
        </p:nvSpPr>
        <p:spPr>
          <a:xfrm flipH="1">
            <a:off x="4993920" y="4255560"/>
            <a:ext cx="2277720" cy="1747800"/>
          </a:xfrm>
          <a:prstGeom prst="line">
            <a:avLst/>
          </a:prstGeom>
          <a:ln w="28440">
            <a:solidFill>
              <a:srgbClr val="808080"/>
            </a:solidFill>
            <a:miter/>
          </a:ln>
        </p:spPr>
        <p:style>
          <a:lnRef idx="0"/>
          <a:fillRef idx="0"/>
          <a:effectRef idx="0"/>
          <a:fontRef idx="minor"/>
        </p:style>
      </p:sp>
      <p:sp>
        <p:nvSpPr>
          <p:cNvPr id="713" name="TextShape 4"/>
          <p:cNvSpPr txBox="1"/>
          <p:nvPr/>
        </p:nvSpPr>
        <p:spPr>
          <a:xfrm>
            <a:off x="1726560" y="308520"/>
            <a:ext cx="7074000" cy="837720"/>
          </a:xfrm>
          <a:prstGeom prst="rect">
            <a:avLst/>
          </a:prstGeom>
          <a:noFill/>
          <a:ln w="9360">
            <a:noFill/>
          </a:ln>
        </p:spPr>
        <p:txBody>
          <a:bodyPr lIns="82080" rIns="82080" tIns="41040" bIns="41040" anchor="b">
            <a:noAutofit/>
          </a:bodyPr>
          <a:p>
            <a:r>
              <a:rPr b="1" lang="en-US" sz="2800" spc="-1" strike="noStrike">
                <a:solidFill>
                  <a:srgbClr val="000000"/>
                </a:solidFill>
                <a:latin typeface="Arial Narrow"/>
              </a:rPr>
              <a:t>Verschillende paden voor controle en media</a:t>
            </a:r>
            <a:endParaRPr b="1" lang="en-US" sz="2800" spc="-1" strike="noStrike">
              <a:solidFill>
                <a:srgbClr val="000000"/>
              </a:solidFill>
              <a:latin typeface="Arial Narrow"/>
            </a:endParaRPr>
          </a:p>
        </p:txBody>
      </p:sp>
      <p:sp>
        <p:nvSpPr>
          <p:cNvPr id="714" name="TextShape 5"/>
          <p:cNvSpPr txBox="1"/>
          <p:nvPr/>
        </p:nvSpPr>
        <p:spPr>
          <a:xfrm>
            <a:off x="1839240" y="1564920"/>
            <a:ext cx="7031160" cy="1932480"/>
          </a:xfrm>
          <a:prstGeom prst="rect">
            <a:avLst/>
          </a:prstGeom>
          <a:noFill/>
          <a:ln w="9360">
            <a:noFill/>
          </a:ln>
        </p:spPr>
        <p:txBody>
          <a:bodyPr lIns="82080" rIns="82080" tIns="41040" bIns="4104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Statefull inspectie van voice controlekanalen</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Probleem: </a:t>
            </a:r>
            <a:r>
              <a:rPr b="0" lang="en-US" sz="2400" spc="-1" strike="noStrike">
                <a:solidFill>
                  <a:srgbClr val="000000"/>
                </a:solidFill>
                <a:latin typeface="Times New Roman"/>
              </a:rPr>
              <a:t>	</a:t>
            </a:r>
            <a:r>
              <a:rPr b="0" lang="en-US" sz="2400" spc="-1" strike="noStrike">
                <a:solidFill>
                  <a:srgbClr val="000000"/>
                </a:solidFill>
                <a:latin typeface="Times New Roman"/>
              </a:rPr>
              <a:t>controlesignaal en media stream </a:t>
            </a:r>
            <a:r>
              <a:rPr b="0" lang="en-US" sz="2400" spc="-1" strike="noStrike">
                <a:solidFill>
                  <a:srgbClr val="000000"/>
                </a:solidFill>
                <a:latin typeface="Times New Roman"/>
              </a:rPr>
              <a:t>	</a:t>
            </a:r>
            <a:b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volgen andere weg</a:t>
            </a:r>
            <a:endParaRPr b="0" lang="en-US" sz="2400" spc="-1" strike="noStrike">
              <a:solidFill>
                <a:srgbClr val="000000"/>
              </a:solidFill>
              <a:latin typeface="Times New Roman"/>
            </a:endParaRPr>
          </a:p>
        </p:txBody>
      </p:sp>
      <p:pic>
        <p:nvPicPr>
          <p:cNvPr id="715" name="Picture 7" descr=""/>
          <p:cNvPicPr/>
          <p:nvPr/>
        </p:nvPicPr>
        <p:blipFill>
          <a:blip r:embed="rId1"/>
          <a:stretch/>
        </p:blipFill>
        <p:spPr>
          <a:xfrm>
            <a:off x="4799160" y="3747240"/>
            <a:ext cx="382320" cy="886320"/>
          </a:xfrm>
          <a:prstGeom prst="rect">
            <a:avLst/>
          </a:prstGeom>
          <a:ln w="9360">
            <a:noFill/>
          </a:ln>
        </p:spPr>
      </p:pic>
      <p:pic>
        <p:nvPicPr>
          <p:cNvPr id="716" name="Picture 8" descr=""/>
          <p:cNvPicPr/>
          <p:nvPr/>
        </p:nvPicPr>
        <p:blipFill>
          <a:blip r:embed="rId2"/>
          <a:stretch/>
        </p:blipFill>
        <p:spPr>
          <a:xfrm>
            <a:off x="4667760" y="5716800"/>
            <a:ext cx="781200" cy="530280"/>
          </a:xfrm>
          <a:prstGeom prst="rect">
            <a:avLst/>
          </a:prstGeom>
          <a:ln w="9360">
            <a:noFill/>
          </a:ln>
        </p:spPr>
      </p:pic>
      <p:pic>
        <p:nvPicPr>
          <p:cNvPr id="717" name="Picture 11" descr=""/>
          <p:cNvPicPr/>
          <p:nvPr/>
        </p:nvPicPr>
        <p:blipFill>
          <a:blip r:embed="rId3"/>
          <a:stretch/>
        </p:blipFill>
        <p:spPr>
          <a:xfrm>
            <a:off x="3236760" y="5080680"/>
            <a:ext cx="907920" cy="368280"/>
          </a:xfrm>
          <a:prstGeom prst="rect">
            <a:avLst/>
          </a:prstGeom>
          <a:ln w="9360">
            <a:noFill/>
          </a:ln>
        </p:spPr>
      </p:pic>
      <p:pic>
        <p:nvPicPr>
          <p:cNvPr id="718" name="Picture 12" descr=""/>
          <p:cNvPicPr/>
          <p:nvPr/>
        </p:nvPicPr>
        <p:blipFill>
          <a:blip r:embed="rId4"/>
          <a:stretch/>
        </p:blipFill>
        <p:spPr>
          <a:xfrm>
            <a:off x="5515560" y="5017680"/>
            <a:ext cx="907200" cy="367920"/>
          </a:xfrm>
          <a:prstGeom prst="rect">
            <a:avLst/>
          </a:prstGeom>
          <a:ln w="9360">
            <a:noFill/>
          </a:ln>
        </p:spPr>
      </p:pic>
      <p:sp>
        <p:nvSpPr>
          <p:cNvPr id="719" name="CustomShape 6"/>
          <p:cNvSpPr/>
          <p:nvPr/>
        </p:nvSpPr>
        <p:spPr>
          <a:xfrm>
            <a:off x="6558480" y="5330520"/>
            <a:ext cx="2186280" cy="3952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0000ff"/>
                </a:solidFill>
                <a:latin typeface="Times New Roman"/>
              </a:rPr>
              <a:t>1) Controlesignaal</a:t>
            </a:r>
            <a:endParaRPr b="0" lang="en-US" sz="2000" spc="-1" strike="noStrike">
              <a:solidFill>
                <a:srgbClr val="000000"/>
              </a:solidFill>
              <a:latin typeface="Times New Roman"/>
            </a:endParaRPr>
          </a:p>
        </p:txBody>
      </p:sp>
      <p:sp>
        <p:nvSpPr>
          <p:cNvPr id="720" name="CustomShape 7"/>
          <p:cNvSpPr/>
          <p:nvPr/>
        </p:nvSpPr>
        <p:spPr>
          <a:xfrm>
            <a:off x="2134440" y="3484440"/>
            <a:ext cx="2008080" cy="3952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008000"/>
                </a:solidFill>
                <a:latin typeface="Times New Roman"/>
              </a:rPr>
              <a:t>2) Media Stream</a:t>
            </a:r>
            <a:endParaRPr b="0" lang="en-US" sz="2000" spc="-1" strike="noStrike">
              <a:solidFill>
                <a:srgbClr val="000000"/>
              </a:solidFill>
              <a:latin typeface="Times New Roman"/>
            </a:endParaRPr>
          </a:p>
        </p:txBody>
      </p:sp>
      <p:sp>
        <p:nvSpPr>
          <p:cNvPr id="721" name="CustomShape 8"/>
          <p:cNvSpPr/>
          <p:nvPr/>
        </p:nvSpPr>
        <p:spPr>
          <a:xfrm>
            <a:off x="4274640" y="3769560"/>
            <a:ext cx="2155680" cy="1951200"/>
          </a:xfrm>
          <a:custGeom>
            <a:avLst/>
            <a:gdLst/>
            <a:ahLst/>
            <a:rect l="l" t="t" r="r" b="b"/>
            <a:pathLst>
              <a:path w="4320" h="4320">
                <a:moveTo>
                  <a:pt x="0" y="2160"/>
                </a:moveTo>
                <a:cubicBezTo>
                  <a:pt x="0" y="967"/>
                  <a:pt x="967" y="0"/>
                  <a:pt x="2160" y="0"/>
                </a:cubicBezTo>
                <a:cubicBezTo>
                  <a:pt x="3353" y="0"/>
                  <a:pt x="4320" y="967"/>
                  <a:pt x="4320" y="2160"/>
                </a:cubicBezTo>
                <a:cubicBezTo>
                  <a:pt x="4320" y="3353"/>
                  <a:pt x="3353" y="4320"/>
                  <a:pt x="2160" y="4320"/>
                </a:cubicBezTo>
                <a:cubicBezTo>
                  <a:pt x="967" y="4320"/>
                  <a:pt x="0" y="3353"/>
                  <a:pt x="0" y="2160"/>
                </a:cubicBezTo>
                <a:close/>
                <a:moveTo>
                  <a:pt x="3480" y="3098"/>
                </a:moveTo>
                <a:cubicBezTo>
                  <a:pt x="3675" y="2824"/>
                  <a:pt x="3780" y="2496"/>
                  <a:pt x="3780" y="2160"/>
                </a:cubicBezTo>
                <a:cubicBezTo>
                  <a:pt x="3780" y="1265"/>
                  <a:pt x="3054" y="540"/>
                  <a:pt x="2160" y="540"/>
                </a:cubicBezTo>
                <a:cubicBezTo>
                  <a:pt x="1823" y="539"/>
                  <a:pt x="1495" y="644"/>
                  <a:pt x="1221" y="839"/>
                </a:cubicBezTo>
                <a:close/>
                <a:moveTo>
                  <a:pt x="839" y="1221"/>
                </a:moveTo>
                <a:cubicBezTo>
                  <a:pt x="644" y="1495"/>
                  <a:pt x="539" y="1823"/>
                  <a:pt x="539" y="2159"/>
                </a:cubicBezTo>
                <a:cubicBezTo>
                  <a:pt x="540" y="3054"/>
                  <a:pt x="1265" y="3780"/>
                  <a:pt x="2160" y="3780"/>
                </a:cubicBezTo>
                <a:cubicBezTo>
                  <a:pt x="2496" y="3780"/>
                  <a:pt x="2824" y="3675"/>
                  <a:pt x="3098" y="3480"/>
                </a:cubicBezTo>
                <a:close/>
              </a:path>
            </a:pathLst>
          </a:custGeom>
          <a:solidFill>
            <a:srgbClr val="b21a1a"/>
          </a:solidFill>
          <a:ln w="9360">
            <a:noFill/>
          </a:ln>
        </p:spPr>
        <p:style>
          <a:lnRef idx="0"/>
          <a:fillRef idx="0"/>
          <a:effectRef idx="0"/>
          <a:fontRef idx="minor"/>
        </p:style>
      </p:sp>
      <p:sp>
        <p:nvSpPr>
          <p:cNvPr id="722" name="CustomShape 9"/>
          <p:cNvSpPr/>
          <p:nvPr/>
        </p:nvSpPr>
        <p:spPr>
          <a:xfrm>
            <a:off x="4264200" y="2991240"/>
            <a:ext cx="2135880" cy="700200"/>
          </a:xfrm>
          <a:prstGeom prst="rect">
            <a:avLst/>
          </a:prstGeom>
          <a:noFill/>
          <a:ln w="9360">
            <a:noFill/>
          </a:ln>
        </p:spPr>
        <p:style>
          <a:lnRef idx="0"/>
          <a:fillRef idx="0"/>
          <a:effectRef idx="0"/>
          <a:fontRef idx="minor"/>
        </p:style>
        <p:txBody>
          <a:bodyPr wrap="none" lIns="90000" rIns="90000" tIns="45000" bIns="450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0000"/>
                </a:solidFill>
                <a:latin typeface="Times New Roman"/>
              </a:rPr>
              <a:t>3) GEEN status</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0000"/>
                </a:solidFill>
                <a:latin typeface="Times New Roman"/>
              </a:rPr>
              <a:t>    </a:t>
            </a:r>
            <a:r>
              <a:rPr b="1" lang="en-US" sz="2000" spc="-1" strike="noStrike">
                <a:solidFill>
                  <a:srgbClr val="ff0000"/>
                </a:solidFill>
                <a:latin typeface="Times New Roman"/>
              </a:rPr>
              <a:t>dus blokkeren !</a:t>
            </a:r>
            <a:endParaRPr b="0" lang="en-US" sz="2000" spc="-1" strike="noStrike">
              <a:solidFill>
                <a:srgbClr val="000000"/>
              </a:solidFill>
              <a:latin typeface="Times New Roman"/>
            </a:endParaRPr>
          </a:p>
        </p:txBody>
      </p:sp>
      <p:sp>
        <p:nvSpPr>
          <p:cNvPr id="723" name="CustomShape 10"/>
          <p:cNvSpPr/>
          <p:nvPr/>
        </p:nvSpPr>
        <p:spPr>
          <a:xfrm>
            <a:off x="2621520" y="3876480"/>
            <a:ext cx="1640880" cy="196560"/>
          </a:xfrm>
          <a:custGeom>
            <a:avLst/>
            <a:gdLst/>
            <a:ahLst/>
            <a:rect l="0" t="0" r="r" b="b"/>
            <a:pathLst>
              <a:path w="4560" h="548">
                <a:moveTo>
                  <a:pt x="0" y="136"/>
                </a:moveTo>
                <a:lnTo>
                  <a:pt x="3419" y="136"/>
                </a:lnTo>
                <a:lnTo>
                  <a:pt x="3419" y="0"/>
                </a:lnTo>
                <a:lnTo>
                  <a:pt x="4559" y="273"/>
                </a:lnTo>
                <a:lnTo>
                  <a:pt x="3419" y="547"/>
                </a:lnTo>
                <a:lnTo>
                  <a:pt x="3419" y="410"/>
                </a:lnTo>
                <a:lnTo>
                  <a:pt x="0" y="410"/>
                </a:lnTo>
                <a:lnTo>
                  <a:pt x="0" y="136"/>
                </a:lnTo>
              </a:path>
            </a:pathLst>
          </a:custGeom>
          <a:solidFill>
            <a:srgbClr val="008000"/>
          </a:solidFill>
          <a:ln>
            <a:solidFill>
              <a:srgbClr val="000000"/>
            </a:solidFill>
          </a:ln>
        </p:spPr>
        <p:style>
          <a:lnRef idx="0"/>
          <a:fillRef idx="0"/>
          <a:effectRef idx="0"/>
          <a:fontRef idx="minor"/>
        </p:style>
      </p:sp>
      <p:sp>
        <p:nvSpPr>
          <p:cNvPr id="724" name="Line 11"/>
          <p:cNvSpPr/>
          <p:nvPr/>
        </p:nvSpPr>
        <p:spPr>
          <a:xfrm flipH="1">
            <a:off x="5640840" y="4703040"/>
            <a:ext cx="1696680" cy="1398960"/>
          </a:xfrm>
          <a:prstGeom prst="line">
            <a:avLst/>
          </a:prstGeom>
          <a:ln w="36720">
            <a:solidFill>
              <a:srgbClr val="0000ff"/>
            </a:solidFill>
            <a:round/>
            <a:tailEnd len="med" type="triangle" w="med"/>
          </a:ln>
        </p:spPr>
        <p:style>
          <a:lnRef idx="0"/>
          <a:fillRef idx="0"/>
          <a:effectRef idx="0"/>
          <a:fontRef idx="minor"/>
        </p:style>
      </p:sp>
      <p:sp>
        <p:nvSpPr>
          <p:cNvPr id="725" name="Line 12"/>
          <p:cNvSpPr/>
          <p:nvPr/>
        </p:nvSpPr>
        <p:spPr>
          <a:xfrm flipH="1" flipV="1">
            <a:off x="2143440" y="4822200"/>
            <a:ext cx="2187720" cy="1294920"/>
          </a:xfrm>
          <a:prstGeom prst="line">
            <a:avLst/>
          </a:prstGeom>
          <a:ln w="36720">
            <a:solidFill>
              <a:srgbClr val="0000ff"/>
            </a:solidFill>
            <a:round/>
            <a:tailEnd len="med" type="triangle" w="med"/>
          </a:ln>
        </p:spPr>
        <p:style>
          <a:lnRef idx="0"/>
          <a:fillRef idx="0"/>
          <a:effectRef idx="0"/>
          <a:fontRef idx="minor"/>
        </p:style>
      </p:sp>
      <p:sp>
        <p:nvSpPr>
          <p:cNvPr id="726" name="CustomShape 13"/>
          <p:cNvSpPr/>
          <p:nvPr/>
        </p:nvSpPr>
        <p:spPr>
          <a:xfrm>
            <a:off x="720" y="1443960"/>
            <a:ext cx="1523880" cy="2325240"/>
          </a:xfrm>
          <a:custGeom>
            <a:avLst/>
            <a:gdLst/>
            <a:ahLst/>
            <a:rect l="0" t="0" r="r" b="b"/>
            <a:pathLst>
              <a:path w="4235" h="6461">
                <a:moveTo>
                  <a:pt x="4" y="0"/>
                </a:moveTo>
                <a:lnTo>
                  <a:pt x="4" y="0"/>
                </a:lnTo>
                <a:cubicBezTo>
                  <a:pt x="4" y="0"/>
                  <a:pt x="3" y="0"/>
                  <a:pt x="2" y="1"/>
                </a:cubicBezTo>
                <a:lnTo>
                  <a:pt x="1" y="2"/>
                </a:lnTo>
                <a:cubicBezTo>
                  <a:pt x="0" y="3"/>
                  <a:pt x="0" y="4"/>
                  <a:pt x="0" y="4"/>
                </a:cubicBezTo>
                <a:lnTo>
                  <a:pt x="0" y="6455"/>
                </a:lnTo>
                <a:lnTo>
                  <a:pt x="0" y="6456"/>
                </a:lnTo>
                <a:cubicBezTo>
                  <a:pt x="0" y="6456"/>
                  <a:pt x="0" y="6457"/>
                  <a:pt x="1" y="6458"/>
                </a:cubicBezTo>
                <a:lnTo>
                  <a:pt x="2" y="6459"/>
                </a:lnTo>
                <a:cubicBezTo>
                  <a:pt x="3" y="6460"/>
                  <a:pt x="4" y="6460"/>
                  <a:pt x="4" y="6460"/>
                </a:cubicBezTo>
                <a:lnTo>
                  <a:pt x="4229" y="6459"/>
                </a:lnTo>
                <a:lnTo>
                  <a:pt x="4230" y="6460"/>
                </a:lnTo>
                <a:cubicBezTo>
                  <a:pt x="4230" y="6460"/>
                  <a:pt x="4231" y="6460"/>
                  <a:pt x="4232" y="6459"/>
                </a:cubicBezTo>
                <a:lnTo>
                  <a:pt x="4233" y="6458"/>
                </a:lnTo>
                <a:cubicBezTo>
                  <a:pt x="4234" y="6457"/>
                  <a:pt x="4234" y="6456"/>
                  <a:pt x="4234" y="6456"/>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pic>
        <p:nvPicPr>
          <p:cNvPr id="727" name="" descr=""/>
          <p:cNvPicPr/>
          <p:nvPr/>
        </p:nvPicPr>
        <p:blipFill>
          <a:blip r:embed="rId5"/>
          <a:stretch/>
        </p:blipFill>
        <p:spPr>
          <a:xfrm>
            <a:off x="1577880" y="3915360"/>
            <a:ext cx="927360" cy="743040"/>
          </a:xfrm>
          <a:prstGeom prst="rect">
            <a:avLst/>
          </a:prstGeom>
          <a:ln>
            <a:noFill/>
          </a:ln>
        </p:spPr>
      </p:pic>
      <p:pic>
        <p:nvPicPr>
          <p:cNvPr id="728" name="" descr=""/>
          <p:cNvPicPr/>
          <p:nvPr/>
        </p:nvPicPr>
        <p:blipFill>
          <a:blip r:embed="rId6"/>
          <a:stretch/>
        </p:blipFill>
        <p:spPr>
          <a:xfrm>
            <a:off x="6757560" y="3944160"/>
            <a:ext cx="1041120" cy="7452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1890360" y="457200"/>
            <a:ext cx="6910200" cy="837720"/>
          </a:xfrm>
          <a:prstGeom prst="rect">
            <a:avLst/>
          </a:prstGeom>
          <a:noFill/>
          <a:ln w="9360">
            <a:noFill/>
          </a:ln>
        </p:spPr>
        <p:txBody>
          <a:bodyPr lIns="82080" rIns="82080" tIns="41040" bIns="41040" anchor="b">
            <a:noAutofit/>
          </a:bodyPr>
          <a:p>
            <a:r>
              <a:rPr b="1" lang="en-US" sz="2800" spc="-1" strike="noStrike">
                <a:solidFill>
                  <a:srgbClr val="000000"/>
                </a:solidFill>
                <a:latin typeface="Arial Narrow"/>
              </a:rPr>
              <a:t>Beveiligen van VoIP</a:t>
            </a:r>
            <a:endParaRPr b="1" lang="en-US" sz="2800" spc="-1" strike="noStrike">
              <a:solidFill>
                <a:srgbClr val="000000"/>
              </a:solidFill>
              <a:latin typeface="Arial Narrow"/>
            </a:endParaRPr>
          </a:p>
        </p:txBody>
      </p:sp>
      <p:sp>
        <p:nvSpPr>
          <p:cNvPr id="730" name="TextShape 2"/>
          <p:cNvSpPr txBox="1"/>
          <p:nvPr/>
        </p:nvSpPr>
        <p:spPr>
          <a:xfrm>
            <a:off x="1771200" y="1736640"/>
            <a:ext cx="6876000" cy="4514040"/>
          </a:xfrm>
          <a:prstGeom prst="rect">
            <a:avLst/>
          </a:prstGeom>
          <a:noFill/>
          <a:ln w="9360">
            <a:noFill/>
          </a:ln>
        </p:spPr>
        <p:txBody>
          <a:bodyPr lIns="82080" rIns="82080" tIns="41040" bIns="4104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SIP protocol</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Geen authenticatie</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Geen integriteit</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Geen confidentialiteit</a:t>
            </a:r>
            <a:r>
              <a:rPr b="0" lang="en-US" sz="2400" spc="-1" strike="noStrike">
                <a:solidFill>
                  <a:srgbClr val="000000"/>
                </a:solidFill>
                <a:latin typeface="Times New Roman"/>
              </a:rPr>
              <a:t>	</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Secure SIP protocol</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Authenticatie met X.509 certificaten</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Met integriteit en confidentialiteit</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Firmware en configuratie met RSA handtekening beveiligen</a:t>
            </a:r>
            <a:endParaRPr b="1" lang="en-US" sz="2400" spc="-1" strike="noStrike">
              <a:solidFill>
                <a:srgbClr val="000000"/>
              </a:solidFill>
              <a:latin typeface="Times New Roman"/>
            </a:endParaRPr>
          </a:p>
        </p:txBody>
      </p:sp>
      <p:sp>
        <p:nvSpPr>
          <p:cNvPr id="731" name="CustomShape 3"/>
          <p:cNvSpPr/>
          <p:nvPr/>
        </p:nvSpPr>
        <p:spPr>
          <a:xfrm>
            <a:off x="1080" y="1444320"/>
            <a:ext cx="1523880" cy="2325240"/>
          </a:xfrm>
          <a:custGeom>
            <a:avLst/>
            <a:gdLst/>
            <a:ahLst/>
            <a:rect l="0" t="0" r="r" b="b"/>
            <a:pathLst>
              <a:path w="4235" h="6461">
                <a:moveTo>
                  <a:pt x="4" y="0"/>
                </a:moveTo>
                <a:lnTo>
                  <a:pt x="4" y="0"/>
                </a:lnTo>
                <a:cubicBezTo>
                  <a:pt x="4" y="0"/>
                  <a:pt x="3" y="0"/>
                  <a:pt x="2" y="1"/>
                </a:cubicBezTo>
                <a:lnTo>
                  <a:pt x="1" y="2"/>
                </a:lnTo>
                <a:cubicBezTo>
                  <a:pt x="0" y="3"/>
                  <a:pt x="0" y="4"/>
                  <a:pt x="0" y="4"/>
                </a:cubicBezTo>
                <a:lnTo>
                  <a:pt x="0" y="6455"/>
                </a:lnTo>
                <a:lnTo>
                  <a:pt x="0" y="6456"/>
                </a:lnTo>
                <a:cubicBezTo>
                  <a:pt x="0" y="6456"/>
                  <a:pt x="0" y="6457"/>
                  <a:pt x="1" y="6458"/>
                </a:cubicBezTo>
                <a:lnTo>
                  <a:pt x="2" y="6459"/>
                </a:lnTo>
                <a:cubicBezTo>
                  <a:pt x="3" y="6460"/>
                  <a:pt x="4" y="6460"/>
                  <a:pt x="4" y="6460"/>
                </a:cubicBezTo>
                <a:lnTo>
                  <a:pt x="4229" y="6459"/>
                </a:lnTo>
                <a:lnTo>
                  <a:pt x="4230" y="6460"/>
                </a:lnTo>
                <a:cubicBezTo>
                  <a:pt x="4230" y="6460"/>
                  <a:pt x="4231" y="6460"/>
                  <a:pt x="4232" y="6459"/>
                </a:cubicBezTo>
                <a:lnTo>
                  <a:pt x="4233" y="6458"/>
                </a:lnTo>
                <a:cubicBezTo>
                  <a:pt x="4234" y="6457"/>
                  <a:pt x="4234" y="6456"/>
                  <a:pt x="4234" y="6456"/>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3000">
        <p:wipe dir="r"/>
      </p:transition>
    </mc:Choice>
    <mc:Fallback>
      <p:transition spd="slow">
        <p:wipe dir="r"/>
      </p:transition>
    </mc:Fallback>
  </mc:AlternateContent>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73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32" name="Group 1"/>
          <p:cNvGrpSpPr/>
          <p:nvPr/>
        </p:nvGrpSpPr>
        <p:grpSpPr>
          <a:xfrm>
            <a:off x="2615040" y="2576880"/>
            <a:ext cx="3958920" cy="1522440"/>
            <a:chOff x="2615040" y="2576880"/>
            <a:chExt cx="3958920" cy="1522440"/>
          </a:xfrm>
        </p:grpSpPr>
        <p:sp>
          <p:nvSpPr>
            <p:cNvPr id="733" name="CustomShape 2"/>
            <p:cNvSpPr/>
            <p:nvPr/>
          </p:nvSpPr>
          <p:spPr>
            <a:xfrm>
              <a:off x="2615040" y="3721680"/>
              <a:ext cx="3958920" cy="377640"/>
            </a:xfrm>
            <a:prstGeom prst="rect">
              <a:avLst/>
            </a:prstGeom>
            <a:solidFill>
              <a:srgbClr val="9900ff"/>
            </a:solidFill>
            <a:ln w="12600">
              <a:solidFill>
                <a:srgbClr val="000000"/>
              </a:solidFill>
              <a:miter/>
            </a:ln>
          </p:spPr>
          <p:style>
            <a:lnRef idx="0"/>
            <a:fillRef idx="0"/>
            <a:effectRef idx="0"/>
            <a:fontRef idx="minor"/>
          </p:style>
        </p:sp>
        <p:sp>
          <p:nvSpPr>
            <p:cNvPr id="734" name="CustomShape 3"/>
            <p:cNvSpPr/>
            <p:nvPr/>
          </p:nvSpPr>
          <p:spPr>
            <a:xfrm>
              <a:off x="2615040" y="2578680"/>
              <a:ext cx="987120" cy="377640"/>
            </a:xfrm>
            <a:prstGeom prst="rect">
              <a:avLst/>
            </a:prstGeom>
            <a:solidFill>
              <a:srgbClr val="ff7c80"/>
            </a:solidFill>
            <a:ln w="12600">
              <a:solidFill>
                <a:srgbClr val="000000"/>
              </a:solidFill>
              <a:miter/>
            </a:ln>
          </p:spPr>
          <p:style>
            <a:lnRef idx="0"/>
            <a:fillRef idx="0"/>
            <a:effectRef idx="0"/>
            <a:fontRef idx="minor"/>
          </p:style>
        </p:sp>
        <p:sp>
          <p:nvSpPr>
            <p:cNvPr id="735" name="CustomShape 4"/>
            <p:cNvSpPr/>
            <p:nvPr/>
          </p:nvSpPr>
          <p:spPr>
            <a:xfrm>
              <a:off x="3605760" y="2578680"/>
              <a:ext cx="987120" cy="377640"/>
            </a:xfrm>
            <a:prstGeom prst="rect">
              <a:avLst/>
            </a:prstGeom>
            <a:solidFill>
              <a:srgbClr val="99ff99"/>
            </a:solidFill>
            <a:ln w="12600">
              <a:solidFill>
                <a:srgbClr val="000000"/>
              </a:solidFill>
              <a:miter/>
            </a:ln>
          </p:spPr>
          <p:style>
            <a:lnRef idx="0"/>
            <a:fillRef idx="0"/>
            <a:effectRef idx="0"/>
            <a:fontRef idx="minor"/>
          </p:style>
        </p:sp>
        <p:sp>
          <p:nvSpPr>
            <p:cNvPr id="736" name="CustomShape 5"/>
            <p:cNvSpPr/>
            <p:nvPr/>
          </p:nvSpPr>
          <p:spPr>
            <a:xfrm>
              <a:off x="4596120" y="2578680"/>
              <a:ext cx="987120" cy="377640"/>
            </a:xfrm>
            <a:prstGeom prst="rect">
              <a:avLst/>
            </a:prstGeom>
            <a:solidFill>
              <a:srgbClr val="99ffcc"/>
            </a:solidFill>
            <a:ln w="12600">
              <a:solidFill>
                <a:srgbClr val="000000"/>
              </a:solidFill>
              <a:miter/>
            </a:ln>
          </p:spPr>
          <p:style>
            <a:lnRef idx="0"/>
            <a:fillRef idx="0"/>
            <a:effectRef idx="0"/>
            <a:fontRef idx="minor"/>
          </p:style>
        </p:sp>
        <p:sp>
          <p:nvSpPr>
            <p:cNvPr id="737" name="CustomShape 6"/>
            <p:cNvSpPr/>
            <p:nvPr/>
          </p:nvSpPr>
          <p:spPr>
            <a:xfrm>
              <a:off x="5586840" y="2578680"/>
              <a:ext cx="987120" cy="377640"/>
            </a:xfrm>
            <a:prstGeom prst="rect">
              <a:avLst/>
            </a:prstGeom>
            <a:solidFill>
              <a:srgbClr val="ffff66"/>
            </a:solidFill>
            <a:ln w="12600">
              <a:solidFill>
                <a:srgbClr val="000000"/>
              </a:solidFill>
              <a:miter/>
            </a:ln>
          </p:spPr>
          <p:style>
            <a:lnRef idx="0"/>
            <a:fillRef idx="0"/>
            <a:effectRef idx="0"/>
            <a:fontRef idx="minor"/>
          </p:style>
        </p:sp>
        <p:sp>
          <p:nvSpPr>
            <p:cNvPr id="738" name="CustomShape 7"/>
            <p:cNvSpPr/>
            <p:nvPr/>
          </p:nvSpPr>
          <p:spPr>
            <a:xfrm>
              <a:off x="2615040" y="3340440"/>
              <a:ext cx="3958920" cy="377640"/>
            </a:xfrm>
            <a:prstGeom prst="rect">
              <a:avLst/>
            </a:prstGeom>
            <a:solidFill>
              <a:srgbClr val="9966ff"/>
            </a:solidFill>
            <a:ln w="12600">
              <a:solidFill>
                <a:srgbClr val="000000"/>
              </a:solidFill>
              <a:miter/>
            </a:ln>
          </p:spPr>
          <p:style>
            <a:lnRef idx="0"/>
            <a:fillRef idx="0"/>
            <a:effectRef idx="0"/>
            <a:fontRef idx="minor"/>
          </p:style>
        </p:sp>
        <p:sp>
          <p:nvSpPr>
            <p:cNvPr id="739" name="CustomShape 8"/>
            <p:cNvSpPr/>
            <p:nvPr/>
          </p:nvSpPr>
          <p:spPr>
            <a:xfrm>
              <a:off x="2615040" y="2959560"/>
              <a:ext cx="3958920" cy="377640"/>
            </a:xfrm>
            <a:prstGeom prst="rect">
              <a:avLst/>
            </a:prstGeom>
            <a:solidFill>
              <a:srgbClr val="cc99ff"/>
            </a:solidFill>
            <a:ln w="12600">
              <a:solidFill>
                <a:srgbClr val="000000"/>
              </a:solidFill>
              <a:miter/>
            </a:ln>
          </p:spPr>
          <p:style>
            <a:lnRef idx="0"/>
            <a:fillRef idx="0"/>
            <a:effectRef idx="0"/>
            <a:fontRef idx="minor"/>
          </p:style>
        </p:sp>
        <p:sp>
          <p:nvSpPr>
            <p:cNvPr id="740" name="CustomShape 9"/>
            <p:cNvSpPr/>
            <p:nvPr/>
          </p:nvSpPr>
          <p:spPr>
            <a:xfrm>
              <a:off x="4366080" y="3719880"/>
              <a:ext cx="685440" cy="347400"/>
            </a:xfrm>
            <a:prstGeom prst="rect">
              <a:avLst/>
            </a:prstGeom>
            <a:noFill/>
            <a:ln w="9360">
              <a:noFill/>
            </a:ln>
          </p:spPr>
          <p:style>
            <a:lnRef idx="0"/>
            <a:fillRef idx="0"/>
            <a:effectRef idx="0"/>
            <a:fontRef idx="minor"/>
          </p:style>
          <p:txBody>
            <a:bodyPr lIns="73080" rIns="73080" tIns="36360" bIns="3636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IP</a:t>
              </a:r>
              <a:endParaRPr b="0" lang="en-US" sz="1800" spc="-1" strike="noStrike">
                <a:solidFill>
                  <a:srgbClr val="000000"/>
                </a:solidFill>
                <a:latin typeface="Times New Roman"/>
              </a:endParaRPr>
            </a:p>
          </p:txBody>
        </p:sp>
        <p:sp>
          <p:nvSpPr>
            <p:cNvPr id="741" name="CustomShape 10"/>
            <p:cNvSpPr/>
            <p:nvPr/>
          </p:nvSpPr>
          <p:spPr>
            <a:xfrm>
              <a:off x="4289760" y="3339000"/>
              <a:ext cx="685440" cy="347400"/>
            </a:xfrm>
            <a:prstGeom prst="rect">
              <a:avLst/>
            </a:prstGeom>
            <a:noFill/>
            <a:ln w="9360">
              <a:noFill/>
            </a:ln>
          </p:spPr>
          <p:style>
            <a:lnRef idx="0"/>
            <a:fillRef idx="0"/>
            <a:effectRef idx="0"/>
            <a:fontRef idx="minor"/>
          </p:style>
          <p:txBody>
            <a:bodyPr lIns="73080" rIns="73080" tIns="36360" bIns="3636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TCP</a:t>
              </a:r>
              <a:endParaRPr b="0" lang="en-US" sz="1800" spc="-1" strike="noStrike">
                <a:solidFill>
                  <a:srgbClr val="000000"/>
                </a:solidFill>
                <a:latin typeface="Times New Roman"/>
              </a:endParaRPr>
            </a:p>
          </p:txBody>
        </p:sp>
        <p:sp>
          <p:nvSpPr>
            <p:cNvPr id="742" name="CustomShape 11"/>
            <p:cNvSpPr/>
            <p:nvPr/>
          </p:nvSpPr>
          <p:spPr>
            <a:xfrm>
              <a:off x="4289760" y="2957760"/>
              <a:ext cx="685440" cy="347400"/>
            </a:xfrm>
            <a:prstGeom prst="rect">
              <a:avLst/>
            </a:prstGeom>
            <a:noFill/>
            <a:ln w="9360">
              <a:noFill/>
            </a:ln>
          </p:spPr>
          <p:style>
            <a:lnRef idx="0"/>
            <a:fillRef idx="0"/>
            <a:effectRef idx="0"/>
            <a:fontRef idx="minor"/>
          </p:style>
          <p:txBody>
            <a:bodyPr lIns="73080" rIns="73080" tIns="36360" bIns="3636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TLS</a:t>
              </a:r>
              <a:endParaRPr b="0" lang="en-US" sz="1800" spc="-1" strike="noStrike">
                <a:solidFill>
                  <a:srgbClr val="000000"/>
                </a:solidFill>
                <a:latin typeface="Times New Roman"/>
              </a:endParaRPr>
            </a:p>
          </p:txBody>
        </p:sp>
        <p:sp>
          <p:nvSpPr>
            <p:cNvPr id="743" name="CustomShape 12"/>
            <p:cNvSpPr/>
            <p:nvPr/>
          </p:nvSpPr>
          <p:spPr>
            <a:xfrm>
              <a:off x="2765880" y="2576880"/>
              <a:ext cx="837720" cy="347400"/>
            </a:xfrm>
            <a:prstGeom prst="rect">
              <a:avLst/>
            </a:prstGeom>
            <a:noFill/>
            <a:ln w="9360">
              <a:noFill/>
            </a:ln>
          </p:spPr>
          <p:style>
            <a:lnRef idx="0"/>
            <a:fillRef idx="0"/>
            <a:effectRef idx="0"/>
            <a:fontRef idx="minor"/>
          </p:style>
          <p:txBody>
            <a:bodyPr lIns="73080" rIns="73080" tIns="36360" bIns="3636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HTTP</a:t>
              </a:r>
              <a:endParaRPr b="0" lang="en-US" sz="1800" spc="-1" strike="noStrike">
                <a:solidFill>
                  <a:srgbClr val="000000"/>
                </a:solidFill>
                <a:latin typeface="Times New Roman"/>
              </a:endParaRPr>
            </a:p>
          </p:txBody>
        </p:sp>
        <p:sp>
          <p:nvSpPr>
            <p:cNvPr id="744" name="CustomShape 13"/>
            <p:cNvSpPr/>
            <p:nvPr/>
          </p:nvSpPr>
          <p:spPr>
            <a:xfrm>
              <a:off x="3680280" y="2576880"/>
              <a:ext cx="837720" cy="347400"/>
            </a:xfrm>
            <a:prstGeom prst="rect">
              <a:avLst/>
            </a:prstGeom>
            <a:noFill/>
            <a:ln w="9360">
              <a:noFill/>
            </a:ln>
          </p:spPr>
          <p:style>
            <a:lnRef idx="0"/>
            <a:fillRef idx="0"/>
            <a:effectRef idx="0"/>
            <a:fontRef idx="minor"/>
          </p:style>
          <p:txBody>
            <a:bodyPr lIns="73080" rIns="73080" tIns="36360" bIns="3636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SCCP</a:t>
              </a:r>
              <a:endParaRPr b="0" lang="en-US" sz="1800" spc="-1" strike="noStrike">
                <a:solidFill>
                  <a:srgbClr val="000000"/>
                </a:solidFill>
                <a:latin typeface="Times New Roman"/>
              </a:endParaRPr>
            </a:p>
          </p:txBody>
        </p:sp>
        <p:sp>
          <p:nvSpPr>
            <p:cNvPr id="745" name="CustomShape 14"/>
            <p:cNvSpPr/>
            <p:nvPr/>
          </p:nvSpPr>
          <p:spPr>
            <a:xfrm>
              <a:off x="4822920" y="2576880"/>
              <a:ext cx="837720" cy="347400"/>
            </a:xfrm>
            <a:prstGeom prst="rect">
              <a:avLst/>
            </a:prstGeom>
            <a:noFill/>
            <a:ln w="9360">
              <a:noFill/>
            </a:ln>
          </p:spPr>
          <p:style>
            <a:lnRef idx="0"/>
            <a:fillRef idx="0"/>
            <a:effectRef idx="0"/>
            <a:fontRef idx="minor"/>
          </p:style>
          <p:txBody>
            <a:bodyPr lIns="73080" rIns="73080" tIns="36360" bIns="3636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SIP</a:t>
              </a:r>
              <a:endParaRPr b="0" lang="en-US" sz="1800" spc="-1" strike="noStrike">
                <a:solidFill>
                  <a:srgbClr val="000000"/>
                </a:solidFill>
                <a:latin typeface="Times New Roman"/>
              </a:endParaRPr>
            </a:p>
          </p:txBody>
        </p:sp>
        <p:sp>
          <p:nvSpPr>
            <p:cNvPr id="746" name="CustomShape 15"/>
            <p:cNvSpPr/>
            <p:nvPr/>
          </p:nvSpPr>
          <p:spPr>
            <a:xfrm>
              <a:off x="5661360" y="2576880"/>
              <a:ext cx="837720" cy="347400"/>
            </a:xfrm>
            <a:prstGeom prst="rect">
              <a:avLst/>
            </a:prstGeom>
            <a:noFill/>
            <a:ln w="9360">
              <a:noFill/>
            </a:ln>
          </p:spPr>
          <p:style>
            <a:lnRef idx="0"/>
            <a:fillRef idx="0"/>
            <a:effectRef idx="0"/>
            <a:fontRef idx="minor"/>
          </p:style>
          <p:txBody>
            <a:bodyPr lIns="73080" rIns="73080" tIns="36360" bIns="36360">
              <a:spAutoFit/>
            </a:bodyPr>
            <a:p>
              <a:pP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LDAP</a:t>
              </a:r>
              <a:endParaRPr b="0" lang="en-US" sz="1800" spc="-1" strike="noStrike">
                <a:solidFill>
                  <a:srgbClr val="000000"/>
                </a:solidFill>
                <a:latin typeface="Times New Roman"/>
              </a:endParaRPr>
            </a:p>
          </p:txBody>
        </p:sp>
      </p:grpSp>
      <p:sp>
        <p:nvSpPr>
          <p:cNvPr id="747" name="CustomShape 16"/>
          <p:cNvSpPr/>
          <p:nvPr/>
        </p:nvSpPr>
        <p:spPr>
          <a:xfrm>
            <a:off x="2296800" y="1499040"/>
            <a:ext cx="3564000" cy="347400"/>
          </a:xfrm>
          <a:prstGeom prst="rect">
            <a:avLst/>
          </a:prstGeom>
          <a:noFill/>
          <a:ln w="9360">
            <a:noFill/>
          </a:ln>
        </p:spPr>
        <p:style>
          <a:lnRef idx="0"/>
          <a:fillRef idx="0"/>
          <a:effectRef idx="0"/>
          <a:fontRef idx="minor"/>
        </p:style>
      </p:sp>
      <p:sp>
        <p:nvSpPr>
          <p:cNvPr id="748" name="CustomShape 17"/>
          <p:cNvSpPr/>
          <p:nvPr/>
        </p:nvSpPr>
        <p:spPr>
          <a:xfrm>
            <a:off x="4815000" y="1484280"/>
            <a:ext cx="3962160" cy="4523400"/>
          </a:xfrm>
          <a:prstGeom prst="rect">
            <a:avLst/>
          </a:prstGeom>
          <a:noFill/>
          <a:ln w="9360">
            <a:noFill/>
          </a:ln>
        </p:spPr>
        <p:style>
          <a:lnRef idx="0"/>
          <a:fillRef idx="0"/>
          <a:effectRef idx="0"/>
          <a:fontRef idx="minor"/>
        </p:style>
      </p:sp>
      <p:sp>
        <p:nvSpPr>
          <p:cNvPr id="749" name="CustomShape 18"/>
          <p:cNvSpPr/>
          <p:nvPr/>
        </p:nvSpPr>
        <p:spPr>
          <a:xfrm>
            <a:off x="2380680" y="4013640"/>
            <a:ext cx="4092120" cy="1474920"/>
          </a:xfrm>
          <a:prstGeom prst="rect">
            <a:avLst/>
          </a:prstGeom>
          <a:noFill/>
          <a:ln w="9360">
            <a:noFill/>
          </a:ln>
        </p:spPr>
        <p:style>
          <a:lnRef idx="0"/>
          <a:fillRef idx="0"/>
          <a:effectRef idx="0"/>
          <a:fontRef idx="minor"/>
        </p:style>
      </p:sp>
      <p:sp>
        <p:nvSpPr>
          <p:cNvPr id="750" name="TextShape 19"/>
          <p:cNvSpPr txBox="1"/>
          <p:nvPr/>
        </p:nvSpPr>
        <p:spPr>
          <a:xfrm>
            <a:off x="1711080" y="442800"/>
            <a:ext cx="7108560" cy="1097640"/>
          </a:xfrm>
          <a:prstGeom prst="rect">
            <a:avLst/>
          </a:prstGeom>
          <a:noFill/>
          <a:ln w="9360">
            <a:noFill/>
          </a:ln>
        </p:spPr>
        <p:txBody>
          <a:bodyPr lIns="82080" rIns="82080" tIns="41040" bIns="41040" anchor="b">
            <a:noAutofit/>
          </a:bodyPr>
          <a:p>
            <a:r>
              <a:rPr b="1" lang="en-US" sz="2800" spc="-1" strike="noStrike">
                <a:solidFill>
                  <a:srgbClr val="000000"/>
                </a:solidFill>
                <a:latin typeface="Arial Narrow"/>
              </a:rPr>
              <a:t>Signaalbeveiliging</a:t>
            </a:r>
            <a:br/>
            <a:endParaRPr b="1" lang="en-US" sz="2800" spc="-1" strike="noStrike">
              <a:solidFill>
                <a:srgbClr val="000000"/>
              </a:solidFill>
              <a:latin typeface="Arial Narrow"/>
            </a:endParaRPr>
          </a:p>
        </p:txBody>
      </p:sp>
      <p:sp>
        <p:nvSpPr>
          <p:cNvPr id="751" name="TextShape 20"/>
          <p:cNvSpPr txBox="1"/>
          <p:nvPr/>
        </p:nvSpPr>
        <p:spPr>
          <a:xfrm>
            <a:off x="1862280" y="15451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TLS:  Transport Layer Security </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Ondersteunt elk applicatieprotocol</a:t>
            </a:r>
            <a:br/>
            <a:br/>
            <a:br/>
            <a:br/>
            <a:br/>
            <a:br/>
            <a:r>
              <a:rPr b="0" lang="en-US" sz="2400" spc="-1" strike="noStrike">
                <a:solidFill>
                  <a:srgbClr val="000000"/>
                </a:solidFill>
                <a:latin typeface="Times New Roman"/>
              </a:rPr>
              <a:t> </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Bi-directionele PKI voorziet </a:t>
            </a:r>
            <a:r>
              <a:rPr b="1" lang="en-US" sz="2400" spc="-1" strike="noStrike">
                <a:solidFill>
                  <a:srgbClr val="000000"/>
                </a:solidFill>
                <a:latin typeface="Times New Roman"/>
              </a:rPr>
              <a:t>Authenticatie</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HMAC voorziet </a:t>
            </a:r>
            <a:r>
              <a:rPr b="1" lang="en-US" sz="2400" spc="-1" strike="noStrike">
                <a:solidFill>
                  <a:srgbClr val="000000"/>
                </a:solidFill>
                <a:latin typeface="Times New Roman"/>
              </a:rPr>
              <a:t>Integriteit</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Encryptie geeft </a:t>
            </a:r>
            <a:r>
              <a:rPr b="1" lang="en-US" sz="2400" spc="-1" strike="noStrike">
                <a:solidFill>
                  <a:srgbClr val="000000"/>
                </a:solidFill>
                <a:latin typeface="Times New Roman"/>
              </a:rPr>
              <a:t>Confidentialiteit</a:t>
            </a:r>
            <a:endParaRPr b="0" lang="en-US" sz="2400" spc="-1" strike="noStrike">
              <a:solidFill>
                <a:srgbClr val="000000"/>
              </a:solidFill>
              <a:latin typeface="Times New Roman"/>
            </a:endParaRPr>
          </a:p>
        </p:txBody>
      </p:sp>
      <p:sp>
        <p:nvSpPr>
          <p:cNvPr id="752" name="CustomShape 21"/>
          <p:cNvSpPr/>
          <p:nvPr/>
        </p:nvSpPr>
        <p:spPr>
          <a:xfrm>
            <a:off x="1080" y="1444320"/>
            <a:ext cx="1523880" cy="2325240"/>
          </a:xfrm>
          <a:custGeom>
            <a:avLst/>
            <a:gdLst/>
            <a:ahLst/>
            <a:rect l="0" t="0" r="r" b="b"/>
            <a:pathLst>
              <a:path w="4235" h="6461">
                <a:moveTo>
                  <a:pt x="4" y="0"/>
                </a:moveTo>
                <a:lnTo>
                  <a:pt x="4" y="0"/>
                </a:lnTo>
                <a:cubicBezTo>
                  <a:pt x="4" y="0"/>
                  <a:pt x="3" y="0"/>
                  <a:pt x="2" y="1"/>
                </a:cubicBezTo>
                <a:lnTo>
                  <a:pt x="1" y="2"/>
                </a:lnTo>
                <a:cubicBezTo>
                  <a:pt x="0" y="3"/>
                  <a:pt x="0" y="4"/>
                  <a:pt x="0" y="4"/>
                </a:cubicBezTo>
                <a:lnTo>
                  <a:pt x="0" y="6455"/>
                </a:lnTo>
                <a:lnTo>
                  <a:pt x="0" y="6456"/>
                </a:lnTo>
                <a:cubicBezTo>
                  <a:pt x="0" y="6456"/>
                  <a:pt x="0" y="6457"/>
                  <a:pt x="1" y="6458"/>
                </a:cubicBezTo>
                <a:lnTo>
                  <a:pt x="2" y="6459"/>
                </a:lnTo>
                <a:cubicBezTo>
                  <a:pt x="3" y="6460"/>
                  <a:pt x="4" y="6460"/>
                  <a:pt x="4" y="6460"/>
                </a:cubicBezTo>
                <a:lnTo>
                  <a:pt x="4229" y="6459"/>
                </a:lnTo>
                <a:lnTo>
                  <a:pt x="4230" y="6460"/>
                </a:lnTo>
                <a:cubicBezTo>
                  <a:pt x="4230" y="6460"/>
                  <a:pt x="4231" y="6460"/>
                  <a:pt x="4232" y="6459"/>
                </a:cubicBezTo>
                <a:lnTo>
                  <a:pt x="4233" y="6458"/>
                </a:lnTo>
                <a:cubicBezTo>
                  <a:pt x="4234" y="6457"/>
                  <a:pt x="4234" y="6456"/>
                  <a:pt x="4234" y="6456"/>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3000">
        <p:wipe dir="r"/>
      </p:transition>
    </mc:Choice>
    <mc:Fallback>
      <p:transition spd="slow">
        <p:wipe dir="r"/>
      </p:transition>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Signalen beveiligen</a:t>
            </a:r>
            <a:endParaRPr b="1" lang="en-US" sz="2800" spc="-1" strike="noStrike">
              <a:solidFill>
                <a:srgbClr val="000000"/>
              </a:solidFill>
              <a:latin typeface="Arial Narrow"/>
            </a:endParaRPr>
          </a:p>
        </p:txBody>
      </p:sp>
      <p:sp>
        <p:nvSpPr>
          <p:cNvPr id="754"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Authenticatie</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Gedeelde secret uitgewisseld met RSA</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Berekent Hashed Message Authentication Code (HMAC)</a:t>
            </a:r>
            <a:endParaRPr b="0" lang="en-US" sz="24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MD5 of SHA1</a:t>
            </a:r>
            <a:endParaRPr b="0" lang="en-US" sz="20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Conventionele cryptografie met shared secret</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DES, 3DES, AES</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RC2, RC4</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IDEA</a:t>
            </a:r>
            <a:endParaRPr b="0" lang="en-US" sz="2400" spc="-1" strike="noStrike">
              <a:solidFill>
                <a:srgbClr val="000000"/>
              </a:solidFill>
              <a:latin typeface="Times New Roman"/>
            </a:endParaRPr>
          </a:p>
        </p:txBody>
      </p:sp>
      <p:sp>
        <p:nvSpPr>
          <p:cNvPr id="755" name="CustomShape 3"/>
          <p:cNvSpPr/>
          <p:nvPr/>
        </p:nvSpPr>
        <p:spPr>
          <a:xfrm>
            <a:off x="1080" y="1444320"/>
            <a:ext cx="1523880" cy="2325240"/>
          </a:xfrm>
          <a:custGeom>
            <a:avLst/>
            <a:gdLst/>
            <a:ahLst/>
            <a:rect l="0" t="0" r="r" b="b"/>
            <a:pathLst>
              <a:path w="4235" h="6461">
                <a:moveTo>
                  <a:pt x="4" y="0"/>
                </a:moveTo>
                <a:lnTo>
                  <a:pt x="4" y="0"/>
                </a:lnTo>
                <a:cubicBezTo>
                  <a:pt x="4" y="0"/>
                  <a:pt x="3" y="0"/>
                  <a:pt x="2" y="1"/>
                </a:cubicBezTo>
                <a:lnTo>
                  <a:pt x="1" y="2"/>
                </a:lnTo>
                <a:cubicBezTo>
                  <a:pt x="0" y="3"/>
                  <a:pt x="0" y="4"/>
                  <a:pt x="0" y="4"/>
                </a:cubicBezTo>
                <a:lnTo>
                  <a:pt x="0" y="6455"/>
                </a:lnTo>
                <a:lnTo>
                  <a:pt x="0" y="6456"/>
                </a:lnTo>
                <a:cubicBezTo>
                  <a:pt x="0" y="6456"/>
                  <a:pt x="0" y="6457"/>
                  <a:pt x="1" y="6458"/>
                </a:cubicBezTo>
                <a:lnTo>
                  <a:pt x="2" y="6459"/>
                </a:lnTo>
                <a:cubicBezTo>
                  <a:pt x="3" y="6460"/>
                  <a:pt x="4" y="6460"/>
                  <a:pt x="4" y="6460"/>
                </a:cubicBezTo>
                <a:lnTo>
                  <a:pt x="4229" y="6459"/>
                </a:lnTo>
                <a:lnTo>
                  <a:pt x="4230" y="6460"/>
                </a:lnTo>
                <a:cubicBezTo>
                  <a:pt x="4230" y="6460"/>
                  <a:pt x="4231" y="6460"/>
                  <a:pt x="4232" y="6459"/>
                </a:cubicBezTo>
                <a:lnTo>
                  <a:pt x="4233" y="6458"/>
                </a:lnTo>
                <a:cubicBezTo>
                  <a:pt x="4234" y="6457"/>
                  <a:pt x="4234" y="6456"/>
                  <a:pt x="4234" y="6456"/>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3000">
        <p:wipe dir="r"/>
      </p:transition>
    </mc:Choice>
    <mc:Fallback>
      <p:transition spd="slow">
        <p:wipe dir="r"/>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TextShape 1"/>
          <p:cNvSpPr txBox="1"/>
          <p:nvPr/>
        </p:nvSpPr>
        <p:spPr>
          <a:xfrm>
            <a:off x="1711080" y="442800"/>
            <a:ext cx="7108560" cy="1097640"/>
          </a:xfrm>
          <a:prstGeom prst="rect">
            <a:avLst/>
          </a:prstGeom>
          <a:noFill/>
          <a:ln>
            <a:noFill/>
          </a:ln>
        </p:spPr>
        <p:txBody>
          <a:bodyPr lIns="90000" rIns="90000" tIns="46800" bIns="46800" anchor="ctr">
            <a:noAutofit/>
          </a:bodyPr>
          <a:p>
            <a:pPr>
              <a:buClr>
                <a:srgbClr val="000000"/>
              </a:buClr>
              <a:buFont typeface="Arial Narrow"/>
              <a:buChar cha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US" sz="2800" spc="-1" strike="noStrike">
                <a:solidFill>
                  <a:srgbClr val="000000"/>
                </a:solidFill>
                <a:latin typeface="Arial Narrow"/>
              </a:rPr>
              <a:t>Wat is Asterisk?</a:t>
            </a:r>
            <a:endParaRPr b="1" lang="en-US" sz="2800" spc="-1" strike="noStrike">
              <a:solidFill>
                <a:srgbClr val="000000"/>
              </a:solidFill>
              <a:latin typeface="Arial Narrow"/>
            </a:endParaRPr>
          </a:p>
        </p:txBody>
      </p:sp>
      <p:sp>
        <p:nvSpPr>
          <p:cNvPr id="757" name="TextShape 2"/>
          <p:cNvSpPr txBox="1"/>
          <p:nvPr/>
        </p:nvSpPr>
        <p:spPr>
          <a:xfrm>
            <a:off x="1743480" y="1604520"/>
            <a:ext cx="6942960" cy="4525920"/>
          </a:xfrm>
          <a:prstGeom prst="rect">
            <a:avLst/>
          </a:prstGeom>
          <a:noFill/>
          <a:ln>
            <a:noFill/>
          </a:ln>
        </p:spPr>
        <p:txBody>
          <a:bodyPr lIns="90000" rIns="90000" tIns="46800" bIns="46800">
            <a:normAutofit/>
          </a:bodyPr>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Asterisk is een volledige PBX in software.</a:t>
            </a:r>
            <a:endParaRPr b="1" lang="en-US" sz="2400" spc="-1" strike="noStrike">
              <a:solidFill>
                <a:srgbClr val="000000"/>
              </a:solidFill>
              <a:latin typeface="Times New Roman"/>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Draait op Linux, BSD en MacOSX</a:t>
            </a:r>
            <a:endParaRPr b="1" lang="en-US" sz="2400" spc="-1" strike="noStrike">
              <a:solidFill>
                <a:srgbClr val="000000"/>
              </a:solidFill>
              <a:latin typeface="Times New Roman"/>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Ondersteunt alle Voice over IP protocollen en alle (open) telefoonstandaarden.</a:t>
            </a:r>
            <a:endParaRPr b="1" lang="en-US" sz="2400" spc="-1" strike="noStrike">
              <a:solidFill>
                <a:srgbClr val="000000"/>
              </a:solidFill>
              <a:latin typeface="Times New Roman"/>
            </a:endParaRPr>
          </a:p>
          <a:p>
            <a:pPr marL="334800" indent="-334800">
              <a:lnSpc>
                <a:spcPct val="100000"/>
              </a:lnSpc>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Development van Asterisk™ is in handen van Digium.</a:t>
            </a:r>
            <a:endParaRPr b="1" lang="en-US" sz="2400" spc="-1" strike="noStrike">
              <a:solidFill>
                <a:srgbClr val="000000"/>
              </a:solidFill>
              <a:latin typeface="Times New Roman"/>
            </a:endParaRPr>
          </a:p>
        </p:txBody>
      </p:sp>
      <p:pic>
        <p:nvPicPr>
          <p:cNvPr id="758" name="" descr=""/>
          <p:cNvPicPr/>
          <p:nvPr/>
        </p:nvPicPr>
        <p:blipFill>
          <a:blip r:embed="rId1"/>
          <a:stretch/>
        </p:blipFill>
        <p:spPr>
          <a:xfrm>
            <a:off x="6975000" y="388440"/>
            <a:ext cx="1411920" cy="662760"/>
          </a:xfrm>
          <a:prstGeom prst="rect">
            <a:avLst/>
          </a:prstGeom>
          <a:ln>
            <a:noFill/>
          </a:ln>
        </p:spPr>
      </p:pic>
      <p:sp>
        <p:nvSpPr>
          <p:cNvPr id="759" name="CustomShape 3"/>
          <p:cNvSpPr/>
          <p:nvPr/>
        </p:nvSpPr>
        <p:spPr>
          <a:xfrm>
            <a:off x="0" y="1051560"/>
            <a:ext cx="1523880" cy="4661280"/>
          </a:xfrm>
          <a:custGeom>
            <a:avLst/>
            <a:gdLst/>
            <a:ahLst/>
            <a:rect l="0" t="0" r="r" b="b"/>
            <a:pathLst>
              <a:path w="4235" h="12950">
                <a:moveTo>
                  <a:pt x="4" y="0"/>
                </a:moveTo>
                <a:lnTo>
                  <a:pt x="4" y="0"/>
                </a:lnTo>
                <a:cubicBezTo>
                  <a:pt x="4" y="0"/>
                  <a:pt x="3" y="0"/>
                  <a:pt x="2" y="1"/>
                </a:cubicBezTo>
                <a:lnTo>
                  <a:pt x="1" y="2"/>
                </a:lnTo>
                <a:cubicBezTo>
                  <a:pt x="0" y="3"/>
                  <a:pt x="0" y="4"/>
                  <a:pt x="0" y="4"/>
                </a:cubicBezTo>
                <a:lnTo>
                  <a:pt x="0" y="12944"/>
                </a:lnTo>
                <a:lnTo>
                  <a:pt x="0" y="12945"/>
                </a:lnTo>
                <a:cubicBezTo>
                  <a:pt x="0" y="12945"/>
                  <a:pt x="0" y="12946"/>
                  <a:pt x="1" y="12947"/>
                </a:cubicBezTo>
                <a:lnTo>
                  <a:pt x="2" y="12948"/>
                </a:lnTo>
                <a:cubicBezTo>
                  <a:pt x="3" y="12949"/>
                  <a:pt x="4" y="12949"/>
                  <a:pt x="4" y="12949"/>
                </a:cubicBezTo>
                <a:lnTo>
                  <a:pt x="4229" y="12949"/>
                </a:lnTo>
                <a:lnTo>
                  <a:pt x="4230" y="12949"/>
                </a:lnTo>
                <a:cubicBezTo>
                  <a:pt x="4230" y="12949"/>
                  <a:pt x="4231" y="12949"/>
                  <a:pt x="4232" y="12948"/>
                </a:cubicBezTo>
                <a:lnTo>
                  <a:pt x="4233" y="12947"/>
                </a:lnTo>
                <a:cubicBezTo>
                  <a:pt x="4234" y="12946"/>
                  <a:pt x="4234" y="12945"/>
                  <a:pt x="4234" y="12945"/>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Cisco VoIP</a:t>
            </a:r>
            <a:endParaRPr b="1" lang="en-US" sz="2800" spc="-1" strike="noStrike">
              <a:solidFill>
                <a:srgbClr val="000000"/>
              </a:solidFill>
              <a:latin typeface="Arial Narrow"/>
            </a:endParaRPr>
          </a:p>
        </p:txBody>
      </p:sp>
      <p:sp>
        <p:nvSpPr>
          <p:cNvPr id="761"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DHCP adressen laten uitdelen door router</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Times New Roman"/>
              </a:rPr>
              <a:t>Router(config)#ip dhcp pool voiptest</a:t>
            </a:r>
            <a:br/>
            <a:r>
              <a:rPr b="0" lang="en-US" sz="2000" spc="-1" strike="noStrike">
                <a:solidFill>
                  <a:srgbClr val="000000"/>
                </a:solidFill>
                <a:latin typeface="Times New Roman"/>
              </a:rPr>
              <a:t>Router(dhcp-config)#network 192.168.10.0 255.255.255.0</a:t>
            </a:r>
            <a:br/>
            <a:r>
              <a:rPr b="0" lang="en-US" sz="2000" spc="-1" strike="noStrike">
                <a:solidFill>
                  <a:srgbClr val="000000"/>
                </a:solidFill>
                <a:latin typeface="Times New Roman"/>
              </a:rPr>
              <a:t>Router(dhcp-config)#default-router 192.168.10.1</a:t>
            </a:r>
            <a:br/>
            <a:r>
              <a:rPr b="0" lang="en-US" sz="2000" spc="-1" strike="noStrike">
                <a:solidFill>
                  <a:srgbClr val="000000"/>
                </a:solidFill>
                <a:latin typeface="Times New Roman"/>
              </a:rPr>
              <a:t>Router(dhcp-config)#option 150 ip 192.168.10.1</a:t>
            </a:r>
            <a:br/>
            <a:r>
              <a:rPr b="0" lang="en-US" sz="2000" spc="-1" strike="noStrike">
                <a:solidFill>
                  <a:srgbClr val="000000"/>
                </a:solidFill>
                <a:latin typeface="Times New Roman"/>
              </a:rPr>
              <a:t>Router(dhcp-config)#exit</a:t>
            </a:r>
            <a:endParaRPr b="0" lang="en-US" sz="2000" spc="-1" strike="noStrike">
              <a:solidFill>
                <a:srgbClr val="000000"/>
              </a:solidFill>
              <a:latin typeface="Times New Roman"/>
            </a:endParaRPr>
          </a:p>
        </p:txBody>
      </p:sp>
      <p:pic>
        <p:nvPicPr>
          <p:cNvPr id="762" name="" descr=""/>
          <p:cNvPicPr/>
          <p:nvPr/>
        </p:nvPicPr>
        <p:blipFill>
          <a:blip r:embed="rId1"/>
          <a:stretch/>
        </p:blipFill>
        <p:spPr>
          <a:xfrm>
            <a:off x="6788160" y="639360"/>
            <a:ext cx="1737360" cy="82296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Configuratie VoIP router</a:t>
            </a:r>
            <a:endParaRPr b="1" lang="en-US" sz="2800" spc="-1" strike="noStrike">
              <a:solidFill>
                <a:srgbClr val="000000"/>
              </a:solidFill>
              <a:latin typeface="Arial Narrow"/>
            </a:endParaRPr>
          </a:p>
        </p:txBody>
      </p:sp>
      <p:sp>
        <p:nvSpPr>
          <p:cNvPr id="764" name="TextShape 2"/>
          <p:cNvSpPr txBox="1"/>
          <p:nvPr/>
        </p:nvSpPr>
        <p:spPr>
          <a:xfrm>
            <a:off x="1743480" y="1604520"/>
            <a:ext cx="6942960" cy="456768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telefoonservice activeren</a:t>
            </a:r>
            <a:br/>
            <a:r>
              <a:rPr b="0" lang="en-US" sz="1800" spc="-1" strike="noStrike">
                <a:solidFill>
                  <a:srgbClr val="000000"/>
                </a:solidFill>
                <a:latin typeface="Times New Roman"/>
              </a:rPr>
              <a:t>Router(config)#telephony-service</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Router(config-telephony)#max-dn 24           </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Router(config-telephony)#max-ephones 24    </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Router(config-telephony)#ip source-address 192.168.10.1 port 2000</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 </a:t>
            </a:r>
            <a:r>
              <a:rPr b="0" lang="en-US" sz="1800" spc="-1" strike="noStrike">
                <a:solidFill>
                  <a:srgbClr val="000000"/>
                </a:solidFill>
                <a:latin typeface="Times New Roman"/>
              </a:rPr>
              <a:t>Router(config-telephony)# auto assign 1 to 24</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Router(config)#ephone-dn 1                                                        </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Router(config-ephone-dn)#number 501 </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                          </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Router(config)#ephone-dn 2 </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Router(config-ephone-dn)#number 502</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Router(config)#ephone-dn 3</a:t>
            </a:r>
            <a:endParaRPr b="1" lang="en-US" sz="18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1800" spc="-1" strike="noStrike">
                <a:solidFill>
                  <a:srgbClr val="000000"/>
                </a:solidFill>
                <a:latin typeface="Times New Roman"/>
              </a:rPr>
              <a:t>Router(config-ephone-dn)#number 333</a:t>
            </a:r>
            <a:endParaRPr b="1" lang="en-US" sz="1800" spc="-1" strike="noStrike">
              <a:solidFill>
                <a:srgbClr val="000000"/>
              </a:solidFill>
              <a:latin typeface="Times New Roman"/>
            </a:endParaRPr>
          </a:p>
        </p:txBody>
      </p:sp>
      <p:pic>
        <p:nvPicPr>
          <p:cNvPr id="765" name="" descr=""/>
          <p:cNvPicPr/>
          <p:nvPr/>
        </p:nvPicPr>
        <p:blipFill>
          <a:blip r:embed="rId1"/>
          <a:stretch/>
        </p:blipFill>
        <p:spPr>
          <a:xfrm>
            <a:off x="6788160" y="639360"/>
            <a:ext cx="1737360" cy="82296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Configuratie switch</a:t>
            </a:r>
            <a:endParaRPr b="1" lang="en-US" sz="2800" spc="-1" strike="noStrike">
              <a:solidFill>
                <a:srgbClr val="000000"/>
              </a:solidFill>
              <a:latin typeface="Arial Narrow"/>
            </a:endParaRPr>
          </a:p>
        </p:txBody>
      </p:sp>
      <p:sp>
        <p:nvSpPr>
          <p:cNvPr id="767"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Switch(config)#interface range fa0/1 – 24</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Switch(config-if-range)#switchport mode access</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Switch(config-if-range)#switchport voice vlan 1</a:t>
            </a:r>
            <a:endParaRPr b="1" lang="en-US" sz="2400" spc="-1" strike="noStrike">
              <a:solidFill>
                <a:srgbClr val="000000"/>
              </a:solidFill>
              <a:latin typeface="Times New Roman"/>
            </a:endParaRPr>
          </a:p>
        </p:txBody>
      </p:sp>
      <p:pic>
        <p:nvPicPr>
          <p:cNvPr id="768" name="" descr=""/>
          <p:cNvPicPr/>
          <p:nvPr/>
        </p:nvPicPr>
        <p:blipFill>
          <a:blip r:embed="rId1"/>
          <a:stretch/>
        </p:blipFill>
        <p:spPr>
          <a:xfrm>
            <a:off x="3963600" y="4589640"/>
            <a:ext cx="1929600" cy="693720"/>
          </a:xfrm>
          <a:prstGeom prst="rect">
            <a:avLst/>
          </a:prstGeom>
          <a:ln>
            <a:noFill/>
          </a:ln>
        </p:spPr>
      </p:pic>
      <p:pic>
        <p:nvPicPr>
          <p:cNvPr id="769" name="" descr=""/>
          <p:cNvPicPr/>
          <p:nvPr/>
        </p:nvPicPr>
        <p:blipFill>
          <a:blip r:embed="rId2"/>
          <a:stretch/>
        </p:blipFill>
        <p:spPr>
          <a:xfrm>
            <a:off x="4064400" y="3109680"/>
            <a:ext cx="1737360" cy="822960"/>
          </a:xfrm>
          <a:prstGeom prst="rect">
            <a:avLst/>
          </a:prstGeom>
          <a:ln>
            <a:noFill/>
          </a:ln>
        </p:spPr>
      </p:pic>
      <p:cxnSp>
        <p:nvCxnSpPr>
          <p:cNvPr id="770" name="Line 3"/>
          <p:cNvCxnSpPr>
            <a:stCxn id="768" idx="0"/>
            <a:endCxn id="769" idx="2"/>
          </p:cNvCxnSpPr>
          <p:nvPr/>
        </p:nvCxnSpPr>
        <p:spPr>
          <a:xfrm flipV="1">
            <a:off x="4928400" y="3932640"/>
            <a:ext cx="5040" cy="657360"/>
          </a:xfrm>
          <a:prstGeom prst="bentConnector3">
            <a:avLst/>
          </a:prstGeom>
          <a:ln w="18360">
            <a:solidFill>
              <a:srgbClr val="000080"/>
            </a:solidFill>
            <a:round/>
          </a:ln>
        </p:spPr>
      </p:cxn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Totaalbeeld</a:t>
            </a:r>
            <a:endParaRPr b="1" lang="en-US" sz="2800" spc="-1" strike="noStrike">
              <a:solidFill>
                <a:srgbClr val="000000"/>
              </a:solidFill>
              <a:latin typeface="Arial Narrow"/>
            </a:endParaRPr>
          </a:p>
        </p:txBody>
      </p:sp>
      <p:pic>
        <p:nvPicPr>
          <p:cNvPr id="772" name="" descr=""/>
          <p:cNvPicPr/>
          <p:nvPr/>
        </p:nvPicPr>
        <p:blipFill>
          <a:blip r:embed="rId1"/>
          <a:stretch/>
        </p:blipFill>
        <p:spPr>
          <a:xfrm>
            <a:off x="4172040" y="2587680"/>
            <a:ext cx="1929600" cy="693720"/>
          </a:xfrm>
          <a:prstGeom prst="rect">
            <a:avLst/>
          </a:prstGeom>
          <a:ln>
            <a:noFill/>
          </a:ln>
        </p:spPr>
      </p:pic>
      <p:pic>
        <p:nvPicPr>
          <p:cNvPr id="773" name="" descr=""/>
          <p:cNvPicPr/>
          <p:nvPr/>
        </p:nvPicPr>
        <p:blipFill>
          <a:blip r:embed="rId2"/>
          <a:stretch/>
        </p:blipFill>
        <p:spPr>
          <a:xfrm>
            <a:off x="4272840" y="1323720"/>
            <a:ext cx="1737360" cy="822960"/>
          </a:xfrm>
          <a:prstGeom prst="rect">
            <a:avLst/>
          </a:prstGeom>
          <a:ln>
            <a:noFill/>
          </a:ln>
        </p:spPr>
      </p:pic>
      <p:cxnSp>
        <p:nvCxnSpPr>
          <p:cNvPr id="774" name="Line 2"/>
          <p:cNvCxnSpPr>
            <a:stCxn id="772" idx="0"/>
            <a:endCxn id="773" idx="2"/>
          </p:cNvCxnSpPr>
          <p:nvPr/>
        </p:nvCxnSpPr>
        <p:spPr>
          <a:xfrm flipV="1">
            <a:off x="5136840" y="2146680"/>
            <a:ext cx="5040" cy="441360"/>
          </a:xfrm>
          <a:prstGeom prst="bentConnector3">
            <a:avLst/>
          </a:prstGeom>
          <a:ln w="18360">
            <a:solidFill>
              <a:srgbClr val="000080"/>
            </a:solidFill>
            <a:round/>
          </a:ln>
        </p:spPr>
      </p:cxnSp>
      <p:pic>
        <p:nvPicPr>
          <p:cNvPr id="775" name="" descr=""/>
          <p:cNvPicPr/>
          <p:nvPr/>
        </p:nvPicPr>
        <p:blipFill>
          <a:blip r:embed="rId3"/>
          <a:stretch/>
        </p:blipFill>
        <p:spPr>
          <a:xfrm>
            <a:off x="2825280" y="4138560"/>
            <a:ext cx="1209600" cy="907560"/>
          </a:xfrm>
          <a:prstGeom prst="rect">
            <a:avLst/>
          </a:prstGeom>
          <a:ln>
            <a:noFill/>
          </a:ln>
        </p:spPr>
      </p:pic>
      <p:pic>
        <p:nvPicPr>
          <p:cNvPr id="776" name="" descr=""/>
          <p:cNvPicPr/>
          <p:nvPr/>
        </p:nvPicPr>
        <p:blipFill>
          <a:blip r:embed="rId4"/>
          <a:stretch/>
        </p:blipFill>
        <p:spPr>
          <a:xfrm>
            <a:off x="4545360" y="4124160"/>
            <a:ext cx="1209600" cy="907560"/>
          </a:xfrm>
          <a:prstGeom prst="rect">
            <a:avLst/>
          </a:prstGeom>
          <a:ln>
            <a:noFill/>
          </a:ln>
        </p:spPr>
      </p:pic>
      <p:sp>
        <p:nvSpPr>
          <p:cNvPr id="777" name="TextShape 3"/>
          <p:cNvSpPr txBox="1"/>
          <p:nvPr/>
        </p:nvSpPr>
        <p:spPr>
          <a:xfrm>
            <a:off x="2828520" y="5119560"/>
            <a:ext cx="1442520" cy="1187640"/>
          </a:xfrm>
          <a:prstGeom prst="rect">
            <a:avLst/>
          </a:prstGeom>
          <a:noFill/>
          <a:ln>
            <a:noFill/>
          </a:ln>
        </p:spPr>
        <p:txBody>
          <a:bodyPr lIns="90000" rIns="90000" tIns="45000" bIns="45000">
            <a:noAutofit/>
          </a:bodyPr>
          <a:p>
            <a:r>
              <a:rPr b="0" lang="en-US" sz="2400" spc="-1" strike="noStrike">
                <a:solidFill>
                  <a:srgbClr val="000000"/>
                </a:solidFill>
                <a:latin typeface="Times New Roman"/>
              </a:rPr>
              <a:t>7960</a:t>
            </a:r>
            <a:br/>
            <a:r>
              <a:rPr b="0" lang="en-US" sz="2400" spc="-1" strike="noStrike">
                <a:solidFill>
                  <a:srgbClr val="000000"/>
                </a:solidFill>
                <a:latin typeface="Times New Roman"/>
              </a:rPr>
              <a:t>IP Phone0</a:t>
            </a:r>
            <a:br/>
            <a:r>
              <a:rPr b="0" lang="en-US" sz="2400" spc="-1" strike="noStrike">
                <a:solidFill>
                  <a:srgbClr val="000000"/>
                </a:solidFill>
                <a:latin typeface="Times New Roman"/>
              </a:rPr>
              <a:t>#501</a:t>
            </a:r>
            <a:endParaRPr b="0" lang="en-US" sz="2400" spc="-1" strike="noStrike">
              <a:solidFill>
                <a:srgbClr val="000000"/>
              </a:solidFill>
              <a:latin typeface="Times New Roman"/>
            </a:endParaRPr>
          </a:p>
        </p:txBody>
      </p:sp>
      <p:sp>
        <p:nvSpPr>
          <p:cNvPr id="778" name="TextShape 4"/>
          <p:cNvSpPr txBox="1"/>
          <p:nvPr/>
        </p:nvSpPr>
        <p:spPr>
          <a:xfrm>
            <a:off x="4610880" y="5104800"/>
            <a:ext cx="1442520" cy="1187640"/>
          </a:xfrm>
          <a:prstGeom prst="rect">
            <a:avLst/>
          </a:prstGeom>
          <a:noFill/>
          <a:ln>
            <a:noFill/>
          </a:ln>
        </p:spPr>
        <p:txBody>
          <a:bodyPr lIns="90000" rIns="90000" tIns="45000" bIns="45000">
            <a:noAutofit/>
          </a:bodyPr>
          <a:p>
            <a:r>
              <a:rPr b="0" lang="en-US" sz="2400" spc="-1" strike="noStrike">
                <a:solidFill>
                  <a:srgbClr val="000000"/>
                </a:solidFill>
                <a:latin typeface="Times New Roman"/>
              </a:rPr>
              <a:t>7960</a:t>
            </a:r>
            <a:br/>
            <a:r>
              <a:rPr b="0" lang="en-US" sz="2400" spc="-1" strike="noStrike">
                <a:solidFill>
                  <a:srgbClr val="000000"/>
                </a:solidFill>
                <a:latin typeface="Times New Roman"/>
              </a:rPr>
              <a:t>IP Phone0</a:t>
            </a:r>
            <a:br/>
            <a:r>
              <a:rPr b="0" lang="en-US" sz="2400" spc="-1" strike="noStrike">
                <a:solidFill>
                  <a:srgbClr val="000000"/>
                </a:solidFill>
                <a:latin typeface="Times New Roman"/>
              </a:rPr>
              <a:t>#502</a:t>
            </a:r>
            <a:endParaRPr b="0" lang="en-US" sz="2400" spc="-1" strike="noStrike">
              <a:solidFill>
                <a:srgbClr val="000000"/>
              </a:solidFill>
              <a:latin typeface="Times New Roman"/>
            </a:endParaRPr>
          </a:p>
        </p:txBody>
      </p:sp>
      <p:pic>
        <p:nvPicPr>
          <p:cNvPr id="779" name="" descr=""/>
          <p:cNvPicPr/>
          <p:nvPr/>
        </p:nvPicPr>
        <p:blipFill>
          <a:blip r:embed="rId5"/>
          <a:stretch/>
        </p:blipFill>
        <p:spPr>
          <a:xfrm>
            <a:off x="6464160" y="3465720"/>
            <a:ext cx="893880" cy="512280"/>
          </a:xfrm>
          <a:prstGeom prst="rect">
            <a:avLst/>
          </a:prstGeom>
          <a:ln>
            <a:noFill/>
          </a:ln>
        </p:spPr>
      </p:pic>
      <p:sp>
        <p:nvSpPr>
          <p:cNvPr id="780" name="TextShape 5"/>
          <p:cNvSpPr txBox="1"/>
          <p:nvPr/>
        </p:nvSpPr>
        <p:spPr>
          <a:xfrm>
            <a:off x="7412400" y="3289320"/>
            <a:ext cx="1768680" cy="1005120"/>
          </a:xfrm>
          <a:prstGeom prst="rect">
            <a:avLst/>
          </a:prstGeom>
          <a:noFill/>
          <a:ln>
            <a:noFill/>
          </a:ln>
        </p:spPr>
        <p:txBody>
          <a:bodyPr lIns="90000" rIns="90000" tIns="45000" bIns="45000">
            <a:noAutofit/>
          </a:bodyPr>
          <a:p>
            <a:r>
              <a:rPr b="0" lang="en-US" sz="2000" spc="-1" strike="noStrike">
                <a:solidFill>
                  <a:srgbClr val="000000"/>
                </a:solidFill>
                <a:latin typeface="Times New Roman"/>
              </a:rPr>
              <a:t>Home VoIP PT</a:t>
            </a:r>
            <a:br/>
            <a:r>
              <a:rPr b="0" lang="en-US" sz="2000" spc="-1" strike="noStrike">
                <a:solidFill>
                  <a:srgbClr val="000000"/>
                </a:solidFill>
                <a:latin typeface="Times New Roman"/>
              </a:rPr>
              <a:t>Home VoIP0</a:t>
            </a:r>
            <a:br/>
            <a:endParaRPr b="0" lang="en-US" sz="2000" spc="-1" strike="noStrike">
              <a:solidFill>
                <a:srgbClr val="000000"/>
              </a:solidFill>
              <a:latin typeface="Times New Roman"/>
            </a:endParaRPr>
          </a:p>
        </p:txBody>
      </p:sp>
      <p:sp>
        <p:nvSpPr>
          <p:cNvPr id="781" name="TextShape 6"/>
          <p:cNvSpPr txBox="1"/>
          <p:nvPr/>
        </p:nvSpPr>
        <p:spPr>
          <a:xfrm>
            <a:off x="6370920" y="5090040"/>
            <a:ext cx="2068920" cy="1187640"/>
          </a:xfrm>
          <a:prstGeom prst="rect">
            <a:avLst/>
          </a:prstGeom>
          <a:noFill/>
          <a:ln>
            <a:noFill/>
          </a:ln>
        </p:spPr>
        <p:txBody>
          <a:bodyPr lIns="90000" rIns="90000" tIns="45000" bIns="45000">
            <a:noAutofit/>
          </a:bodyPr>
          <a:p>
            <a:r>
              <a:rPr b="0" lang="en-US" sz="2400" spc="-1" strike="noStrike">
                <a:solidFill>
                  <a:srgbClr val="000000"/>
                </a:solidFill>
                <a:latin typeface="Times New Roman"/>
              </a:rPr>
              <a:t>Analog Phone</a:t>
            </a:r>
            <a:br/>
            <a:r>
              <a:rPr b="0" lang="en-US" sz="2400" spc="-1" strike="noStrike">
                <a:solidFill>
                  <a:srgbClr val="000000"/>
                </a:solidFill>
                <a:latin typeface="Times New Roman"/>
              </a:rPr>
              <a:t>Analog Phone0</a:t>
            </a:r>
            <a:br/>
            <a:r>
              <a:rPr b="0" lang="en-US" sz="2400" spc="-1" strike="noStrike">
                <a:solidFill>
                  <a:srgbClr val="000000"/>
                </a:solidFill>
                <a:latin typeface="Times New Roman"/>
              </a:rPr>
              <a:t>#333</a:t>
            </a:r>
            <a:endParaRPr b="0" lang="en-US" sz="2400" spc="-1" strike="noStrike">
              <a:solidFill>
                <a:srgbClr val="000000"/>
              </a:solidFill>
              <a:latin typeface="Times New Roman"/>
            </a:endParaRPr>
          </a:p>
        </p:txBody>
      </p:sp>
      <p:pic>
        <p:nvPicPr>
          <p:cNvPr id="782" name="" descr=""/>
          <p:cNvPicPr/>
          <p:nvPr/>
        </p:nvPicPr>
        <p:blipFill>
          <a:blip r:embed="rId6"/>
          <a:stretch/>
        </p:blipFill>
        <p:spPr>
          <a:xfrm>
            <a:off x="6457680" y="4345920"/>
            <a:ext cx="892080" cy="547920"/>
          </a:xfrm>
          <a:prstGeom prst="rect">
            <a:avLst/>
          </a:prstGeom>
          <a:ln>
            <a:noFill/>
          </a:ln>
        </p:spPr>
      </p:pic>
      <p:cxnSp>
        <p:nvCxnSpPr>
          <p:cNvPr id="783" name="Line 7"/>
          <p:cNvCxnSpPr>
            <a:stCxn id="775" idx="0"/>
            <a:endCxn id="772" idx="1"/>
          </p:cNvCxnSpPr>
          <p:nvPr/>
        </p:nvCxnSpPr>
        <p:spPr>
          <a:xfrm flipV="1">
            <a:off x="3430080" y="2934360"/>
            <a:ext cx="742320" cy="1204560"/>
          </a:xfrm>
          <a:prstGeom prst="bentConnector3">
            <a:avLst/>
          </a:prstGeom>
          <a:ln>
            <a:solidFill>
              <a:srgbClr val="000000"/>
            </a:solidFill>
          </a:ln>
        </p:spPr>
      </p:cxnSp>
      <p:cxnSp>
        <p:nvCxnSpPr>
          <p:cNvPr id="784" name="Line 8"/>
          <p:cNvCxnSpPr>
            <a:stCxn id="776" idx="0"/>
            <a:endCxn id="772" idx="2"/>
          </p:cNvCxnSpPr>
          <p:nvPr/>
        </p:nvCxnSpPr>
        <p:spPr>
          <a:xfrm flipH="1" flipV="1">
            <a:off x="5136840" y="3281400"/>
            <a:ext cx="13680" cy="843120"/>
          </a:xfrm>
          <a:prstGeom prst="bentConnector3">
            <a:avLst/>
          </a:prstGeom>
          <a:ln>
            <a:solidFill>
              <a:srgbClr val="000000"/>
            </a:solidFill>
          </a:ln>
        </p:spPr>
      </p:cxnSp>
      <p:cxnSp>
        <p:nvCxnSpPr>
          <p:cNvPr id="785" name="Line 9"/>
          <p:cNvCxnSpPr>
            <a:stCxn id="772" idx="3"/>
            <a:endCxn id="779" idx="0"/>
          </p:cNvCxnSpPr>
          <p:nvPr/>
        </p:nvCxnSpPr>
        <p:spPr>
          <a:xfrm>
            <a:off x="6101640" y="2934360"/>
            <a:ext cx="809640" cy="531720"/>
          </a:xfrm>
          <a:prstGeom prst="bentConnector3">
            <a:avLst/>
          </a:prstGeom>
          <a:ln>
            <a:solidFill>
              <a:srgbClr val="000000"/>
            </a:solidFill>
          </a:ln>
        </p:spPr>
      </p:cxnSp>
      <p:cxnSp>
        <p:nvCxnSpPr>
          <p:cNvPr id="786" name="Line 10"/>
          <p:cNvCxnSpPr>
            <a:stCxn id="782" idx="0"/>
            <a:endCxn id="779" idx="2"/>
          </p:cNvCxnSpPr>
          <p:nvPr/>
        </p:nvCxnSpPr>
        <p:spPr>
          <a:xfrm flipV="1">
            <a:off x="6903720" y="3978000"/>
            <a:ext cx="7560" cy="368280"/>
          </a:xfrm>
          <a:prstGeom prst="bentConnector3">
            <a:avLst/>
          </a:prstGeom>
          <a:ln>
            <a:solidFill>
              <a:srgbClr val="000000"/>
            </a:solidFill>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1860480" y="254880"/>
            <a:ext cx="7283520" cy="1269000"/>
          </a:xfrm>
          <a:prstGeom prst="rect">
            <a:avLst/>
          </a:prstGeom>
          <a:noFill/>
          <a:ln>
            <a:noFill/>
          </a:ln>
        </p:spPr>
        <p:txBody>
          <a:bodyPr lIns="0" rIns="0" tIns="0" bIns="0" anchor="ctr">
            <a:noAutofit/>
          </a:bodyPr>
          <a:p>
            <a:r>
              <a:rPr b="1" lang="en-US" sz="2800" spc="-1" strike="noStrike">
                <a:solidFill>
                  <a:srgbClr val="000000"/>
                </a:solidFill>
                <a:latin typeface="Arial Narrow"/>
              </a:rPr>
              <a:t>Wat is VoIP?</a:t>
            </a:r>
            <a:endParaRPr b="1" lang="en-US" sz="2800" spc="-1" strike="noStrike">
              <a:solidFill>
                <a:srgbClr val="000000"/>
              </a:solidFill>
              <a:latin typeface="Arial Narrow"/>
            </a:endParaRPr>
          </a:p>
        </p:txBody>
      </p:sp>
      <p:sp>
        <p:nvSpPr>
          <p:cNvPr id="249" name="TextShape 2"/>
          <p:cNvSpPr txBox="1"/>
          <p:nvPr/>
        </p:nvSpPr>
        <p:spPr>
          <a:xfrm>
            <a:off x="1714680" y="1396800"/>
            <a:ext cx="7340400" cy="452628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Voice over IP</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Controlekanaal om verbinding op te zetten </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Mediakanaal om geëncodeerde voice data door te sturen</a:t>
            </a:r>
            <a:endParaRPr b="0" lang="en-US" sz="2400" spc="-1" strike="noStrike">
              <a:solidFill>
                <a:srgbClr val="000000"/>
              </a:solidFill>
              <a:latin typeface="Times New Roman"/>
            </a:endParaRPr>
          </a:p>
          <a:p>
            <a:pPr lvl="2" marL="1143000" indent="-228600">
              <a:spcBef>
                <a:spcPts val="499"/>
              </a:spcBef>
              <a:buClr>
                <a:srgbClr val="aecf00"/>
              </a:buClr>
              <a:buFont typeface="Times New Roman"/>
              <a:buChar char="-"/>
              <a:tabLst>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en-US" sz="2000" spc="-1" strike="noStrike">
                <a:solidFill>
                  <a:srgbClr val="000000"/>
                </a:solidFill>
                <a:latin typeface="Times New Roman"/>
              </a:rPr>
              <a:t>Vergelijkbaar met FTP controle/data</a:t>
            </a:r>
            <a:endParaRPr b="0" lang="en-US" sz="2000" spc="-1" strike="noStrike">
              <a:solidFill>
                <a:srgbClr val="000000"/>
              </a:solidFill>
              <a:latin typeface="Times New Roman"/>
            </a:endParaRPr>
          </a:p>
        </p:txBody>
      </p:sp>
      <p:grpSp>
        <p:nvGrpSpPr>
          <p:cNvPr id="250" name="Group 3"/>
          <p:cNvGrpSpPr/>
          <p:nvPr/>
        </p:nvGrpSpPr>
        <p:grpSpPr>
          <a:xfrm>
            <a:off x="3770280" y="3673440"/>
            <a:ext cx="3276000" cy="2096280"/>
            <a:chOff x="3770280" y="3673440"/>
            <a:chExt cx="3276000" cy="2096280"/>
          </a:xfrm>
        </p:grpSpPr>
        <p:sp>
          <p:nvSpPr>
            <p:cNvPr id="251" name="CustomShape 4"/>
            <p:cNvSpPr/>
            <p:nvPr/>
          </p:nvSpPr>
          <p:spPr>
            <a:xfrm>
              <a:off x="3875400" y="3779280"/>
              <a:ext cx="3170880" cy="1990440"/>
            </a:xfrm>
            <a:custGeom>
              <a:avLst/>
              <a:gdLst/>
              <a:ahLst/>
              <a:rect l="l" t="t" r="r" b="b"/>
              <a:pathLst>
                <a:path w="419" h="263">
                  <a:moveTo>
                    <a:pt x="73" y="35"/>
                  </a:moveTo>
                  <a:cubicBezTo>
                    <a:pt x="84" y="18"/>
                    <a:pt x="102" y="5"/>
                    <a:pt x="124" y="2"/>
                  </a:cubicBezTo>
                  <a:cubicBezTo>
                    <a:pt x="146" y="0"/>
                    <a:pt x="166" y="8"/>
                    <a:pt x="181" y="23"/>
                  </a:cubicBezTo>
                  <a:cubicBezTo>
                    <a:pt x="189" y="18"/>
                    <a:pt x="198" y="14"/>
                    <a:pt x="208" y="13"/>
                  </a:cubicBezTo>
                  <a:cubicBezTo>
                    <a:pt x="221" y="12"/>
                    <a:pt x="233" y="14"/>
                    <a:pt x="243" y="18"/>
                  </a:cubicBezTo>
                  <a:cubicBezTo>
                    <a:pt x="253" y="11"/>
                    <a:pt x="264" y="7"/>
                    <a:pt x="276" y="5"/>
                  </a:cubicBezTo>
                  <a:cubicBezTo>
                    <a:pt x="309" y="2"/>
                    <a:pt x="340" y="22"/>
                    <a:pt x="349" y="53"/>
                  </a:cubicBezTo>
                  <a:cubicBezTo>
                    <a:pt x="383" y="54"/>
                    <a:pt x="412" y="79"/>
                    <a:pt x="416" y="114"/>
                  </a:cubicBezTo>
                  <a:cubicBezTo>
                    <a:pt x="419" y="137"/>
                    <a:pt x="409" y="160"/>
                    <a:pt x="392" y="174"/>
                  </a:cubicBezTo>
                  <a:cubicBezTo>
                    <a:pt x="392" y="175"/>
                    <a:pt x="393" y="176"/>
                    <a:pt x="393" y="177"/>
                  </a:cubicBezTo>
                  <a:cubicBezTo>
                    <a:pt x="397" y="215"/>
                    <a:pt x="370" y="249"/>
                    <a:pt x="333" y="253"/>
                  </a:cubicBezTo>
                  <a:cubicBezTo>
                    <a:pt x="317" y="255"/>
                    <a:pt x="302" y="250"/>
                    <a:pt x="289" y="243"/>
                  </a:cubicBezTo>
                  <a:cubicBezTo>
                    <a:pt x="279" y="252"/>
                    <a:pt x="265" y="259"/>
                    <a:pt x="250" y="260"/>
                  </a:cubicBezTo>
                  <a:cubicBezTo>
                    <a:pt x="231" y="263"/>
                    <a:pt x="213" y="257"/>
                    <a:pt x="199" y="246"/>
                  </a:cubicBezTo>
                  <a:cubicBezTo>
                    <a:pt x="197" y="246"/>
                    <a:pt x="193" y="247"/>
                    <a:pt x="191" y="247"/>
                  </a:cubicBezTo>
                  <a:cubicBezTo>
                    <a:pt x="175" y="249"/>
                    <a:pt x="160" y="245"/>
                    <a:pt x="148" y="237"/>
                  </a:cubicBezTo>
                  <a:cubicBezTo>
                    <a:pt x="138" y="245"/>
                    <a:pt x="127" y="249"/>
                    <a:pt x="114" y="251"/>
                  </a:cubicBezTo>
                  <a:cubicBezTo>
                    <a:pt x="77" y="255"/>
                    <a:pt x="43" y="228"/>
                    <a:pt x="38" y="191"/>
                  </a:cubicBezTo>
                  <a:cubicBezTo>
                    <a:pt x="37" y="181"/>
                    <a:pt x="38" y="173"/>
                    <a:pt x="40" y="164"/>
                  </a:cubicBezTo>
                  <a:cubicBezTo>
                    <a:pt x="21" y="154"/>
                    <a:pt x="7" y="135"/>
                    <a:pt x="4" y="111"/>
                  </a:cubicBezTo>
                  <a:cubicBezTo>
                    <a:pt x="0" y="74"/>
                    <a:pt x="27" y="40"/>
                    <a:pt x="65" y="36"/>
                  </a:cubicBezTo>
                  <a:cubicBezTo>
                    <a:pt x="67" y="35"/>
                    <a:pt x="70" y="35"/>
                    <a:pt x="73" y="35"/>
                  </a:cubicBezTo>
                  <a:close/>
                </a:path>
              </a:pathLst>
            </a:custGeom>
            <a:solidFill>
              <a:srgbClr val="333333"/>
            </a:solidFill>
            <a:ln>
              <a:noFill/>
            </a:ln>
          </p:spPr>
          <p:style>
            <a:lnRef idx="0"/>
            <a:fillRef idx="0"/>
            <a:effectRef idx="0"/>
            <a:fontRef idx="minor"/>
          </p:style>
        </p:sp>
        <p:sp>
          <p:nvSpPr>
            <p:cNvPr id="252" name="CustomShape 5"/>
            <p:cNvSpPr/>
            <p:nvPr/>
          </p:nvSpPr>
          <p:spPr>
            <a:xfrm>
              <a:off x="3782520" y="3689280"/>
              <a:ext cx="3170880" cy="1988280"/>
            </a:xfrm>
            <a:custGeom>
              <a:avLst/>
              <a:gdLst/>
              <a:ahLst/>
              <a:rect l="l" t="t" r="r" b="b"/>
              <a:pathLst>
                <a:path w="419" h="263">
                  <a:moveTo>
                    <a:pt x="73" y="35"/>
                  </a:moveTo>
                  <a:cubicBezTo>
                    <a:pt x="84" y="18"/>
                    <a:pt x="102" y="5"/>
                    <a:pt x="124" y="2"/>
                  </a:cubicBezTo>
                  <a:cubicBezTo>
                    <a:pt x="146" y="0"/>
                    <a:pt x="166" y="8"/>
                    <a:pt x="181" y="23"/>
                  </a:cubicBezTo>
                  <a:cubicBezTo>
                    <a:pt x="189" y="18"/>
                    <a:pt x="198" y="14"/>
                    <a:pt x="208" y="13"/>
                  </a:cubicBezTo>
                  <a:cubicBezTo>
                    <a:pt x="221" y="12"/>
                    <a:pt x="233" y="14"/>
                    <a:pt x="243" y="18"/>
                  </a:cubicBezTo>
                  <a:cubicBezTo>
                    <a:pt x="253" y="11"/>
                    <a:pt x="264" y="7"/>
                    <a:pt x="276" y="5"/>
                  </a:cubicBezTo>
                  <a:cubicBezTo>
                    <a:pt x="309" y="2"/>
                    <a:pt x="340" y="22"/>
                    <a:pt x="349" y="53"/>
                  </a:cubicBezTo>
                  <a:cubicBezTo>
                    <a:pt x="383" y="54"/>
                    <a:pt x="412" y="79"/>
                    <a:pt x="416" y="114"/>
                  </a:cubicBezTo>
                  <a:cubicBezTo>
                    <a:pt x="419" y="137"/>
                    <a:pt x="409" y="160"/>
                    <a:pt x="392" y="174"/>
                  </a:cubicBezTo>
                  <a:cubicBezTo>
                    <a:pt x="392" y="175"/>
                    <a:pt x="393" y="176"/>
                    <a:pt x="393" y="177"/>
                  </a:cubicBezTo>
                  <a:cubicBezTo>
                    <a:pt x="397" y="215"/>
                    <a:pt x="370" y="249"/>
                    <a:pt x="333" y="253"/>
                  </a:cubicBezTo>
                  <a:cubicBezTo>
                    <a:pt x="317" y="255"/>
                    <a:pt x="302" y="250"/>
                    <a:pt x="289" y="243"/>
                  </a:cubicBezTo>
                  <a:cubicBezTo>
                    <a:pt x="279" y="252"/>
                    <a:pt x="265" y="259"/>
                    <a:pt x="250" y="260"/>
                  </a:cubicBezTo>
                  <a:cubicBezTo>
                    <a:pt x="231" y="263"/>
                    <a:pt x="213" y="257"/>
                    <a:pt x="199" y="246"/>
                  </a:cubicBezTo>
                  <a:cubicBezTo>
                    <a:pt x="197" y="246"/>
                    <a:pt x="193" y="247"/>
                    <a:pt x="191" y="247"/>
                  </a:cubicBezTo>
                  <a:cubicBezTo>
                    <a:pt x="175" y="249"/>
                    <a:pt x="160" y="245"/>
                    <a:pt x="148" y="237"/>
                  </a:cubicBezTo>
                  <a:cubicBezTo>
                    <a:pt x="138" y="245"/>
                    <a:pt x="127" y="249"/>
                    <a:pt x="114" y="251"/>
                  </a:cubicBezTo>
                  <a:cubicBezTo>
                    <a:pt x="77" y="255"/>
                    <a:pt x="43" y="228"/>
                    <a:pt x="38" y="191"/>
                  </a:cubicBezTo>
                  <a:cubicBezTo>
                    <a:pt x="37" y="181"/>
                    <a:pt x="38" y="173"/>
                    <a:pt x="40" y="164"/>
                  </a:cubicBezTo>
                  <a:cubicBezTo>
                    <a:pt x="21" y="154"/>
                    <a:pt x="7" y="135"/>
                    <a:pt x="4" y="111"/>
                  </a:cubicBezTo>
                  <a:cubicBezTo>
                    <a:pt x="0" y="74"/>
                    <a:pt x="27" y="40"/>
                    <a:pt x="65" y="36"/>
                  </a:cubicBezTo>
                  <a:cubicBezTo>
                    <a:pt x="67" y="35"/>
                    <a:pt x="70" y="35"/>
                    <a:pt x="73" y="35"/>
                  </a:cubicBezTo>
                  <a:close/>
                </a:path>
              </a:pathLst>
            </a:custGeom>
            <a:solidFill>
              <a:srgbClr val="e6e6e6"/>
            </a:solidFill>
            <a:ln>
              <a:noFill/>
            </a:ln>
          </p:spPr>
          <p:style>
            <a:lnRef idx="0"/>
            <a:fillRef idx="0"/>
            <a:effectRef idx="0"/>
            <a:fontRef idx="minor"/>
          </p:style>
        </p:sp>
        <p:sp>
          <p:nvSpPr>
            <p:cNvPr id="253" name="CustomShape 6"/>
            <p:cNvSpPr/>
            <p:nvPr/>
          </p:nvSpPr>
          <p:spPr>
            <a:xfrm>
              <a:off x="3770280" y="3673440"/>
              <a:ext cx="3199320" cy="2020320"/>
            </a:xfrm>
            <a:custGeom>
              <a:avLst/>
              <a:gdLst/>
              <a:ahLst/>
              <a:rect l="l" t="t" r="r" b="b"/>
              <a:pathLst>
                <a:path w="423" h="267">
                  <a:moveTo>
                    <a:pt x="77" y="38"/>
                  </a:moveTo>
                  <a:cubicBezTo>
                    <a:pt x="88" y="20"/>
                    <a:pt x="105" y="9"/>
                    <a:pt x="126" y="6"/>
                  </a:cubicBezTo>
                  <a:cubicBezTo>
                    <a:pt x="147" y="4"/>
                    <a:pt x="167" y="11"/>
                    <a:pt x="181" y="26"/>
                  </a:cubicBezTo>
                  <a:cubicBezTo>
                    <a:pt x="182" y="27"/>
                    <a:pt x="182" y="27"/>
                    <a:pt x="182" y="27"/>
                  </a:cubicBezTo>
                  <a:cubicBezTo>
                    <a:pt x="184" y="27"/>
                    <a:pt x="184" y="27"/>
                    <a:pt x="184" y="27"/>
                  </a:cubicBezTo>
                  <a:cubicBezTo>
                    <a:pt x="192" y="21"/>
                    <a:pt x="201" y="18"/>
                    <a:pt x="211" y="17"/>
                  </a:cubicBezTo>
                  <a:cubicBezTo>
                    <a:pt x="222" y="16"/>
                    <a:pt x="234" y="18"/>
                    <a:pt x="244" y="22"/>
                  </a:cubicBezTo>
                  <a:cubicBezTo>
                    <a:pt x="245" y="23"/>
                    <a:pt x="245" y="23"/>
                    <a:pt x="245" y="23"/>
                  </a:cubicBezTo>
                  <a:cubicBezTo>
                    <a:pt x="246" y="22"/>
                    <a:pt x="246" y="22"/>
                    <a:pt x="246" y="22"/>
                  </a:cubicBezTo>
                  <a:cubicBezTo>
                    <a:pt x="256" y="15"/>
                    <a:pt x="267" y="11"/>
                    <a:pt x="278" y="9"/>
                  </a:cubicBezTo>
                  <a:cubicBezTo>
                    <a:pt x="310" y="6"/>
                    <a:pt x="340" y="25"/>
                    <a:pt x="349" y="56"/>
                  </a:cubicBezTo>
                  <a:cubicBezTo>
                    <a:pt x="350" y="57"/>
                    <a:pt x="350" y="57"/>
                    <a:pt x="350" y="57"/>
                  </a:cubicBezTo>
                  <a:cubicBezTo>
                    <a:pt x="351" y="57"/>
                    <a:pt x="351" y="57"/>
                    <a:pt x="351" y="57"/>
                  </a:cubicBezTo>
                  <a:cubicBezTo>
                    <a:pt x="384" y="57"/>
                    <a:pt x="412" y="83"/>
                    <a:pt x="416" y="116"/>
                  </a:cubicBezTo>
                  <a:cubicBezTo>
                    <a:pt x="419" y="138"/>
                    <a:pt x="410" y="160"/>
                    <a:pt x="393" y="174"/>
                  </a:cubicBezTo>
                  <a:cubicBezTo>
                    <a:pt x="392" y="175"/>
                    <a:pt x="392" y="175"/>
                    <a:pt x="392" y="175"/>
                  </a:cubicBezTo>
                  <a:cubicBezTo>
                    <a:pt x="392" y="176"/>
                    <a:pt x="392" y="176"/>
                    <a:pt x="392" y="176"/>
                  </a:cubicBezTo>
                  <a:cubicBezTo>
                    <a:pt x="392" y="177"/>
                    <a:pt x="392" y="177"/>
                    <a:pt x="392" y="178"/>
                  </a:cubicBezTo>
                  <a:cubicBezTo>
                    <a:pt x="393" y="178"/>
                    <a:pt x="393" y="179"/>
                    <a:pt x="393" y="179"/>
                  </a:cubicBezTo>
                  <a:cubicBezTo>
                    <a:pt x="395" y="197"/>
                    <a:pt x="390" y="214"/>
                    <a:pt x="379" y="228"/>
                  </a:cubicBezTo>
                  <a:cubicBezTo>
                    <a:pt x="368" y="242"/>
                    <a:pt x="352" y="251"/>
                    <a:pt x="334" y="253"/>
                  </a:cubicBezTo>
                  <a:cubicBezTo>
                    <a:pt x="320" y="255"/>
                    <a:pt x="305" y="251"/>
                    <a:pt x="292" y="243"/>
                  </a:cubicBezTo>
                  <a:cubicBezTo>
                    <a:pt x="291" y="242"/>
                    <a:pt x="291" y="242"/>
                    <a:pt x="291" y="242"/>
                  </a:cubicBezTo>
                  <a:cubicBezTo>
                    <a:pt x="290" y="243"/>
                    <a:pt x="290" y="243"/>
                    <a:pt x="290" y="243"/>
                  </a:cubicBezTo>
                  <a:cubicBezTo>
                    <a:pt x="279" y="253"/>
                    <a:pt x="266" y="259"/>
                    <a:pt x="252" y="260"/>
                  </a:cubicBezTo>
                  <a:cubicBezTo>
                    <a:pt x="234" y="262"/>
                    <a:pt x="216" y="257"/>
                    <a:pt x="202" y="246"/>
                  </a:cubicBezTo>
                  <a:cubicBezTo>
                    <a:pt x="202" y="245"/>
                    <a:pt x="202" y="245"/>
                    <a:pt x="202" y="245"/>
                  </a:cubicBezTo>
                  <a:cubicBezTo>
                    <a:pt x="201" y="246"/>
                    <a:pt x="201" y="246"/>
                    <a:pt x="201" y="246"/>
                  </a:cubicBezTo>
                  <a:cubicBezTo>
                    <a:pt x="198" y="246"/>
                    <a:pt x="195" y="247"/>
                    <a:pt x="192" y="247"/>
                  </a:cubicBezTo>
                  <a:cubicBezTo>
                    <a:pt x="178" y="249"/>
                    <a:pt x="163" y="245"/>
                    <a:pt x="151" y="238"/>
                  </a:cubicBezTo>
                  <a:cubicBezTo>
                    <a:pt x="150" y="237"/>
                    <a:pt x="150" y="237"/>
                    <a:pt x="150" y="237"/>
                  </a:cubicBezTo>
                  <a:cubicBezTo>
                    <a:pt x="149" y="238"/>
                    <a:pt x="149" y="238"/>
                    <a:pt x="149" y="238"/>
                  </a:cubicBezTo>
                  <a:cubicBezTo>
                    <a:pt x="139" y="245"/>
                    <a:pt x="128" y="250"/>
                    <a:pt x="116" y="251"/>
                  </a:cubicBezTo>
                  <a:cubicBezTo>
                    <a:pt x="80" y="255"/>
                    <a:pt x="47" y="229"/>
                    <a:pt x="42" y="192"/>
                  </a:cubicBezTo>
                  <a:cubicBezTo>
                    <a:pt x="41" y="183"/>
                    <a:pt x="42" y="175"/>
                    <a:pt x="44" y="167"/>
                  </a:cubicBezTo>
                  <a:cubicBezTo>
                    <a:pt x="45" y="165"/>
                    <a:pt x="45" y="165"/>
                    <a:pt x="45" y="165"/>
                  </a:cubicBezTo>
                  <a:cubicBezTo>
                    <a:pt x="43" y="164"/>
                    <a:pt x="43" y="164"/>
                    <a:pt x="43" y="164"/>
                  </a:cubicBezTo>
                  <a:cubicBezTo>
                    <a:pt x="24" y="154"/>
                    <a:pt x="11" y="135"/>
                    <a:pt x="8" y="113"/>
                  </a:cubicBezTo>
                  <a:cubicBezTo>
                    <a:pt x="4" y="77"/>
                    <a:pt x="30" y="44"/>
                    <a:pt x="67" y="40"/>
                  </a:cubicBezTo>
                  <a:cubicBezTo>
                    <a:pt x="70" y="39"/>
                    <a:pt x="72" y="39"/>
                    <a:pt x="75" y="39"/>
                  </a:cubicBezTo>
                  <a:cubicBezTo>
                    <a:pt x="76" y="39"/>
                    <a:pt x="76" y="39"/>
                    <a:pt x="76" y="39"/>
                  </a:cubicBezTo>
                  <a:lnTo>
                    <a:pt x="77" y="38"/>
                  </a:lnTo>
                  <a:close/>
                  <a:moveTo>
                    <a:pt x="66" y="36"/>
                  </a:moveTo>
                  <a:cubicBezTo>
                    <a:pt x="28" y="40"/>
                    <a:pt x="0" y="75"/>
                    <a:pt x="4" y="114"/>
                  </a:cubicBezTo>
                  <a:cubicBezTo>
                    <a:pt x="7" y="137"/>
                    <a:pt x="21" y="157"/>
                    <a:pt x="41" y="168"/>
                  </a:cubicBezTo>
                  <a:cubicBezTo>
                    <a:pt x="40" y="166"/>
                    <a:pt x="40" y="166"/>
                    <a:pt x="40" y="166"/>
                  </a:cubicBezTo>
                  <a:cubicBezTo>
                    <a:pt x="38" y="174"/>
                    <a:pt x="37" y="183"/>
                    <a:pt x="38" y="193"/>
                  </a:cubicBezTo>
                  <a:cubicBezTo>
                    <a:pt x="43" y="231"/>
                    <a:pt x="78" y="259"/>
                    <a:pt x="116" y="255"/>
                  </a:cubicBezTo>
                  <a:cubicBezTo>
                    <a:pt x="129" y="253"/>
                    <a:pt x="141" y="249"/>
                    <a:pt x="151" y="241"/>
                  </a:cubicBezTo>
                  <a:cubicBezTo>
                    <a:pt x="149" y="241"/>
                    <a:pt x="149" y="241"/>
                    <a:pt x="149" y="241"/>
                  </a:cubicBezTo>
                  <a:cubicBezTo>
                    <a:pt x="162" y="249"/>
                    <a:pt x="177" y="253"/>
                    <a:pt x="193" y="251"/>
                  </a:cubicBezTo>
                  <a:cubicBezTo>
                    <a:pt x="196" y="251"/>
                    <a:pt x="199" y="250"/>
                    <a:pt x="202" y="249"/>
                  </a:cubicBezTo>
                  <a:cubicBezTo>
                    <a:pt x="200" y="249"/>
                    <a:pt x="200" y="249"/>
                    <a:pt x="200" y="249"/>
                  </a:cubicBezTo>
                  <a:cubicBezTo>
                    <a:pt x="215" y="261"/>
                    <a:pt x="233" y="267"/>
                    <a:pt x="252" y="264"/>
                  </a:cubicBezTo>
                  <a:cubicBezTo>
                    <a:pt x="267" y="263"/>
                    <a:pt x="281" y="256"/>
                    <a:pt x="292" y="246"/>
                  </a:cubicBezTo>
                  <a:cubicBezTo>
                    <a:pt x="290" y="246"/>
                    <a:pt x="290" y="246"/>
                    <a:pt x="290" y="246"/>
                  </a:cubicBezTo>
                  <a:cubicBezTo>
                    <a:pt x="304" y="255"/>
                    <a:pt x="319" y="259"/>
                    <a:pt x="335" y="257"/>
                  </a:cubicBezTo>
                  <a:cubicBezTo>
                    <a:pt x="353" y="255"/>
                    <a:pt x="370" y="245"/>
                    <a:pt x="382" y="231"/>
                  </a:cubicBezTo>
                  <a:cubicBezTo>
                    <a:pt x="394" y="216"/>
                    <a:pt x="399" y="198"/>
                    <a:pt x="397" y="179"/>
                  </a:cubicBezTo>
                  <a:cubicBezTo>
                    <a:pt x="397" y="178"/>
                    <a:pt x="396" y="177"/>
                    <a:pt x="396" y="177"/>
                  </a:cubicBezTo>
                  <a:cubicBezTo>
                    <a:pt x="396" y="176"/>
                    <a:pt x="396" y="176"/>
                    <a:pt x="396" y="175"/>
                  </a:cubicBezTo>
                  <a:cubicBezTo>
                    <a:pt x="395" y="177"/>
                    <a:pt x="395" y="177"/>
                    <a:pt x="395" y="177"/>
                  </a:cubicBezTo>
                  <a:cubicBezTo>
                    <a:pt x="413" y="162"/>
                    <a:pt x="423" y="139"/>
                    <a:pt x="420" y="115"/>
                  </a:cubicBezTo>
                  <a:cubicBezTo>
                    <a:pt x="416" y="80"/>
                    <a:pt x="386" y="54"/>
                    <a:pt x="351" y="53"/>
                  </a:cubicBezTo>
                  <a:cubicBezTo>
                    <a:pt x="353" y="54"/>
                    <a:pt x="353" y="54"/>
                    <a:pt x="353" y="54"/>
                  </a:cubicBezTo>
                  <a:cubicBezTo>
                    <a:pt x="343" y="22"/>
                    <a:pt x="312" y="2"/>
                    <a:pt x="278" y="5"/>
                  </a:cubicBezTo>
                  <a:cubicBezTo>
                    <a:pt x="266" y="7"/>
                    <a:pt x="254" y="11"/>
                    <a:pt x="244" y="19"/>
                  </a:cubicBezTo>
                  <a:cubicBezTo>
                    <a:pt x="246" y="19"/>
                    <a:pt x="246" y="19"/>
                    <a:pt x="246" y="19"/>
                  </a:cubicBezTo>
                  <a:cubicBezTo>
                    <a:pt x="235" y="14"/>
                    <a:pt x="222" y="12"/>
                    <a:pt x="210" y="13"/>
                  </a:cubicBezTo>
                  <a:cubicBezTo>
                    <a:pt x="200" y="14"/>
                    <a:pt x="191" y="18"/>
                    <a:pt x="182" y="23"/>
                  </a:cubicBezTo>
                  <a:cubicBezTo>
                    <a:pt x="184" y="23"/>
                    <a:pt x="184" y="23"/>
                    <a:pt x="184" y="23"/>
                  </a:cubicBezTo>
                  <a:cubicBezTo>
                    <a:pt x="169" y="8"/>
                    <a:pt x="147" y="0"/>
                    <a:pt x="125" y="2"/>
                  </a:cubicBezTo>
                  <a:cubicBezTo>
                    <a:pt x="104" y="5"/>
                    <a:pt x="85" y="17"/>
                    <a:pt x="73" y="36"/>
                  </a:cubicBezTo>
                  <a:cubicBezTo>
                    <a:pt x="75" y="35"/>
                    <a:pt x="75" y="35"/>
                    <a:pt x="75" y="35"/>
                  </a:cubicBezTo>
                  <a:cubicBezTo>
                    <a:pt x="72" y="35"/>
                    <a:pt x="69" y="35"/>
                    <a:pt x="66" y="36"/>
                  </a:cubicBezTo>
                  <a:close/>
                </a:path>
              </a:pathLst>
            </a:custGeom>
            <a:solidFill>
              <a:srgbClr val="7f7f7f"/>
            </a:solidFill>
            <a:ln>
              <a:noFill/>
            </a:ln>
          </p:spPr>
          <p:style>
            <a:lnRef idx="0"/>
            <a:fillRef idx="0"/>
            <a:effectRef idx="0"/>
            <a:fontRef idx="minor"/>
          </p:style>
        </p:sp>
        <p:sp>
          <p:nvSpPr>
            <p:cNvPr id="254" name="CustomShape 7"/>
            <p:cNvSpPr/>
            <p:nvPr/>
          </p:nvSpPr>
          <p:spPr>
            <a:xfrm>
              <a:off x="4048200" y="4928400"/>
              <a:ext cx="54360" cy="204480"/>
            </a:xfrm>
            <a:custGeom>
              <a:avLst/>
              <a:gdLst/>
              <a:ahLst/>
              <a:rect l="l" t="t" r="r" b="b"/>
              <a:pathLst>
                <a:path w="7" h="27">
                  <a:moveTo>
                    <a:pt x="5" y="26"/>
                  </a:moveTo>
                  <a:cubicBezTo>
                    <a:pt x="4" y="17"/>
                    <a:pt x="5" y="9"/>
                    <a:pt x="7" y="1"/>
                  </a:cubicBezTo>
                  <a:cubicBezTo>
                    <a:pt x="3" y="0"/>
                    <a:pt x="3" y="0"/>
                    <a:pt x="3" y="0"/>
                  </a:cubicBezTo>
                  <a:cubicBezTo>
                    <a:pt x="1" y="8"/>
                    <a:pt x="0" y="17"/>
                    <a:pt x="1" y="27"/>
                  </a:cubicBezTo>
                  <a:lnTo>
                    <a:pt x="5" y="26"/>
                  </a:lnTo>
                  <a:close/>
                </a:path>
              </a:pathLst>
            </a:custGeom>
            <a:solidFill>
              <a:srgbClr val="404040"/>
            </a:solidFill>
            <a:ln>
              <a:noFill/>
            </a:ln>
          </p:spPr>
          <p:style>
            <a:lnRef idx="0"/>
            <a:fillRef idx="0"/>
            <a:effectRef idx="0"/>
            <a:fontRef idx="minor"/>
          </p:style>
        </p:sp>
        <p:sp>
          <p:nvSpPr>
            <p:cNvPr id="255" name="CustomShape 8"/>
            <p:cNvSpPr/>
            <p:nvPr/>
          </p:nvSpPr>
          <p:spPr>
            <a:xfrm>
              <a:off x="4054680" y="5126760"/>
              <a:ext cx="592560" cy="505800"/>
            </a:xfrm>
            <a:custGeom>
              <a:avLst/>
              <a:gdLst/>
              <a:ahLst/>
              <a:rect l="l" t="t" r="r" b="b"/>
              <a:pathLst>
                <a:path w="78" h="67">
                  <a:moveTo>
                    <a:pt x="78" y="59"/>
                  </a:moveTo>
                  <a:cubicBezTo>
                    <a:pt x="42" y="63"/>
                    <a:pt x="9" y="37"/>
                    <a:pt x="4" y="0"/>
                  </a:cubicBezTo>
                  <a:cubicBezTo>
                    <a:pt x="0" y="1"/>
                    <a:pt x="0" y="1"/>
                    <a:pt x="0" y="1"/>
                  </a:cubicBezTo>
                  <a:cubicBezTo>
                    <a:pt x="5" y="39"/>
                    <a:pt x="40" y="67"/>
                    <a:pt x="78" y="63"/>
                  </a:cubicBezTo>
                  <a:lnTo>
                    <a:pt x="78" y="59"/>
                  </a:lnTo>
                  <a:close/>
                </a:path>
              </a:pathLst>
            </a:custGeom>
            <a:solidFill>
              <a:srgbClr val="404040"/>
            </a:solidFill>
            <a:ln>
              <a:noFill/>
            </a:ln>
          </p:spPr>
          <p:style>
            <a:lnRef idx="0"/>
            <a:fillRef idx="0"/>
            <a:effectRef idx="0"/>
            <a:fontRef idx="minor"/>
          </p:style>
        </p:sp>
        <p:sp>
          <p:nvSpPr>
            <p:cNvPr id="256" name="CustomShape 9"/>
            <p:cNvSpPr/>
            <p:nvPr/>
          </p:nvSpPr>
          <p:spPr>
            <a:xfrm>
              <a:off x="4647600" y="5472360"/>
              <a:ext cx="262800" cy="131400"/>
            </a:xfrm>
            <a:custGeom>
              <a:avLst/>
              <a:gdLst/>
              <a:ahLst/>
              <a:rect l="l" t="t" r="r" b="b"/>
              <a:pathLst>
                <a:path w="35" h="17">
                  <a:moveTo>
                    <a:pt x="33" y="0"/>
                  </a:moveTo>
                  <a:cubicBezTo>
                    <a:pt x="23" y="7"/>
                    <a:pt x="12" y="12"/>
                    <a:pt x="0" y="13"/>
                  </a:cubicBezTo>
                  <a:cubicBezTo>
                    <a:pt x="0" y="17"/>
                    <a:pt x="0" y="17"/>
                    <a:pt x="0" y="17"/>
                  </a:cubicBezTo>
                  <a:cubicBezTo>
                    <a:pt x="13" y="15"/>
                    <a:pt x="25" y="11"/>
                    <a:pt x="35" y="3"/>
                  </a:cubicBezTo>
                  <a:lnTo>
                    <a:pt x="33" y="0"/>
                  </a:lnTo>
                  <a:close/>
                </a:path>
              </a:pathLst>
            </a:custGeom>
            <a:solidFill>
              <a:srgbClr val="404040"/>
            </a:solidFill>
            <a:ln>
              <a:noFill/>
            </a:ln>
          </p:spPr>
          <p:style>
            <a:lnRef idx="0"/>
            <a:fillRef idx="0"/>
            <a:effectRef idx="0"/>
            <a:fontRef idx="minor"/>
          </p:style>
        </p:sp>
        <p:sp>
          <p:nvSpPr>
            <p:cNvPr id="257" name="CustomShape 10"/>
            <p:cNvSpPr/>
            <p:nvPr/>
          </p:nvSpPr>
          <p:spPr>
            <a:xfrm>
              <a:off x="5281560" y="5533200"/>
              <a:ext cx="394200" cy="160200"/>
            </a:xfrm>
            <a:custGeom>
              <a:avLst/>
              <a:gdLst/>
              <a:ahLst/>
              <a:rect l="l" t="t" r="r" b="b"/>
              <a:pathLst>
                <a:path w="52" h="21">
                  <a:moveTo>
                    <a:pt x="52" y="14"/>
                  </a:moveTo>
                  <a:cubicBezTo>
                    <a:pt x="34" y="16"/>
                    <a:pt x="16" y="11"/>
                    <a:pt x="2" y="0"/>
                  </a:cubicBezTo>
                  <a:cubicBezTo>
                    <a:pt x="0" y="3"/>
                    <a:pt x="0" y="3"/>
                    <a:pt x="0" y="3"/>
                  </a:cubicBezTo>
                  <a:cubicBezTo>
                    <a:pt x="15" y="15"/>
                    <a:pt x="33" y="21"/>
                    <a:pt x="52" y="18"/>
                  </a:cubicBezTo>
                  <a:lnTo>
                    <a:pt x="52" y="14"/>
                  </a:lnTo>
                  <a:close/>
                </a:path>
              </a:pathLst>
            </a:custGeom>
            <a:solidFill>
              <a:srgbClr val="404040"/>
            </a:solidFill>
            <a:ln>
              <a:noFill/>
            </a:ln>
          </p:spPr>
          <p:style>
            <a:lnRef idx="0"/>
            <a:fillRef idx="0"/>
            <a:effectRef idx="0"/>
            <a:fontRef idx="minor"/>
          </p:style>
        </p:sp>
        <p:sp>
          <p:nvSpPr>
            <p:cNvPr id="258" name="CustomShape 11"/>
            <p:cNvSpPr/>
            <p:nvPr/>
          </p:nvSpPr>
          <p:spPr>
            <a:xfrm>
              <a:off x="5675760" y="5510880"/>
              <a:ext cx="304200" cy="160200"/>
            </a:xfrm>
            <a:custGeom>
              <a:avLst/>
              <a:gdLst/>
              <a:ahLst/>
              <a:rect l="l" t="t" r="r" b="b"/>
              <a:pathLst>
                <a:path w="40" h="21">
                  <a:moveTo>
                    <a:pt x="38" y="0"/>
                  </a:moveTo>
                  <a:cubicBezTo>
                    <a:pt x="27" y="10"/>
                    <a:pt x="14" y="16"/>
                    <a:pt x="0" y="17"/>
                  </a:cubicBezTo>
                  <a:cubicBezTo>
                    <a:pt x="0" y="21"/>
                    <a:pt x="0" y="21"/>
                    <a:pt x="0" y="21"/>
                  </a:cubicBezTo>
                  <a:cubicBezTo>
                    <a:pt x="15" y="20"/>
                    <a:pt x="29" y="13"/>
                    <a:pt x="40" y="3"/>
                  </a:cubicBezTo>
                  <a:lnTo>
                    <a:pt x="38" y="0"/>
                  </a:lnTo>
                  <a:close/>
                </a:path>
              </a:pathLst>
            </a:custGeom>
            <a:solidFill>
              <a:srgbClr val="404040"/>
            </a:solidFill>
            <a:ln>
              <a:noFill/>
            </a:ln>
          </p:spPr>
          <p:style>
            <a:lnRef idx="0"/>
            <a:fillRef idx="0"/>
            <a:effectRef idx="0"/>
            <a:fontRef idx="minor"/>
          </p:style>
        </p:sp>
        <p:sp>
          <p:nvSpPr>
            <p:cNvPr id="259" name="CustomShape 12"/>
            <p:cNvSpPr/>
            <p:nvPr/>
          </p:nvSpPr>
          <p:spPr>
            <a:xfrm>
              <a:off x="6742080" y="4544280"/>
              <a:ext cx="227160" cy="466560"/>
            </a:xfrm>
            <a:custGeom>
              <a:avLst/>
              <a:gdLst/>
              <a:ahLst/>
              <a:rect l="l" t="t" r="r" b="b"/>
              <a:pathLst>
                <a:path w="30" h="62">
                  <a:moveTo>
                    <a:pt x="23" y="1"/>
                  </a:moveTo>
                  <a:cubicBezTo>
                    <a:pt x="26" y="23"/>
                    <a:pt x="17" y="45"/>
                    <a:pt x="0" y="59"/>
                  </a:cubicBezTo>
                  <a:cubicBezTo>
                    <a:pt x="2" y="62"/>
                    <a:pt x="2" y="62"/>
                    <a:pt x="2" y="62"/>
                  </a:cubicBezTo>
                  <a:cubicBezTo>
                    <a:pt x="20" y="47"/>
                    <a:pt x="30" y="24"/>
                    <a:pt x="27" y="0"/>
                  </a:cubicBezTo>
                  <a:lnTo>
                    <a:pt x="23" y="1"/>
                  </a:lnTo>
                  <a:close/>
                </a:path>
              </a:pathLst>
            </a:custGeom>
            <a:solidFill>
              <a:srgbClr val="404040"/>
            </a:solidFill>
            <a:ln>
              <a:noFill/>
            </a:ln>
          </p:spPr>
          <p:style>
            <a:lnRef idx="0"/>
            <a:fillRef idx="0"/>
            <a:effectRef idx="0"/>
            <a:fontRef idx="minor"/>
          </p:style>
        </p:sp>
        <p:sp>
          <p:nvSpPr>
            <p:cNvPr id="260" name="CustomShape 13"/>
            <p:cNvSpPr/>
            <p:nvPr/>
          </p:nvSpPr>
          <p:spPr>
            <a:xfrm>
              <a:off x="6424560" y="4077000"/>
              <a:ext cx="522000" cy="473040"/>
            </a:xfrm>
            <a:custGeom>
              <a:avLst/>
              <a:gdLst/>
              <a:ahLst/>
              <a:rect l="l" t="t" r="r" b="b"/>
              <a:pathLst>
                <a:path w="69" h="63">
                  <a:moveTo>
                    <a:pt x="0" y="4"/>
                  </a:moveTo>
                  <a:cubicBezTo>
                    <a:pt x="33" y="4"/>
                    <a:pt x="61" y="30"/>
                    <a:pt x="65" y="63"/>
                  </a:cubicBezTo>
                  <a:cubicBezTo>
                    <a:pt x="69" y="62"/>
                    <a:pt x="69" y="62"/>
                    <a:pt x="69" y="62"/>
                  </a:cubicBezTo>
                  <a:cubicBezTo>
                    <a:pt x="65" y="27"/>
                    <a:pt x="35" y="1"/>
                    <a:pt x="0" y="0"/>
                  </a:cubicBezTo>
                  <a:lnTo>
                    <a:pt x="0" y="4"/>
                  </a:lnTo>
                  <a:close/>
                </a:path>
              </a:pathLst>
            </a:custGeom>
            <a:solidFill>
              <a:srgbClr val="404040"/>
            </a:solidFill>
            <a:ln>
              <a:noFill/>
            </a:ln>
          </p:spPr>
          <p:style>
            <a:lnRef idx="0"/>
            <a:fillRef idx="0"/>
            <a:effectRef idx="0"/>
            <a:fontRef idx="minor"/>
          </p:style>
        </p:sp>
        <p:sp>
          <p:nvSpPr>
            <p:cNvPr id="261" name="CustomShape 14"/>
            <p:cNvSpPr/>
            <p:nvPr/>
          </p:nvSpPr>
          <p:spPr>
            <a:xfrm>
              <a:off x="4714920" y="3673440"/>
              <a:ext cx="444960" cy="198000"/>
            </a:xfrm>
            <a:custGeom>
              <a:avLst/>
              <a:gdLst/>
              <a:ahLst/>
              <a:rect l="l" t="t" r="r" b="b"/>
              <a:pathLst>
                <a:path w="59" h="26">
                  <a:moveTo>
                    <a:pt x="1" y="6"/>
                  </a:moveTo>
                  <a:cubicBezTo>
                    <a:pt x="22" y="4"/>
                    <a:pt x="42" y="11"/>
                    <a:pt x="56" y="26"/>
                  </a:cubicBezTo>
                  <a:cubicBezTo>
                    <a:pt x="59" y="23"/>
                    <a:pt x="59" y="23"/>
                    <a:pt x="59" y="23"/>
                  </a:cubicBezTo>
                  <a:cubicBezTo>
                    <a:pt x="44" y="8"/>
                    <a:pt x="22" y="0"/>
                    <a:pt x="0" y="2"/>
                  </a:cubicBezTo>
                  <a:lnTo>
                    <a:pt x="1" y="6"/>
                  </a:lnTo>
                  <a:close/>
                </a:path>
              </a:pathLst>
            </a:custGeom>
            <a:solidFill>
              <a:srgbClr val="404040"/>
            </a:solidFill>
            <a:ln>
              <a:noFill/>
            </a:ln>
          </p:spPr>
          <p:style>
            <a:lnRef idx="0"/>
            <a:fillRef idx="0"/>
            <a:effectRef idx="0"/>
            <a:fontRef idx="minor"/>
          </p:style>
        </p:sp>
        <p:sp>
          <p:nvSpPr>
            <p:cNvPr id="262" name="CustomShape 15"/>
            <p:cNvSpPr/>
            <p:nvPr/>
          </p:nvSpPr>
          <p:spPr>
            <a:xfrm>
              <a:off x="4320720" y="3689280"/>
              <a:ext cx="400680" cy="272160"/>
            </a:xfrm>
            <a:custGeom>
              <a:avLst/>
              <a:gdLst/>
              <a:ahLst/>
              <a:rect l="l" t="t" r="r" b="b"/>
              <a:pathLst>
                <a:path w="53" h="36">
                  <a:moveTo>
                    <a:pt x="4" y="36"/>
                  </a:moveTo>
                  <a:cubicBezTo>
                    <a:pt x="15" y="18"/>
                    <a:pt x="32" y="7"/>
                    <a:pt x="53" y="4"/>
                  </a:cubicBezTo>
                  <a:cubicBezTo>
                    <a:pt x="52" y="0"/>
                    <a:pt x="52" y="0"/>
                    <a:pt x="52" y="0"/>
                  </a:cubicBezTo>
                  <a:cubicBezTo>
                    <a:pt x="31" y="3"/>
                    <a:pt x="12" y="15"/>
                    <a:pt x="0" y="34"/>
                  </a:cubicBezTo>
                  <a:lnTo>
                    <a:pt x="4" y="36"/>
                  </a:lnTo>
                  <a:close/>
                </a:path>
              </a:pathLst>
            </a:custGeom>
            <a:solidFill>
              <a:srgbClr val="404040"/>
            </a:solidFill>
            <a:ln>
              <a:noFill/>
            </a:ln>
          </p:spPr>
          <p:style>
            <a:lnRef idx="0"/>
            <a:fillRef idx="0"/>
            <a:effectRef idx="0"/>
            <a:fontRef idx="minor"/>
          </p:style>
        </p:sp>
      </p:grpSp>
      <p:sp>
        <p:nvSpPr>
          <p:cNvPr id="263" name="CustomShape 16"/>
          <p:cNvSpPr/>
          <p:nvPr/>
        </p:nvSpPr>
        <p:spPr>
          <a:xfrm>
            <a:off x="4543200" y="4511520"/>
            <a:ext cx="181908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000" spc="-1" strike="noStrike">
                <a:solidFill>
                  <a:srgbClr val="000000"/>
                </a:solidFill>
                <a:latin typeface="Tahoma"/>
              </a:rPr>
              <a:t>mediakanaal</a:t>
            </a:r>
            <a:endParaRPr b="0" lang="en-US" sz="2000" spc="-1" strike="noStrike">
              <a:solidFill>
                <a:srgbClr val="000000"/>
              </a:solidFill>
              <a:latin typeface="Times New Roman"/>
            </a:endParaRPr>
          </a:p>
        </p:txBody>
      </p:sp>
      <p:grpSp>
        <p:nvGrpSpPr>
          <p:cNvPr id="264" name="Group 17"/>
          <p:cNvGrpSpPr/>
          <p:nvPr/>
        </p:nvGrpSpPr>
        <p:grpSpPr>
          <a:xfrm>
            <a:off x="3693960" y="5045040"/>
            <a:ext cx="3505320" cy="368280"/>
            <a:chOff x="3693960" y="5045040"/>
            <a:chExt cx="3505320" cy="368280"/>
          </a:xfrm>
        </p:grpSpPr>
        <p:sp>
          <p:nvSpPr>
            <p:cNvPr id="265" name="Line 18"/>
            <p:cNvSpPr/>
            <p:nvPr/>
          </p:nvSpPr>
          <p:spPr>
            <a:xfrm>
              <a:off x="3693960" y="5045040"/>
              <a:ext cx="3505320" cy="0"/>
            </a:xfrm>
            <a:prstGeom prst="line">
              <a:avLst/>
            </a:prstGeom>
            <a:ln w="57240">
              <a:solidFill>
                <a:srgbClr val="3333cc"/>
              </a:solidFill>
              <a:miter/>
            </a:ln>
          </p:spPr>
          <p:style>
            <a:lnRef idx="0"/>
            <a:fillRef idx="0"/>
            <a:effectRef idx="0"/>
            <a:fontRef idx="minor"/>
          </p:style>
        </p:sp>
        <p:sp>
          <p:nvSpPr>
            <p:cNvPr id="266" name="CustomShape 19"/>
            <p:cNvSpPr/>
            <p:nvPr/>
          </p:nvSpPr>
          <p:spPr>
            <a:xfrm>
              <a:off x="5068080" y="5045040"/>
              <a:ext cx="792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grpSp>
      <p:grpSp>
        <p:nvGrpSpPr>
          <p:cNvPr id="267" name="Group 20"/>
          <p:cNvGrpSpPr/>
          <p:nvPr/>
        </p:nvGrpSpPr>
        <p:grpSpPr>
          <a:xfrm>
            <a:off x="3693960" y="3902040"/>
            <a:ext cx="3429000" cy="838080"/>
            <a:chOff x="3693960" y="3902040"/>
            <a:chExt cx="3429000" cy="838080"/>
          </a:xfrm>
        </p:grpSpPr>
        <p:sp>
          <p:nvSpPr>
            <p:cNvPr id="268" name="CustomShape 21"/>
            <p:cNvSpPr/>
            <p:nvPr/>
          </p:nvSpPr>
          <p:spPr>
            <a:xfrm>
              <a:off x="3693960" y="4232160"/>
              <a:ext cx="3429000" cy="507960"/>
            </a:xfrm>
            <a:custGeom>
              <a:avLst/>
              <a:gdLst/>
              <a:ahLst/>
              <a:rect l="l" t="t" r="r" b="b"/>
              <a:pathLst>
                <a:path w="2160" h="320">
                  <a:moveTo>
                    <a:pt x="0" y="320"/>
                  </a:moveTo>
                  <a:cubicBezTo>
                    <a:pt x="220" y="224"/>
                    <a:pt x="440" y="128"/>
                    <a:pt x="672" y="80"/>
                  </a:cubicBezTo>
                  <a:cubicBezTo>
                    <a:pt x="904" y="32"/>
                    <a:pt x="1144" y="0"/>
                    <a:pt x="1392" y="32"/>
                  </a:cubicBezTo>
                  <a:cubicBezTo>
                    <a:pt x="1640" y="64"/>
                    <a:pt x="1900" y="168"/>
                    <a:pt x="2160" y="272"/>
                  </a:cubicBezTo>
                </a:path>
              </a:pathLst>
            </a:custGeom>
            <a:noFill/>
            <a:ln w="28440">
              <a:solidFill>
                <a:srgbClr val="000000"/>
              </a:solidFill>
              <a:custDash>
                <a:ds d="401266" sp="301266"/>
              </a:custDash>
              <a:miter/>
            </a:ln>
          </p:spPr>
          <p:style>
            <a:lnRef idx="0"/>
            <a:fillRef idx="0"/>
            <a:effectRef idx="0"/>
            <a:fontRef idx="minor"/>
          </p:style>
        </p:sp>
        <p:sp>
          <p:nvSpPr>
            <p:cNvPr id="269" name="CustomShape 22"/>
            <p:cNvSpPr/>
            <p:nvPr/>
          </p:nvSpPr>
          <p:spPr>
            <a:xfrm>
              <a:off x="4498920" y="3902040"/>
              <a:ext cx="207036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NL" sz="2000" spc="-1" strike="noStrike">
                  <a:solidFill>
                    <a:srgbClr val="000000"/>
                  </a:solidFill>
                  <a:latin typeface="Tahoma"/>
                </a:rPr>
                <a:t>controlekanaal</a:t>
              </a:r>
              <a:endParaRPr b="0" lang="en-US" sz="2000" spc="-1" strike="noStrike">
                <a:solidFill>
                  <a:srgbClr val="000000"/>
                </a:solidFill>
                <a:latin typeface="Times New Roman"/>
              </a:endParaRPr>
            </a:p>
          </p:txBody>
        </p:sp>
      </p:grpSp>
      <p:pic>
        <p:nvPicPr>
          <p:cNvPr id="270" name="" descr=""/>
          <p:cNvPicPr/>
          <p:nvPr/>
        </p:nvPicPr>
        <p:blipFill>
          <a:blip r:embed="rId1"/>
          <a:stretch/>
        </p:blipFill>
        <p:spPr>
          <a:xfrm>
            <a:off x="7291800" y="4330440"/>
            <a:ext cx="1458360" cy="1351800"/>
          </a:xfrm>
          <a:prstGeom prst="rect">
            <a:avLst/>
          </a:prstGeom>
          <a:ln>
            <a:noFill/>
          </a:ln>
        </p:spPr>
      </p:pic>
      <p:pic>
        <p:nvPicPr>
          <p:cNvPr id="271" name="" descr=""/>
          <p:cNvPicPr/>
          <p:nvPr/>
        </p:nvPicPr>
        <p:blipFill>
          <a:blip r:embed="rId2"/>
          <a:stretch/>
        </p:blipFill>
        <p:spPr>
          <a:xfrm>
            <a:off x="1810440" y="4330440"/>
            <a:ext cx="1579680" cy="1135800"/>
          </a:xfrm>
          <a:prstGeom prst="rect">
            <a:avLst/>
          </a:prstGeom>
          <a:ln>
            <a:noFill/>
          </a:ln>
        </p:spPr>
      </p:pic>
      <p:sp>
        <p:nvSpPr>
          <p:cNvPr id="272" name="CustomShape 23"/>
          <p:cNvSpPr/>
          <p:nvPr/>
        </p:nvSpPr>
        <p:spPr>
          <a:xfrm>
            <a:off x="0" y="2246040"/>
            <a:ext cx="1523880" cy="2251800"/>
          </a:xfrm>
          <a:custGeom>
            <a:avLst/>
            <a:gdLst/>
            <a:ahLst/>
            <a:rect l="0" t="0" r="r" b="b"/>
            <a:pathLst>
              <a:path w="4235" h="6257">
                <a:moveTo>
                  <a:pt x="4" y="0"/>
                </a:moveTo>
                <a:lnTo>
                  <a:pt x="4" y="0"/>
                </a:lnTo>
                <a:cubicBezTo>
                  <a:pt x="4" y="0"/>
                  <a:pt x="3" y="0"/>
                  <a:pt x="2" y="1"/>
                </a:cubicBezTo>
                <a:lnTo>
                  <a:pt x="1" y="2"/>
                </a:lnTo>
                <a:cubicBezTo>
                  <a:pt x="0" y="3"/>
                  <a:pt x="0" y="4"/>
                  <a:pt x="0" y="4"/>
                </a:cubicBezTo>
                <a:lnTo>
                  <a:pt x="0" y="6251"/>
                </a:lnTo>
                <a:lnTo>
                  <a:pt x="0" y="6252"/>
                </a:lnTo>
                <a:cubicBezTo>
                  <a:pt x="0" y="6252"/>
                  <a:pt x="0" y="6253"/>
                  <a:pt x="1" y="6254"/>
                </a:cubicBezTo>
                <a:lnTo>
                  <a:pt x="2" y="6255"/>
                </a:lnTo>
                <a:cubicBezTo>
                  <a:pt x="3" y="6256"/>
                  <a:pt x="4" y="6256"/>
                  <a:pt x="4" y="6256"/>
                </a:cubicBezTo>
                <a:lnTo>
                  <a:pt x="4229" y="6255"/>
                </a:lnTo>
                <a:lnTo>
                  <a:pt x="4230" y="6256"/>
                </a:lnTo>
                <a:cubicBezTo>
                  <a:pt x="4230" y="6256"/>
                  <a:pt x="4231" y="6256"/>
                  <a:pt x="4232" y="6255"/>
                </a:cubicBezTo>
                <a:lnTo>
                  <a:pt x="4233" y="6254"/>
                </a:lnTo>
                <a:cubicBezTo>
                  <a:pt x="4234" y="6253"/>
                  <a:pt x="4234" y="6252"/>
                  <a:pt x="4234" y="6252"/>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273" name="CustomShape 24"/>
          <p:cNvSpPr/>
          <p:nvPr/>
        </p:nvSpPr>
        <p:spPr>
          <a:xfrm>
            <a:off x="-25920" y="705240"/>
            <a:ext cx="1523880" cy="1178280"/>
          </a:xfrm>
          <a:custGeom>
            <a:avLst/>
            <a:gdLst/>
            <a:ahLst/>
            <a:rect l="0" t="0" r="r" b="b"/>
            <a:pathLst>
              <a:path w="4235" h="3275">
                <a:moveTo>
                  <a:pt x="3" y="0"/>
                </a:moveTo>
                <a:lnTo>
                  <a:pt x="3" y="0"/>
                </a:lnTo>
                <a:lnTo>
                  <a:pt x="2" y="0"/>
                </a:lnTo>
                <a:cubicBezTo>
                  <a:pt x="1" y="1"/>
                  <a:pt x="1" y="1"/>
                  <a:pt x="0" y="2"/>
                </a:cubicBezTo>
                <a:lnTo>
                  <a:pt x="0" y="3"/>
                </a:lnTo>
                <a:lnTo>
                  <a:pt x="0" y="3270"/>
                </a:lnTo>
                <a:lnTo>
                  <a:pt x="0" y="3271"/>
                </a:lnTo>
                <a:lnTo>
                  <a:pt x="0" y="3272"/>
                </a:lnTo>
                <a:cubicBezTo>
                  <a:pt x="1" y="3273"/>
                  <a:pt x="1" y="3273"/>
                  <a:pt x="2" y="3274"/>
                </a:cubicBezTo>
                <a:lnTo>
                  <a:pt x="3" y="3274"/>
                </a:lnTo>
                <a:lnTo>
                  <a:pt x="4230" y="3274"/>
                </a:lnTo>
                <a:lnTo>
                  <a:pt x="4231" y="3274"/>
                </a:lnTo>
                <a:lnTo>
                  <a:pt x="4232" y="3274"/>
                </a:lnTo>
                <a:cubicBezTo>
                  <a:pt x="4233" y="3273"/>
                  <a:pt x="4233" y="3273"/>
                  <a:pt x="4234" y="3272"/>
                </a:cubicBezTo>
                <a:lnTo>
                  <a:pt x="4234" y="3271"/>
                </a:lnTo>
                <a:lnTo>
                  <a:pt x="4234" y="3"/>
                </a:lnTo>
                <a:lnTo>
                  <a:pt x="4234" y="3"/>
                </a:lnTo>
                <a:lnTo>
                  <a:pt x="4234" y="3"/>
                </a:lnTo>
                <a:lnTo>
                  <a:pt x="4234" y="2"/>
                </a:lnTo>
                <a:cubicBezTo>
                  <a:pt x="4233" y="1"/>
                  <a:pt x="4233" y="1"/>
                  <a:pt x="4232" y="0"/>
                </a:cubicBezTo>
                <a:lnTo>
                  <a:pt x="4231" y="0"/>
                </a:lnTo>
                <a:lnTo>
                  <a:pt x="3"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TextShape 1"/>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Tips</a:t>
            </a:r>
            <a:endParaRPr b="1" lang="en-US" sz="2800" spc="-1" strike="noStrike">
              <a:solidFill>
                <a:srgbClr val="000000"/>
              </a:solidFill>
              <a:latin typeface="Arial Narrow"/>
            </a:endParaRPr>
          </a:p>
        </p:txBody>
      </p:sp>
      <p:sp>
        <p:nvSpPr>
          <p:cNvPr id="788" name="TextShape 2"/>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Router nog een IP adres geven</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Eerst alles configureren</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Dan de power van de IP phones insteken</a:t>
            </a:r>
            <a:br/>
            <a:r>
              <a:rPr b="1" lang="en-US" sz="2400" spc="-1" strike="noStrike">
                <a:solidFill>
                  <a:srgbClr val="000000"/>
                </a:solidFill>
                <a:latin typeface="Times New Roman"/>
              </a:rPr>
              <a:t> (Cisco grap)</a:t>
            </a: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TextShape 1"/>
          <p:cNvSpPr txBox="1"/>
          <p:nvPr/>
        </p:nvSpPr>
        <p:spPr>
          <a:xfrm>
            <a:off x="1639440" y="595440"/>
            <a:ext cx="6983640" cy="784440"/>
          </a:xfrm>
          <a:prstGeom prst="rect">
            <a:avLst/>
          </a:prstGeom>
          <a:noFill/>
          <a:ln>
            <a:noFill/>
          </a:ln>
        </p:spPr>
        <p:txBody>
          <a:bodyPr lIns="90000" rIns="90000" tIns="46800" bIns="46800" anchor="ctr">
            <a:noAutofit/>
          </a:bodyPr>
          <a:p>
            <a:r>
              <a:rPr b="1" lang="en-GB" sz="2800" spc="-1" strike="noStrike">
                <a:solidFill>
                  <a:srgbClr val="000000"/>
                </a:solidFill>
                <a:latin typeface="Arial Narrow"/>
              </a:rPr>
              <a:t>Referenties</a:t>
            </a:r>
            <a:endParaRPr b="1" lang="en-US" sz="2800" spc="-1" strike="noStrike">
              <a:solidFill>
                <a:srgbClr val="000000"/>
              </a:solidFill>
              <a:latin typeface="Arial Narrow"/>
            </a:endParaRPr>
          </a:p>
        </p:txBody>
      </p:sp>
      <p:sp>
        <p:nvSpPr>
          <p:cNvPr id="790" name="TextShape 2"/>
          <p:cNvSpPr txBox="1"/>
          <p:nvPr/>
        </p:nvSpPr>
        <p:spPr>
          <a:xfrm>
            <a:off x="1549080" y="1523520"/>
            <a:ext cx="6894360" cy="4536000"/>
          </a:xfrm>
          <a:prstGeom prst="rect">
            <a:avLst/>
          </a:prstGeom>
          <a:noFill/>
          <a:ln>
            <a:noFill/>
          </a:ln>
        </p:spPr>
        <p:txBody>
          <a:bodyPr lIns="90000" rIns="90000" tIns="46800" bIns="4680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GB" sz="2400" spc="-1" strike="noStrike">
                <a:solidFill>
                  <a:srgbClr val="000000"/>
                </a:solidFill>
                <a:latin typeface="Times New Roman"/>
              </a:rPr>
              <a:t>A sysadmin’s view of VoIP - Ewen McNeill</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GB" sz="2400" spc="-1" strike="noStrike">
                <a:solidFill>
                  <a:srgbClr val="000000"/>
                </a:solidFill>
                <a:latin typeface="Times New Roman"/>
              </a:rPr>
              <a:t>Voice Over IP Crash Course – Steven Shephard (ISBN: 0-07-226241-9)</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GB" sz="2400" spc="-1" strike="noStrike">
                <a:solidFill>
                  <a:srgbClr val="000000"/>
                </a:solidFill>
                <a:latin typeface="Times New Roman"/>
              </a:rPr>
              <a:t>http://www.naos.co.nz/talks/sysadmins-voip/sysadmins-view-of-voip.pdf</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GB" sz="2400" spc="-1" strike="noStrike">
                <a:solidFill>
                  <a:srgbClr val="000000"/>
                </a:solidFill>
                <a:latin typeface="Times New Roman"/>
              </a:rPr>
              <a:t>http://www.asterisk.org</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endParaRPr b="1" lang="en-US" sz="2400" spc="-1" strike="noStrike">
              <a:solidFill>
                <a:srgbClr val="000000"/>
              </a:solidFill>
              <a:latin typeface="Times New Roman"/>
            </a:endParaRPr>
          </a:p>
        </p:txBody>
      </p:sp>
      <p:sp>
        <p:nvSpPr>
          <p:cNvPr id="791" name="CustomShape 3"/>
          <p:cNvSpPr/>
          <p:nvPr/>
        </p:nvSpPr>
        <p:spPr>
          <a:xfrm>
            <a:off x="360" y="1051560"/>
            <a:ext cx="1523880" cy="4661280"/>
          </a:xfrm>
          <a:custGeom>
            <a:avLst/>
            <a:gdLst/>
            <a:ahLst/>
            <a:rect l="0" t="0" r="r" b="b"/>
            <a:pathLst>
              <a:path w="4235" h="12950">
                <a:moveTo>
                  <a:pt x="4" y="0"/>
                </a:moveTo>
                <a:lnTo>
                  <a:pt x="4" y="0"/>
                </a:lnTo>
                <a:cubicBezTo>
                  <a:pt x="4" y="0"/>
                  <a:pt x="3" y="0"/>
                  <a:pt x="2" y="1"/>
                </a:cubicBezTo>
                <a:lnTo>
                  <a:pt x="1" y="2"/>
                </a:lnTo>
                <a:cubicBezTo>
                  <a:pt x="0" y="3"/>
                  <a:pt x="0" y="4"/>
                  <a:pt x="0" y="4"/>
                </a:cubicBezTo>
                <a:lnTo>
                  <a:pt x="0" y="12944"/>
                </a:lnTo>
                <a:lnTo>
                  <a:pt x="0" y="12945"/>
                </a:lnTo>
                <a:cubicBezTo>
                  <a:pt x="0" y="12945"/>
                  <a:pt x="0" y="12946"/>
                  <a:pt x="1" y="12947"/>
                </a:cubicBezTo>
                <a:lnTo>
                  <a:pt x="2" y="12948"/>
                </a:lnTo>
                <a:cubicBezTo>
                  <a:pt x="3" y="12949"/>
                  <a:pt x="4" y="12949"/>
                  <a:pt x="4" y="12949"/>
                </a:cubicBezTo>
                <a:lnTo>
                  <a:pt x="4229" y="12949"/>
                </a:lnTo>
                <a:lnTo>
                  <a:pt x="4230" y="12949"/>
                </a:lnTo>
                <a:cubicBezTo>
                  <a:pt x="4230" y="12949"/>
                  <a:pt x="4231" y="12949"/>
                  <a:pt x="4232" y="12948"/>
                </a:cubicBezTo>
                <a:lnTo>
                  <a:pt x="4233" y="12947"/>
                </a:lnTo>
                <a:cubicBezTo>
                  <a:pt x="4234" y="12946"/>
                  <a:pt x="4234" y="12945"/>
                  <a:pt x="4234" y="12945"/>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711080" y="442800"/>
            <a:ext cx="7108560" cy="1097640"/>
          </a:xfrm>
          <a:prstGeom prst="rect">
            <a:avLst/>
          </a:prstGeom>
          <a:noFill/>
          <a:ln>
            <a:noFill/>
          </a:ln>
        </p:spPr>
        <p:txBody>
          <a:bodyPr lIns="0" rIns="0" tIns="0" bIns="0" anchor="ctr">
            <a:noAutofit/>
          </a:bodyPr>
          <a:p>
            <a:pPr>
              <a:buClr>
                <a:srgbClr val="000000"/>
              </a:buClr>
              <a:buFont typeface="Arial Narrow"/>
              <a:buChar cha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1" lang="en-US" sz="2800" spc="-1" strike="noStrike">
                <a:solidFill>
                  <a:srgbClr val="000000"/>
                </a:solidFill>
                <a:latin typeface="Arial Narrow"/>
              </a:rPr>
              <a:t>Realtime Transport Protocol  (RTP)</a:t>
            </a:r>
            <a:endParaRPr b="1" lang="en-US" sz="2800" spc="-1" strike="noStrike">
              <a:solidFill>
                <a:srgbClr val="000000"/>
              </a:solidFill>
              <a:latin typeface="Arial Narrow"/>
            </a:endParaRPr>
          </a:p>
        </p:txBody>
      </p:sp>
      <p:sp>
        <p:nvSpPr>
          <p:cNvPr id="275" name="TextShape 2"/>
          <p:cNvSpPr txBox="1"/>
          <p:nvPr/>
        </p:nvSpPr>
        <p:spPr>
          <a:xfrm>
            <a:off x="1714680" y="1396800"/>
            <a:ext cx="7340400" cy="452628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RTP is een media transmissie protocol </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RFC 1889</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Gebruikt door H.323 en SIP</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Gelijkaardig bij andere protocollen</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UDP pakketten met tijdstempel / volgordenummer</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Dynamische poortnummer</a:t>
            </a:r>
            <a:br/>
            <a:r>
              <a:rPr b="0" lang="en-US" sz="2400" spc="-1" strike="noStrike">
                <a:solidFill>
                  <a:srgbClr val="000000"/>
                </a:solidFill>
                <a:latin typeface="Times New Roman"/>
              </a:rPr>
              <a:t>(onderhandeld via SIP)</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1 RTP pakket bevat meerdere samples (+/- 20ms)</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Codex informatie</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RTP en NAT/PAT gaan niet goed samen!</a:t>
            </a:r>
            <a:endParaRPr b="1" lang="en-US" sz="2400" spc="-1" strike="noStrike">
              <a:solidFill>
                <a:srgbClr val="000000"/>
              </a:solidFill>
              <a:latin typeface="Times New Roman"/>
            </a:endParaRPr>
          </a:p>
        </p:txBody>
      </p:sp>
      <p:sp>
        <p:nvSpPr>
          <p:cNvPr id="276" name="CustomShape 3"/>
          <p:cNvSpPr/>
          <p:nvPr/>
        </p:nvSpPr>
        <p:spPr>
          <a:xfrm>
            <a:off x="0" y="2548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277" name="CustomShape 4"/>
          <p:cNvSpPr/>
          <p:nvPr/>
        </p:nvSpPr>
        <p:spPr>
          <a:xfrm>
            <a:off x="360" y="-756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1625760" y="254880"/>
            <a:ext cx="7518240" cy="1269000"/>
          </a:xfrm>
          <a:prstGeom prst="rect">
            <a:avLst/>
          </a:prstGeom>
          <a:noFill/>
          <a:ln>
            <a:noFill/>
          </a:ln>
        </p:spPr>
        <p:txBody>
          <a:bodyPr lIns="0" rIns="0" tIns="0" bIns="0" anchor="ctr">
            <a:noAutofit/>
          </a:bodyPr>
          <a:p>
            <a:r>
              <a:rPr b="1" lang="en-US" sz="2800" spc="-1" strike="noStrike">
                <a:solidFill>
                  <a:srgbClr val="000000"/>
                </a:solidFill>
                <a:latin typeface="Arial Narrow"/>
              </a:rPr>
              <a:t>Voice coders (codex)</a:t>
            </a:r>
            <a:endParaRPr b="1" lang="en-US" sz="2800" spc="-1" strike="noStrike">
              <a:solidFill>
                <a:srgbClr val="000000"/>
              </a:solidFill>
              <a:latin typeface="Arial Narrow"/>
            </a:endParaRPr>
          </a:p>
        </p:txBody>
      </p:sp>
      <p:sp>
        <p:nvSpPr>
          <p:cNvPr id="279" name="TextShape 2"/>
          <p:cNvSpPr txBox="1"/>
          <p:nvPr/>
        </p:nvSpPr>
        <p:spPr>
          <a:xfrm>
            <a:off x="1714680" y="1396800"/>
            <a:ext cx="7340400" cy="452628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Zelfde codex bij H.323 en SIP</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Kleine pakketten van 50 tot 250 Bytes</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G.7xx codices zijn ITU standaard:</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G.711: 64kbps PCM (Pulse Code Modulation)</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G.726: 16-40kbps ADPCM (Adaptive </a:t>
            </a:r>
            <a:r>
              <a:rPr b="0" lang="en-US" sz="2400" spc="-1" strike="noStrike">
                <a:solidFill>
                  <a:srgbClr val="000000"/>
                </a:solidFill>
                <a:latin typeface="Times New Roman"/>
              </a:rPr>
              <a:t>Differential PCM)</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GSM: 13kbps, ook gebruikt bij GSMs </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Ondersteuning van codices niet door alle </a:t>
            </a:r>
            <a:r>
              <a:rPr b="1" lang="en-US" sz="2400" spc="-1" strike="noStrike">
                <a:solidFill>
                  <a:srgbClr val="000000"/>
                </a:solidFill>
                <a:latin typeface="Times New Roman"/>
              </a:rPr>
              <a:t>producten</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Patent en licentieproblemen met G.729, </a:t>
            </a:r>
            <a:r>
              <a:rPr b="1" lang="en-US" sz="2400" spc="-1" strike="noStrike">
                <a:solidFill>
                  <a:srgbClr val="000000"/>
                </a:solidFill>
                <a:latin typeface="Times New Roman"/>
              </a:rPr>
              <a:t>G723.1,...</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Ook open source codices: Speex, iLBC</a:t>
            </a:r>
            <a:endParaRPr b="1" lang="en-US" sz="2400" spc="-1" strike="noStrike">
              <a:solidFill>
                <a:srgbClr val="000000"/>
              </a:solidFill>
              <a:latin typeface="Times New Roman"/>
            </a:endParaRPr>
          </a:p>
        </p:txBody>
      </p:sp>
      <p:sp>
        <p:nvSpPr>
          <p:cNvPr id="280" name="CustomShape 3"/>
          <p:cNvSpPr/>
          <p:nvPr/>
        </p:nvSpPr>
        <p:spPr>
          <a:xfrm>
            <a:off x="36000" y="2548440"/>
            <a:ext cx="1426320" cy="1868400"/>
          </a:xfrm>
          <a:custGeom>
            <a:avLst/>
            <a:gdLst/>
            <a:ahLst/>
            <a:rect l="0" t="0" r="r" b="b"/>
            <a:pathLst>
              <a:path w="3964" h="5192">
                <a:moveTo>
                  <a:pt x="4" y="0"/>
                </a:moveTo>
                <a:lnTo>
                  <a:pt x="4" y="0"/>
                </a:lnTo>
                <a:cubicBezTo>
                  <a:pt x="3" y="0"/>
                  <a:pt x="3" y="0"/>
                  <a:pt x="2" y="1"/>
                </a:cubicBezTo>
                <a:cubicBezTo>
                  <a:pt x="1" y="1"/>
                  <a:pt x="1" y="1"/>
                  <a:pt x="1" y="2"/>
                </a:cubicBezTo>
                <a:cubicBezTo>
                  <a:pt x="0" y="3"/>
                  <a:pt x="0" y="3"/>
                  <a:pt x="0" y="4"/>
                </a:cubicBezTo>
                <a:lnTo>
                  <a:pt x="0" y="5186"/>
                </a:lnTo>
                <a:lnTo>
                  <a:pt x="0" y="5187"/>
                </a:lnTo>
                <a:cubicBezTo>
                  <a:pt x="0" y="5188"/>
                  <a:pt x="0" y="5188"/>
                  <a:pt x="1" y="5189"/>
                </a:cubicBezTo>
                <a:cubicBezTo>
                  <a:pt x="1" y="5190"/>
                  <a:pt x="1" y="5190"/>
                  <a:pt x="2" y="5190"/>
                </a:cubicBezTo>
                <a:cubicBezTo>
                  <a:pt x="3" y="5191"/>
                  <a:pt x="3" y="5191"/>
                  <a:pt x="4" y="5191"/>
                </a:cubicBezTo>
                <a:lnTo>
                  <a:pt x="3958" y="5191"/>
                </a:lnTo>
                <a:lnTo>
                  <a:pt x="3959" y="5191"/>
                </a:lnTo>
                <a:cubicBezTo>
                  <a:pt x="3960" y="5191"/>
                  <a:pt x="3960" y="5191"/>
                  <a:pt x="3961" y="5190"/>
                </a:cubicBezTo>
                <a:cubicBezTo>
                  <a:pt x="3962" y="5190"/>
                  <a:pt x="3962" y="5190"/>
                  <a:pt x="3962" y="5189"/>
                </a:cubicBezTo>
                <a:cubicBezTo>
                  <a:pt x="3963" y="5188"/>
                  <a:pt x="3963" y="5188"/>
                  <a:pt x="3963" y="5187"/>
                </a:cubicBezTo>
                <a:lnTo>
                  <a:pt x="3963" y="4"/>
                </a:lnTo>
                <a:lnTo>
                  <a:pt x="3963" y="4"/>
                </a:lnTo>
                <a:lnTo>
                  <a:pt x="3963" y="4"/>
                </a:lnTo>
                <a:cubicBezTo>
                  <a:pt x="3963" y="3"/>
                  <a:pt x="3963" y="3"/>
                  <a:pt x="3962" y="2"/>
                </a:cubicBezTo>
                <a:cubicBezTo>
                  <a:pt x="3962" y="1"/>
                  <a:pt x="3962" y="1"/>
                  <a:pt x="3961" y="1"/>
                </a:cubicBezTo>
                <a:cubicBezTo>
                  <a:pt x="3960" y="0"/>
                  <a:pt x="3960" y="0"/>
                  <a:pt x="3959" y="0"/>
                </a:cubicBezTo>
                <a:lnTo>
                  <a:pt x="4" y="0"/>
                </a:lnTo>
              </a:path>
            </a:pathLst>
          </a:custGeom>
          <a:solidFill>
            <a:srgbClr val="000000"/>
          </a:solidFill>
          <a:ln>
            <a:noFill/>
          </a:ln>
        </p:spPr>
        <p:style>
          <a:lnRef idx="0"/>
          <a:fillRef idx="0"/>
          <a:effectRef idx="0"/>
          <a:fontRef idx="minor"/>
        </p:style>
      </p:sp>
      <p:sp>
        <p:nvSpPr>
          <p:cNvPr id="281" name="CustomShape 4"/>
          <p:cNvSpPr/>
          <p:nvPr/>
        </p:nvSpPr>
        <p:spPr>
          <a:xfrm>
            <a:off x="360" y="-756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1625760" y="254880"/>
            <a:ext cx="7518240" cy="1269000"/>
          </a:xfrm>
          <a:prstGeom prst="rect">
            <a:avLst/>
          </a:prstGeom>
          <a:noFill/>
          <a:ln>
            <a:noFill/>
          </a:ln>
        </p:spPr>
        <p:txBody>
          <a:bodyPr lIns="0" rIns="0" tIns="0" bIns="0" anchor="ctr">
            <a:noAutofit/>
          </a:bodyPr>
          <a:p>
            <a:r>
              <a:rPr b="1" lang="en-US" sz="2800" spc="-1" strike="noStrike">
                <a:solidFill>
                  <a:srgbClr val="000000"/>
                </a:solidFill>
                <a:latin typeface="Arial Narrow"/>
              </a:rPr>
              <a:t>VoIP controle protocollen</a:t>
            </a:r>
            <a:endParaRPr b="1" lang="en-US" sz="2800" spc="-1" strike="noStrike">
              <a:solidFill>
                <a:srgbClr val="000000"/>
              </a:solidFill>
              <a:latin typeface="Arial Narrow"/>
            </a:endParaRPr>
          </a:p>
        </p:txBody>
      </p:sp>
      <p:sp>
        <p:nvSpPr>
          <p:cNvPr id="283" name="TextShape 2"/>
          <p:cNvSpPr txBox="1"/>
          <p:nvPr/>
        </p:nvSpPr>
        <p:spPr>
          <a:xfrm>
            <a:off x="1739520" y="1433880"/>
            <a:ext cx="7340400" cy="452628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2400" spc="-1" strike="noStrike">
                <a:solidFill>
                  <a:srgbClr val="000000"/>
                </a:solidFill>
                <a:latin typeface="Times New Roman"/>
              </a:rPr>
              <a:t>H.323: </a:t>
            </a:r>
            <a:r>
              <a:rPr b="0" lang="en-US" sz="2400" spc="-1" strike="noStrike">
                <a:solidFill>
                  <a:srgbClr val="000000"/>
                </a:solidFill>
                <a:latin typeface="Times New Roman"/>
              </a:rPr>
              <a:t>	</a:t>
            </a:r>
            <a:r>
              <a:rPr b="0" lang="en-US" sz="2400" spc="-1" strike="noStrike">
                <a:solidFill>
                  <a:srgbClr val="000000"/>
                </a:solidFill>
                <a:latin typeface="Times New Roman"/>
              </a:rPr>
              <a:t>ITU standaard, gebruikt ASN.1</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2400" spc="-1" strike="noStrike">
                <a:solidFill>
                  <a:srgbClr val="000000"/>
                </a:solidFill>
                <a:latin typeface="Times New Roman"/>
              </a:rPr>
              <a:t>SIP: </a:t>
            </a:r>
            <a:r>
              <a:rPr b="0" lang="en-US" sz="2400" spc="-1" strike="noStrike">
                <a:solidFill>
                  <a:srgbClr val="000000"/>
                </a:solidFill>
                <a:latin typeface="Times New Roman"/>
              </a:rPr>
              <a:t>	</a:t>
            </a:r>
            <a:r>
              <a:rPr b="0" lang="en-US" sz="2400" spc="-1" strike="noStrike">
                <a:solidFill>
                  <a:srgbClr val="000000"/>
                </a:solidFill>
                <a:latin typeface="Times New Roman"/>
              </a:rPr>
              <a:t>HTTP achtige headers </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2400" spc="-1" strike="noStrike">
                <a:solidFill>
                  <a:srgbClr val="000000"/>
                </a:solidFill>
                <a:latin typeface="Times New Roman"/>
              </a:rPr>
              <a:t>SCCP: </a:t>
            </a:r>
            <a:r>
              <a:rPr b="0" lang="en-US" sz="2400" spc="-1" strike="noStrike">
                <a:solidFill>
                  <a:srgbClr val="000000"/>
                </a:solidFill>
                <a:latin typeface="Times New Roman"/>
              </a:rPr>
              <a:t>	</a:t>
            </a:r>
            <a:r>
              <a:rPr b="0" lang="en-US" sz="2400" spc="-1" strike="noStrike">
                <a:solidFill>
                  <a:srgbClr val="000000"/>
                </a:solidFill>
                <a:latin typeface="Times New Roman"/>
              </a:rPr>
              <a:t>"Skinny": Cisco protocol</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2400" spc="-1" strike="noStrike">
                <a:solidFill>
                  <a:srgbClr val="000000"/>
                </a:solidFill>
                <a:latin typeface="Times New Roman"/>
              </a:rPr>
              <a:t>Skype: </a:t>
            </a:r>
            <a:r>
              <a:rPr b="0" lang="en-US" sz="2400" spc="-1" strike="noStrike">
                <a:solidFill>
                  <a:srgbClr val="000000"/>
                </a:solidFill>
                <a:latin typeface="Times New Roman"/>
              </a:rPr>
              <a:t>	</a:t>
            </a:r>
            <a:r>
              <a:rPr b="0" lang="en-US" sz="2400" spc="-1" strike="noStrike">
                <a:solidFill>
                  <a:srgbClr val="000000"/>
                </a:solidFill>
                <a:latin typeface="Times New Roman"/>
              </a:rPr>
              <a:t>Eigen protocol gebaseerd op Kazaa</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2400" spc="-1" strike="noStrike">
                <a:solidFill>
                  <a:srgbClr val="000000"/>
                </a:solidFill>
                <a:latin typeface="Times New Roman"/>
              </a:rPr>
              <a:t>XMPP:</a:t>
            </a:r>
            <a:r>
              <a:rPr b="0" lang="en-US" sz="2400" spc="-1" strike="noStrike">
                <a:solidFill>
                  <a:srgbClr val="000000"/>
                </a:solidFill>
                <a:latin typeface="Times New Roman"/>
              </a:rPr>
              <a:t>	</a:t>
            </a:r>
            <a:r>
              <a:rPr b="0" lang="en-US" sz="2400" spc="-1" strike="noStrike">
                <a:solidFill>
                  <a:srgbClr val="000000"/>
                </a:solidFill>
                <a:latin typeface="Times New Roman"/>
              </a:rPr>
              <a:t>XML gebaseerd</a:t>
            </a:r>
            <a:endParaRPr b="1" lang="en-US" sz="2400" spc="-1" strike="noStrike">
              <a:solidFill>
                <a:srgbClr val="000000"/>
              </a:solidFill>
              <a:latin typeface="Times New Roman"/>
            </a:endParaRPr>
          </a:p>
        </p:txBody>
      </p:sp>
      <p:pic>
        <p:nvPicPr>
          <p:cNvPr id="284" name="" descr=""/>
          <p:cNvPicPr/>
          <p:nvPr/>
        </p:nvPicPr>
        <p:blipFill>
          <a:blip r:embed="rId1"/>
          <a:stretch/>
        </p:blipFill>
        <p:spPr>
          <a:xfrm>
            <a:off x="1904760" y="3958200"/>
            <a:ext cx="6843600" cy="1961280"/>
          </a:xfrm>
          <a:prstGeom prst="rect">
            <a:avLst/>
          </a:prstGeom>
          <a:ln>
            <a:noFill/>
          </a:ln>
        </p:spPr>
      </p:pic>
      <p:sp>
        <p:nvSpPr>
          <p:cNvPr id="285" name="CustomShape 3"/>
          <p:cNvSpPr/>
          <p:nvPr/>
        </p:nvSpPr>
        <p:spPr>
          <a:xfrm>
            <a:off x="61200" y="2820240"/>
            <a:ext cx="1462680" cy="2208600"/>
          </a:xfrm>
          <a:custGeom>
            <a:avLst/>
            <a:gdLst/>
            <a:ahLst/>
            <a:rect l="0" t="0" r="r" b="b"/>
            <a:pathLst>
              <a:path w="4065" h="6137">
                <a:moveTo>
                  <a:pt x="4" y="0"/>
                </a:moveTo>
                <a:lnTo>
                  <a:pt x="4" y="0"/>
                </a:lnTo>
                <a:cubicBezTo>
                  <a:pt x="3" y="0"/>
                  <a:pt x="3" y="0"/>
                  <a:pt x="2" y="1"/>
                </a:cubicBezTo>
                <a:cubicBezTo>
                  <a:pt x="1" y="1"/>
                  <a:pt x="1" y="1"/>
                  <a:pt x="1" y="2"/>
                </a:cubicBezTo>
                <a:cubicBezTo>
                  <a:pt x="0" y="3"/>
                  <a:pt x="0" y="3"/>
                  <a:pt x="0" y="4"/>
                </a:cubicBezTo>
                <a:lnTo>
                  <a:pt x="0" y="6131"/>
                </a:lnTo>
                <a:lnTo>
                  <a:pt x="0" y="6132"/>
                </a:lnTo>
                <a:cubicBezTo>
                  <a:pt x="0" y="6133"/>
                  <a:pt x="0" y="6133"/>
                  <a:pt x="1" y="6134"/>
                </a:cubicBezTo>
                <a:cubicBezTo>
                  <a:pt x="1" y="6135"/>
                  <a:pt x="1" y="6135"/>
                  <a:pt x="2" y="6135"/>
                </a:cubicBezTo>
                <a:cubicBezTo>
                  <a:pt x="3" y="6136"/>
                  <a:pt x="3" y="6136"/>
                  <a:pt x="4" y="6136"/>
                </a:cubicBezTo>
                <a:lnTo>
                  <a:pt x="4059" y="6136"/>
                </a:lnTo>
                <a:lnTo>
                  <a:pt x="4060" y="6136"/>
                </a:lnTo>
                <a:cubicBezTo>
                  <a:pt x="4061" y="6136"/>
                  <a:pt x="4061" y="6136"/>
                  <a:pt x="4062" y="6135"/>
                </a:cubicBezTo>
                <a:cubicBezTo>
                  <a:pt x="4063" y="6135"/>
                  <a:pt x="4063" y="6135"/>
                  <a:pt x="4063" y="6134"/>
                </a:cubicBezTo>
                <a:cubicBezTo>
                  <a:pt x="4064" y="6133"/>
                  <a:pt x="4064" y="6133"/>
                  <a:pt x="4064" y="6132"/>
                </a:cubicBezTo>
                <a:lnTo>
                  <a:pt x="4064" y="4"/>
                </a:lnTo>
                <a:lnTo>
                  <a:pt x="4064" y="4"/>
                </a:lnTo>
                <a:lnTo>
                  <a:pt x="4064" y="4"/>
                </a:lnTo>
                <a:cubicBezTo>
                  <a:pt x="4064" y="3"/>
                  <a:pt x="4064" y="3"/>
                  <a:pt x="4063" y="2"/>
                </a:cubicBezTo>
                <a:cubicBezTo>
                  <a:pt x="4063" y="1"/>
                  <a:pt x="4063" y="1"/>
                  <a:pt x="4062" y="1"/>
                </a:cubicBezTo>
                <a:cubicBezTo>
                  <a:pt x="4061" y="0"/>
                  <a:pt x="4061" y="0"/>
                  <a:pt x="4060" y="0"/>
                </a:cubicBezTo>
                <a:lnTo>
                  <a:pt x="4" y="0"/>
                </a:lnTo>
              </a:path>
            </a:pathLst>
          </a:custGeom>
          <a:solidFill>
            <a:srgbClr val="000000"/>
          </a:solidFill>
          <a:ln>
            <a:noFill/>
          </a:ln>
        </p:spPr>
        <p:style>
          <a:lnRef idx="0"/>
          <a:fillRef idx="0"/>
          <a:effectRef idx="0"/>
          <a:fontRef idx="minor"/>
        </p:style>
      </p:sp>
      <p:sp>
        <p:nvSpPr>
          <p:cNvPr id="286" name="CustomShape 4"/>
          <p:cNvSpPr/>
          <p:nvPr/>
        </p:nvSpPr>
        <p:spPr>
          <a:xfrm>
            <a:off x="36360" y="604440"/>
            <a:ext cx="1449720" cy="1868400"/>
          </a:xfrm>
          <a:custGeom>
            <a:avLst/>
            <a:gdLst/>
            <a:ahLst/>
            <a:rect l="0" t="0" r="r" b="b"/>
            <a:pathLst>
              <a:path w="4029" h="5192">
                <a:moveTo>
                  <a:pt x="4" y="0"/>
                </a:moveTo>
                <a:lnTo>
                  <a:pt x="4" y="0"/>
                </a:lnTo>
                <a:cubicBezTo>
                  <a:pt x="3" y="0"/>
                  <a:pt x="3" y="0"/>
                  <a:pt x="2" y="1"/>
                </a:cubicBezTo>
                <a:cubicBezTo>
                  <a:pt x="1" y="1"/>
                  <a:pt x="1" y="1"/>
                  <a:pt x="1" y="2"/>
                </a:cubicBezTo>
                <a:cubicBezTo>
                  <a:pt x="0" y="3"/>
                  <a:pt x="0" y="3"/>
                  <a:pt x="0" y="4"/>
                </a:cubicBezTo>
                <a:lnTo>
                  <a:pt x="0" y="5186"/>
                </a:lnTo>
                <a:lnTo>
                  <a:pt x="0" y="5187"/>
                </a:lnTo>
                <a:cubicBezTo>
                  <a:pt x="0" y="5188"/>
                  <a:pt x="0" y="5188"/>
                  <a:pt x="1" y="5189"/>
                </a:cubicBezTo>
                <a:cubicBezTo>
                  <a:pt x="1" y="5190"/>
                  <a:pt x="1" y="5190"/>
                  <a:pt x="2" y="5190"/>
                </a:cubicBezTo>
                <a:cubicBezTo>
                  <a:pt x="3" y="5191"/>
                  <a:pt x="3" y="5191"/>
                  <a:pt x="4" y="5191"/>
                </a:cubicBezTo>
                <a:lnTo>
                  <a:pt x="4023" y="5191"/>
                </a:lnTo>
                <a:lnTo>
                  <a:pt x="4024" y="5191"/>
                </a:lnTo>
                <a:cubicBezTo>
                  <a:pt x="4025" y="5191"/>
                  <a:pt x="4025" y="5191"/>
                  <a:pt x="4026" y="5190"/>
                </a:cubicBezTo>
                <a:cubicBezTo>
                  <a:pt x="4027" y="5190"/>
                  <a:pt x="4027" y="5190"/>
                  <a:pt x="4027" y="5189"/>
                </a:cubicBezTo>
                <a:cubicBezTo>
                  <a:pt x="4028" y="5188"/>
                  <a:pt x="4028" y="5188"/>
                  <a:pt x="4028" y="5187"/>
                </a:cubicBezTo>
                <a:lnTo>
                  <a:pt x="4027" y="4"/>
                </a:lnTo>
                <a:lnTo>
                  <a:pt x="4028" y="4"/>
                </a:lnTo>
                <a:lnTo>
                  <a:pt x="4028" y="4"/>
                </a:lnTo>
                <a:cubicBezTo>
                  <a:pt x="4028" y="3"/>
                  <a:pt x="4028" y="3"/>
                  <a:pt x="4027" y="2"/>
                </a:cubicBezTo>
                <a:cubicBezTo>
                  <a:pt x="4027" y="1"/>
                  <a:pt x="4027" y="1"/>
                  <a:pt x="4026" y="1"/>
                </a:cubicBezTo>
                <a:cubicBezTo>
                  <a:pt x="4025" y="0"/>
                  <a:pt x="4025" y="0"/>
                  <a:pt x="4024" y="0"/>
                </a:cubicBezTo>
                <a:lnTo>
                  <a:pt x="4" y="0"/>
                </a:lnTo>
              </a:path>
            </a:pathLst>
          </a:cu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1743480" y="1604520"/>
            <a:ext cx="6942960" cy="4525920"/>
          </a:xfrm>
          <a:prstGeom prst="rect">
            <a:avLst/>
          </a:prstGeom>
          <a:noFill/>
          <a:ln>
            <a:noFill/>
          </a:ln>
        </p:spPr>
        <p:txBody>
          <a:bodyPr lIns="0" rIns="0" tIns="0" bIns="0">
            <a:noAutofit/>
          </a:bodyPr>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e</a:t>
            </a:r>
            <a:r>
              <a:rPr b="1" lang="en-US" sz="2400" spc="-1" strike="noStrike">
                <a:solidFill>
                  <a:srgbClr val="ff0000"/>
                </a:solidFill>
                <a:latin typeface="Times New Roman"/>
              </a:rPr>
              <a:t>X</a:t>
            </a:r>
            <a:r>
              <a:rPr b="1" lang="en-US" sz="2400" spc="-1" strike="noStrike">
                <a:solidFill>
                  <a:srgbClr val="000000"/>
                </a:solidFill>
                <a:latin typeface="Times New Roman"/>
              </a:rPr>
              <a:t>tensible </a:t>
            </a:r>
            <a:r>
              <a:rPr b="1" lang="en-US" sz="2400" spc="-1" strike="noStrike">
                <a:solidFill>
                  <a:srgbClr val="ff0000"/>
                </a:solidFill>
                <a:latin typeface="Times New Roman"/>
              </a:rPr>
              <a:t>M</a:t>
            </a:r>
            <a:r>
              <a:rPr b="1" lang="en-US" sz="2400" spc="-1" strike="noStrike">
                <a:solidFill>
                  <a:srgbClr val="000000"/>
                </a:solidFill>
                <a:latin typeface="Times New Roman"/>
              </a:rPr>
              <a:t>essaging and </a:t>
            </a:r>
            <a:r>
              <a:rPr b="1" lang="en-US" sz="2400" spc="-1" strike="noStrike">
                <a:solidFill>
                  <a:srgbClr val="ff0000"/>
                </a:solidFill>
                <a:latin typeface="Times New Roman"/>
              </a:rPr>
              <a:t>P</a:t>
            </a:r>
            <a:r>
              <a:rPr b="1" lang="en-US" sz="2400" spc="-1" strike="noStrike">
                <a:solidFill>
                  <a:srgbClr val="000000"/>
                </a:solidFill>
                <a:latin typeface="Times New Roman"/>
              </a:rPr>
              <a:t>resence </a:t>
            </a:r>
            <a:r>
              <a:rPr b="1" lang="en-US" sz="2400" spc="-1" strike="noStrike">
                <a:solidFill>
                  <a:srgbClr val="ff0000"/>
                </a:solidFill>
                <a:latin typeface="Times New Roman"/>
              </a:rPr>
              <a:t>P</a:t>
            </a:r>
            <a:r>
              <a:rPr b="1" lang="en-US" sz="2400" spc="-1" strike="noStrike">
                <a:solidFill>
                  <a:srgbClr val="000000"/>
                </a:solidFill>
                <a:latin typeface="Times New Roman"/>
              </a:rPr>
              <a:t>rotocol</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Ontstaan uit jabber (Instant Messaging)</a:t>
            </a:r>
            <a:endParaRPr b="1"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Alles wordt doorgestuurd als 1 grote XML</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Binaire data wordt eerst geëncodeerd (base64)</a:t>
            </a:r>
            <a:endParaRPr b="0" lang="en-US" sz="2400" spc="-1" strike="noStrike">
              <a:solidFill>
                <a:srgbClr val="000000"/>
              </a:solidFill>
              <a:latin typeface="Times New Roman"/>
            </a:endParaRPr>
          </a:p>
          <a:p>
            <a:pPr marL="334800" indent="-334800">
              <a:spcBef>
                <a:spcPts val="598"/>
              </a:spcBef>
              <a:buClr>
                <a:srgbClr val="aecf00"/>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1" lang="en-US" sz="2400" spc="-1" strike="noStrike">
                <a:solidFill>
                  <a:srgbClr val="000000"/>
                </a:solidFill>
                <a:latin typeface="Times New Roman"/>
              </a:rPr>
              <a:t>Iedereen mag zijn XMPP server draaien</a:t>
            </a:r>
            <a:endParaRPr b="1"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Geen centrale "master" server</a:t>
            </a:r>
            <a:endParaRPr b="0" lang="en-US" sz="2400" spc="-1" strike="noStrike">
              <a:solidFill>
                <a:srgbClr val="000000"/>
              </a:solidFill>
              <a:latin typeface="Times New Roman"/>
            </a:endParaRPr>
          </a:p>
          <a:p>
            <a:pPr lvl="1" marL="734760" indent="-277560">
              <a:spcBef>
                <a:spcPts val="598"/>
              </a:spcBef>
              <a:buClr>
                <a:srgbClr val="000066"/>
              </a:buClr>
              <a:buSzPct val="50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400" spc="-1" strike="noStrike">
                <a:solidFill>
                  <a:srgbClr val="000000"/>
                </a:solidFill>
                <a:latin typeface="Times New Roman"/>
              </a:rPr>
              <a:t>Gebruik: Google Hangout, Sun, Cisco, intern ...</a:t>
            </a:r>
            <a:endParaRPr b="0" lang="en-US" sz="2400" spc="-1" strike="noStrike">
              <a:solidFill>
                <a:srgbClr val="000000"/>
              </a:solidFill>
              <a:latin typeface="Times New Roman"/>
            </a:endParaRPr>
          </a:p>
        </p:txBody>
      </p:sp>
      <p:sp>
        <p:nvSpPr>
          <p:cNvPr id="288" name="CustomShape 2"/>
          <p:cNvSpPr/>
          <p:nvPr/>
        </p:nvSpPr>
        <p:spPr>
          <a:xfrm>
            <a:off x="0" y="2820240"/>
            <a:ext cx="1523880" cy="2208600"/>
          </a:xfrm>
          <a:custGeom>
            <a:avLst/>
            <a:gdLst/>
            <a:ahLst/>
            <a:rect l="0" t="0" r="r" b="b"/>
            <a:pathLst>
              <a:path w="4235" h="6137">
                <a:moveTo>
                  <a:pt x="4" y="0"/>
                </a:moveTo>
                <a:lnTo>
                  <a:pt x="4" y="0"/>
                </a:lnTo>
                <a:cubicBezTo>
                  <a:pt x="4" y="0"/>
                  <a:pt x="3" y="0"/>
                  <a:pt x="2" y="1"/>
                </a:cubicBezTo>
                <a:lnTo>
                  <a:pt x="1" y="2"/>
                </a:lnTo>
                <a:cubicBezTo>
                  <a:pt x="0" y="3"/>
                  <a:pt x="0" y="4"/>
                  <a:pt x="0" y="4"/>
                </a:cubicBezTo>
                <a:lnTo>
                  <a:pt x="0" y="6131"/>
                </a:lnTo>
                <a:lnTo>
                  <a:pt x="0" y="6132"/>
                </a:lnTo>
                <a:cubicBezTo>
                  <a:pt x="0" y="6132"/>
                  <a:pt x="0" y="6133"/>
                  <a:pt x="1" y="6134"/>
                </a:cubicBezTo>
                <a:lnTo>
                  <a:pt x="2" y="6135"/>
                </a:lnTo>
                <a:cubicBezTo>
                  <a:pt x="3" y="6136"/>
                  <a:pt x="4" y="6136"/>
                  <a:pt x="4" y="6136"/>
                </a:cubicBezTo>
                <a:lnTo>
                  <a:pt x="4229" y="6136"/>
                </a:lnTo>
                <a:lnTo>
                  <a:pt x="4230" y="6136"/>
                </a:lnTo>
                <a:cubicBezTo>
                  <a:pt x="4230" y="6136"/>
                  <a:pt x="4231" y="6136"/>
                  <a:pt x="4232" y="6135"/>
                </a:cubicBezTo>
                <a:lnTo>
                  <a:pt x="4233" y="6134"/>
                </a:lnTo>
                <a:cubicBezTo>
                  <a:pt x="4234" y="6133"/>
                  <a:pt x="4234" y="6132"/>
                  <a:pt x="4234" y="6132"/>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289" name="CustomShape 3"/>
          <p:cNvSpPr/>
          <p:nvPr/>
        </p:nvSpPr>
        <p:spPr>
          <a:xfrm>
            <a:off x="360" y="604440"/>
            <a:ext cx="1523880" cy="1868400"/>
          </a:xfrm>
          <a:custGeom>
            <a:avLst/>
            <a:gdLst/>
            <a:ahLst/>
            <a:rect l="0" t="0" r="r" b="b"/>
            <a:pathLst>
              <a:path w="4235" h="5192">
                <a:moveTo>
                  <a:pt x="4" y="0"/>
                </a:moveTo>
                <a:lnTo>
                  <a:pt x="4" y="0"/>
                </a:lnTo>
                <a:cubicBezTo>
                  <a:pt x="4" y="0"/>
                  <a:pt x="3" y="0"/>
                  <a:pt x="2" y="1"/>
                </a:cubicBezTo>
                <a:lnTo>
                  <a:pt x="1" y="2"/>
                </a:lnTo>
                <a:cubicBezTo>
                  <a:pt x="0" y="3"/>
                  <a:pt x="0" y="4"/>
                  <a:pt x="0" y="4"/>
                </a:cubicBezTo>
                <a:lnTo>
                  <a:pt x="0" y="5186"/>
                </a:lnTo>
                <a:lnTo>
                  <a:pt x="0" y="5187"/>
                </a:lnTo>
                <a:cubicBezTo>
                  <a:pt x="0" y="5187"/>
                  <a:pt x="0" y="5188"/>
                  <a:pt x="1" y="5189"/>
                </a:cubicBezTo>
                <a:lnTo>
                  <a:pt x="2" y="5190"/>
                </a:lnTo>
                <a:cubicBezTo>
                  <a:pt x="3" y="5191"/>
                  <a:pt x="4" y="5191"/>
                  <a:pt x="4" y="5191"/>
                </a:cubicBezTo>
                <a:lnTo>
                  <a:pt x="4229" y="5191"/>
                </a:lnTo>
                <a:lnTo>
                  <a:pt x="4230" y="5191"/>
                </a:lnTo>
                <a:cubicBezTo>
                  <a:pt x="4230" y="5191"/>
                  <a:pt x="4231" y="5191"/>
                  <a:pt x="4232" y="5190"/>
                </a:cubicBezTo>
                <a:lnTo>
                  <a:pt x="4233" y="5189"/>
                </a:lnTo>
                <a:cubicBezTo>
                  <a:pt x="4234" y="5188"/>
                  <a:pt x="4234" y="5187"/>
                  <a:pt x="4234" y="5187"/>
                </a:cubicBezTo>
                <a:lnTo>
                  <a:pt x="4234" y="4"/>
                </a:lnTo>
                <a:lnTo>
                  <a:pt x="4234" y="4"/>
                </a:lnTo>
                <a:lnTo>
                  <a:pt x="4234" y="4"/>
                </a:lnTo>
                <a:cubicBezTo>
                  <a:pt x="4234" y="4"/>
                  <a:pt x="4234" y="3"/>
                  <a:pt x="4233" y="2"/>
                </a:cubicBezTo>
                <a:lnTo>
                  <a:pt x="4232" y="1"/>
                </a:lnTo>
                <a:cubicBezTo>
                  <a:pt x="4231" y="0"/>
                  <a:pt x="4230" y="0"/>
                  <a:pt x="4230" y="0"/>
                </a:cubicBezTo>
                <a:lnTo>
                  <a:pt x="4" y="0"/>
                </a:lnTo>
              </a:path>
            </a:pathLst>
          </a:custGeom>
          <a:solidFill>
            <a:srgbClr val="000000"/>
          </a:solidFill>
          <a:ln>
            <a:noFill/>
          </a:ln>
        </p:spPr>
        <p:style>
          <a:lnRef idx="0"/>
          <a:fillRef idx="0"/>
          <a:effectRef idx="0"/>
          <a:fontRef idx="minor"/>
        </p:style>
      </p:sp>
      <p:sp>
        <p:nvSpPr>
          <p:cNvPr id="290" name="TextShape 4"/>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XMPP</a:t>
            </a:r>
            <a:endParaRPr b="1" lang="en-US" sz="2800" spc="-1" strike="noStrike">
              <a:solidFill>
                <a:srgbClr val="000000"/>
              </a:solidFill>
              <a:latin typeface="Arial Narrow"/>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1" name="Picture 19" descr=""/>
          <p:cNvPicPr/>
          <p:nvPr/>
        </p:nvPicPr>
        <p:blipFill>
          <a:blip r:embed="rId1"/>
          <a:stretch/>
        </p:blipFill>
        <p:spPr>
          <a:xfrm>
            <a:off x="2381400" y="3467160"/>
            <a:ext cx="2039040" cy="2424240"/>
          </a:xfrm>
          <a:prstGeom prst="rect">
            <a:avLst/>
          </a:prstGeom>
          <a:ln w="28440">
            <a:noFill/>
          </a:ln>
        </p:spPr>
      </p:pic>
      <p:sp>
        <p:nvSpPr>
          <p:cNvPr id="292" name="Line 1"/>
          <p:cNvSpPr/>
          <p:nvPr/>
        </p:nvSpPr>
        <p:spPr>
          <a:xfrm>
            <a:off x="6171840" y="5232240"/>
            <a:ext cx="1496520" cy="1440"/>
          </a:xfrm>
          <a:prstGeom prst="line">
            <a:avLst/>
          </a:prstGeom>
          <a:ln w="50760">
            <a:solidFill>
              <a:srgbClr val="b2b2b2"/>
            </a:solidFill>
            <a:round/>
          </a:ln>
        </p:spPr>
        <p:style>
          <a:lnRef idx="0"/>
          <a:fillRef idx="0"/>
          <a:effectRef idx="0"/>
          <a:fontRef idx="minor"/>
        </p:style>
      </p:sp>
      <p:sp>
        <p:nvSpPr>
          <p:cNvPr id="293" name="CustomShape 2"/>
          <p:cNvSpPr/>
          <p:nvPr/>
        </p:nvSpPr>
        <p:spPr>
          <a:xfrm>
            <a:off x="335520" y="1503360"/>
            <a:ext cx="8419680" cy="438840"/>
          </a:xfrm>
          <a:prstGeom prst="rect">
            <a:avLst/>
          </a:prstGeom>
          <a:noFill/>
          <a:ln w="9360">
            <a:noFill/>
          </a:ln>
        </p:spPr>
        <p:style>
          <a:lnRef idx="0"/>
          <a:fillRef idx="0"/>
          <a:effectRef idx="0"/>
          <a:fontRef idx="minor"/>
        </p:style>
      </p:sp>
      <p:sp>
        <p:nvSpPr>
          <p:cNvPr id="294" name="Line 3"/>
          <p:cNvSpPr/>
          <p:nvPr/>
        </p:nvSpPr>
        <p:spPr>
          <a:xfrm>
            <a:off x="5915520" y="4546440"/>
            <a:ext cx="1456560" cy="1440"/>
          </a:xfrm>
          <a:prstGeom prst="line">
            <a:avLst/>
          </a:prstGeom>
          <a:ln w="50760">
            <a:solidFill>
              <a:srgbClr val="b2b2b2"/>
            </a:solidFill>
            <a:round/>
          </a:ln>
        </p:spPr>
        <p:style>
          <a:lnRef idx="0"/>
          <a:fillRef idx="0"/>
          <a:effectRef idx="0"/>
          <a:fontRef idx="minor"/>
        </p:style>
      </p:sp>
      <p:sp>
        <p:nvSpPr>
          <p:cNvPr id="295" name="Line 4"/>
          <p:cNvSpPr/>
          <p:nvPr/>
        </p:nvSpPr>
        <p:spPr>
          <a:xfrm>
            <a:off x="6067800" y="4775040"/>
            <a:ext cx="1295280" cy="1440"/>
          </a:xfrm>
          <a:prstGeom prst="line">
            <a:avLst/>
          </a:prstGeom>
          <a:ln w="50760">
            <a:solidFill>
              <a:srgbClr val="b2b2b2"/>
            </a:solidFill>
            <a:round/>
          </a:ln>
        </p:spPr>
        <p:style>
          <a:lnRef idx="0"/>
          <a:fillRef idx="0"/>
          <a:effectRef idx="0"/>
          <a:fontRef idx="minor"/>
        </p:style>
      </p:sp>
      <p:sp>
        <p:nvSpPr>
          <p:cNvPr id="296" name="Line 5"/>
          <p:cNvSpPr/>
          <p:nvPr/>
        </p:nvSpPr>
        <p:spPr>
          <a:xfrm>
            <a:off x="6220440" y="5003640"/>
            <a:ext cx="1295280" cy="1440"/>
          </a:xfrm>
          <a:prstGeom prst="line">
            <a:avLst/>
          </a:prstGeom>
          <a:ln w="50760">
            <a:solidFill>
              <a:srgbClr val="b2b2b2"/>
            </a:solidFill>
            <a:round/>
          </a:ln>
        </p:spPr>
        <p:style>
          <a:lnRef idx="0"/>
          <a:fillRef idx="0"/>
          <a:effectRef idx="0"/>
          <a:fontRef idx="minor"/>
        </p:style>
      </p:sp>
      <p:sp>
        <p:nvSpPr>
          <p:cNvPr id="297" name="Line 6"/>
          <p:cNvSpPr/>
          <p:nvPr/>
        </p:nvSpPr>
        <p:spPr>
          <a:xfrm flipV="1">
            <a:off x="4086720" y="4538520"/>
            <a:ext cx="1437480" cy="7920"/>
          </a:xfrm>
          <a:prstGeom prst="line">
            <a:avLst/>
          </a:prstGeom>
          <a:ln w="50760">
            <a:solidFill>
              <a:srgbClr val="b21a1a"/>
            </a:solidFill>
            <a:round/>
          </a:ln>
        </p:spPr>
        <p:style>
          <a:lnRef idx="0"/>
          <a:fillRef idx="0"/>
          <a:effectRef idx="0"/>
          <a:fontRef idx="minor"/>
        </p:style>
      </p:sp>
      <p:sp>
        <p:nvSpPr>
          <p:cNvPr id="298" name="Line 7"/>
          <p:cNvSpPr/>
          <p:nvPr/>
        </p:nvSpPr>
        <p:spPr>
          <a:xfrm>
            <a:off x="4086720" y="4775040"/>
            <a:ext cx="1562040" cy="0"/>
          </a:xfrm>
          <a:prstGeom prst="line">
            <a:avLst/>
          </a:prstGeom>
          <a:ln w="50760">
            <a:solidFill>
              <a:srgbClr val="b21a1a"/>
            </a:solidFill>
            <a:round/>
          </a:ln>
        </p:spPr>
        <p:style>
          <a:lnRef idx="0"/>
          <a:fillRef idx="0"/>
          <a:effectRef idx="0"/>
          <a:fontRef idx="minor"/>
        </p:style>
      </p:sp>
      <p:sp>
        <p:nvSpPr>
          <p:cNvPr id="299" name="Line 8"/>
          <p:cNvSpPr/>
          <p:nvPr/>
        </p:nvSpPr>
        <p:spPr>
          <a:xfrm>
            <a:off x="4086720" y="5003640"/>
            <a:ext cx="1790640" cy="1440"/>
          </a:xfrm>
          <a:prstGeom prst="line">
            <a:avLst/>
          </a:prstGeom>
          <a:ln w="50760">
            <a:solidFill>
              <a:srgbClr val="b21a1a"/>
            </a:solidFill>
            <a:round/>
          </a:ln>
        </p:spPr>
        <p:style>
          <a:lnRef idx="0"/>
          <a:fillRef idx="0"/>
          <a:effectRef idx="0"/>
          <a:fontRef idx="minor"/>
        </p:style>
      </p:sp>
      <p:sp>
        <p:nvSpPr>
          <p:cNvPr id="300" name="Line 9"/>
          <p:cNvSpPr/>
          <p:nvPr/>
        </p:nvSpPr>
        <p:spPr>
          <a:xfrm>
            <a:off x="4048920" y="5232240"/>
            <a:ext cx="2008800" cy="1440"/>
          </a:xfrm>
          <a:prstGeom prst="line">
            <a:avLst/>
          </a:prstGeom>
          <a:ln w="50760">
            <a:solidFill>
              <a:srgbClr val="b21a1a"/>
            </a:solidFill>
            <a:round/>
          </a:ln>
        </p:spPr>
        <p:style>
          <a:lnRef idx="0"/>
          <a:fillRef idx="0"/>
          <a:effectRef idx="0"/>
          <a:fontRef idx="minor"/>
        </p:style>
      </p:sp>
      <p:pic>
        <p:nvPicPr>
          <p:cNvPr id="301" name="Picture 12" descr=""/>
          <p:cNvPicPr/>
          <p:nvPr/>
        </p:nvPicPr>
        <p:blipFill>
          <a:blip r:embed="rId2"/>
          <a:stretch/>
        </p:blipFill>
        <p:spPr>
          <a:xfrm>
            <a:off x="7134840" y="4241880"/>
            <a:ext cx="685440" cy="609120"/>
          </a:xfrm>
          <a:prstGeom prst="rect">
            <a:avLst/>
          </a:prstGeom>
          <a:ln w="9360">
            <a:noFill/>
          </a:ln>
        </p:spPr>
      </p:pic>
      <p:pic>
        <p:nvPicPr>
          <p:cNvPr id="302" name="Picture 13" descr=""/>
          <p:cNvPicPr/>
          <p:nvPr/>
        </p:nvPicPr>
        <p:blipFill>
          <a:blip r:embed="rId3"/>
          <a:stretch/>
        </p:blipFill>
        <p:spPr>
          <a:xfrm>
            <a:off x="7287120" y="4394160"/>
            <a:ext cx="685440" cy="609120"/>
          </a:xfrm>
          <a:prstGeom prst="rect">
            <a:avLst/>
          </a:prstGeom>
          <a:ln w="9360">
            <a:noFill/>
          </a:ln>
        </p:spPr>
      </p:pic>
      <p:pic>
        <p:nvPicPr>
          <p:cNvPr id="303" name="Picture 14" descr=""/>
          <p:cNvPicPr/>
          <p:nvPr/>
        </p:nvPicPr>
        <p:blipFill>
          <a:blip r:embed="rId4"/>
          <a:stretch/>
        </p:blipFill>
        <p:spPr>
          <a:xfrm>
            <a:off x="7439400" y="4546440"/>
            <a:ext cx="685440" cy="609120"/>
          </a:xfrm>
          <a:prstGeom prst="rect">
            <a:avLst/>
          </a:prstGeom>
          <a:ln w="9360">
            <a:noFill/>
          </a:ln>
        </p:spPr>
      </p:pic>
      <p:pic>
        <p:nvPicPr>
          <p:cNvPr id="304" name="Picture 15" descr=""/>
          <p:cNvPicPr/>
          <p:nvPr/>
        </p:nvPicPr>
        <p:blipFill>
          <a:blip r:embed="rId5"/>
          <a:stretch/>
        </p:blipFill>
        <p:spPr>
          <a:xfrm>
            <a:off x="7592040" y="4699080"/>
            <a:ext cx="685440" cy="609120"/>
          </a:xfrm>
          <a:prstGeom prst="rect">
            <a:avLst/>
          </a:prstGeom>
          <a:ln w="9360">
            <a:noFill/>
          </a:ln>
        </p:spPr>
      </p:pic>
      <p:sp>
        <p:nvSpPr>
          <p:cNvPr id="305" name="Line 10"/>
          <p:cNvSpPr/>
          <p:nvPr/>
        </p:nvSpPr>
        <p:spPr>
          <a:xfrm>
            <a:off x="3945960" y="5918040"/>
            <a:ext cx="4664160" cy="1440"/>
          </a:xfrm>
          <a:prstGeom prst="line">
            <a:avLst/>
          </a:prstGeom>
          <a:ln w="50760">
            <a:solidFill>
              <a:srgbClr val="b2b2b2"/>
            </a:solidFill>
            <a:round/>
          </a:ln>
        </p:spPr>
        <p:style>
          <a:lnRef idx="0"/>
          <a:fillRef idx="0"/>
          <a:effectRef idx="0"/>
          <a:fontRef idx="minor"/>
        </p:style>
      </p:sp>
      <p:sp>
        <p:nvSpPr>
          <p:cNvPr id="306" name="CustomShape 11"/>
          <p:cNvSpPr/>
          <p:nvPr/>
        </p:nvSpPr>
        <p:spPr>
          <a:xfrm>
            <a:off x="3945960" y="4098960"/>
            <a:ext cx="1752120" cy="347400"/>
          </a:xfrm>
          <a:prstGeom prst="rect">
            <a:avLst/>
          </a:prstGeom>
          <a:noFill/>
          <a:ln w="9360">
            <a:noFill/>
          </a:ln>
        </p:spPr>
        <p:style>
          <a:lnRef idx="0"/>
          <a:fillRef idx="0"/>
          <a:effectRef idx="0"/>
          <a:fontRef idx="minor"/>
        </p:style>
        <p:txBody>
          <a:bodyPr lIns="73080" rIns="73080" tIns="36360" bIns="36360">
            <a:spAutoFit/>
          </a:bodyPr>
          <a:p>
            <a:pPr algn="ct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b21a1a"/>
                </a:solidFill>
                <a:latin typeface="Times New Roman"/>
              </a:rPr>
              <a:t>Inline Power</a:t>
            </a:r>
            <a:endParaRPr b="0" lang="en-US" sz="1800" spc="-1" strike="noStrike">
              <a:solidFill>
                <a:srgbClr val="000000"/>
              </a:solidFill>
              <a:latin typeface="Times New Roman"/>
            </a:endParaRPr>
          </a:p>
        </p:txBody>
      </p:sp>
      <p:sp>
        <p:nvSpPr>
          <p:cNvPr id="307" name="CustomShape 12"/>
          <p:cNvSpPr/>
          <p:nvPr/>
        </p:nvSpPr>
        <p:spPr>
          <a:xfrm>
            <a:off x="4239000" y="5587920"/>
            <a:ext cx="4199400" cy="347400"/>
          </a:xfrm>
          <a:prstGeom prst="rect">
            <a:avLst/>
          </a:prstGeom>
          <a:noFill/>
          <a:ln w="9360">
            <a:noFill/>
          </a:ln>
        </p:spPr>
        <p:style>
          <a:lnRef idx="0"/>
          <a:fillRef idx="0"/>
          <a:effectRef idx="0"/>
          <a:fontRef idx="minor"/>
        </p:style>
        <p:txBody>
          <a:bodyPr lIns="73080" rIns="73080" tIns="36360" bIns="36360">
            <a:spAutoFit/>
          </a:bodyPr>
          <a:p>
            <a:pPr algn="ctr">
              <a:lnSpc>
                <a:spcPct val="10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Times New Roman"/>
              </a:rPr>
              <a:t>10/100 Ethernet zonder Inline Power</a:t>
            </a:r>
            <a:endParaRPr b="0" lang="en-US" sz="1800" spc="-1" strike="noStrike">
              <a:solidFill>
                <a:srgbClr val="000000"/>
              </a:solidFill>
              <a:latin typeface="Times New Roman"/>
            </a:endParaRPr>
          </a:p>
        </p:txBody>
      </p:sp>
      <p:pic>
        <p:nvPicPr>
          <p:cNvPr id="308" name="Picture 20" descr=""/>
          <p:cNvPicPr/>
          <p:nvPr/>
        </p:nvPicPr>
        <p:blipFill>
          <a:blip r:embed="rId6"/>
          <a:stretch/>
        </p:blipFill>
        <p:spPr>
          <a:xfrm>
            <a:off x="5398200" y="4280040"/>
            <a:ext cx="719280" cy="553680"/>
          </a:xfrm>
          <a:prstGeom prst="rect">
            <a:avLst/>
          </a:prstGeom>
          <a:ln w="9360">
            <a:noFill/>
          </a:ln>
        </p:spPr>
      </p:pic>
      <p:pic>
        <p:nvPicPr>
          <p:cNvPr id="309" name="Picture 21" descr=""/>
          <p:cNvPicPr/>
          <p:nvPr/>
        </p:nvPicPr>
        <p:blipFill>
          <a:blip r:embed="rId7"/>
          <a:stretch/>
        </p:blipFill>
        <p:spPr>
          <a:xfrm>
            <a:off x="5550480" y="4432320"/>
            <a:ext cx="719280" cy="553680"/>
          </a:xfrm>
          <a:prstGeom prst="rect">
            <a:avLst/>
          </a:prstGeom>
          <a:ln w="9360">
            <a:noFill/>
          </a:ln>
        </p:spPr>
      </p:pic>
      <p:pic>
        <p:nvPicPr>
          <p:cNvPr id="310" name="Picture 22" descr=""/>
          <p:cNvPicPr/>
          <p:nvPr/>
        </p:nvPicPr>
        <p:blipFill>
          <a:blip r:embed="rId8"/>
          <a:stretch/>
        </p:blipFill>
        <p:spPr>
          <a:xfrm>
            <a:off x="5703120" y="4584600"/>
            <a:ext cx="719280" cy="553680"/>
          </a:xfrm>
          <a:prstGeom prst="rect">
            <a:avLst/>
          </a:prstGeom>
          <a:ln w="9360">
            <a:noFill/>
          </a:ln>
        </p:spPr>
      </p:pic>
      <p:pic>
        <p:nvPicPr>
          <p:cNvPr id="311" name="Picture 23" descr=""/>
          <p:cNvPicPr/>
          <p:nvPr/>
        </p:nvPicPr>
        <p:blipFill>
          <a:blip r:embed="rId9"/>
          <a:stretch/>
        </p:blipFill>
        <p:spPr>
          <a:xfrm>
            <a:off x="5855400" y="4737240"/>
            <a:ext cx="719280" cy="553680"/>
          </a:xfrm>
          <a:prstGeom prst="rect">
            <a:avLst/>
          </a:prstGeom>
          <a:ln w="9360">
            <a:noFill/>
          </a:ln>
        </p:spPr>
      </p:pic>
      <p:sp>
        <p:nvSpPr>
          <p:cNvPr id="312" name="TextShape 13"/>
          <p:cNvSpPr txBox="1"/>
          <p:nvPr/>
        </p:nvSpPr>
        <p:spPr>
          <a:xfrm>
            <a:off x="1636920" y="1945080"/>
            <a:ext cx="7025040" cy="1361880"/>
          </a:xfrm>
          <a:prstGeom prst="rect">
            <a:avLst/>
          </a:prstGeom>
          <a:noFill/>
          <a:ln w="9360">
            <a:noFill/>
          </a:ln>
        </p:spPr>
        <p:txBody>
          <a:bodyPr lIns="82080" rIns="82080" tIns="41040" bIns="41040">
            <a:noAutofit/>
          </a:bodyPr>
          <a:p>
            <a:pPr marL="236520" indent="-236160">
              <a:lnSpc>
                <a:spcPct val="85000"/>
              </a:lnSpc>
              <a:spcBef>
                <a:spcPts val="1001"/>
              </a:spcBef>
              <a:buClr>
                <a:srgbClr val="0183b7"/>
              </a:buClr>
              <a:buFont typeface="Wingdings" charset="2"/>
              <a:buChar char=""/>
              <a:tabLst>
                <a:tab algn="l" pos="114120"/>
                <a:tab algn="l" pos="563400"/>
                <a:tab algn="l" pos="1012680"/>
                <a:tab algn="l" pos="1461960"/>
                <a:tab algn="l" pos="1911240"/>
                <a:tab algn="l" pos="2360520"/>
                <a:tab algn="l" pos="2809800"/>
                <a:tab algn="l" pos="3259080"/>
                <a:tab algn="l" pos="3708360"/>
                <a:tab algn="l" pos="4157640"/>
                <a:tab algn="l" pos="4606920"/>
                <a:tab algn="l" pos="5055840"/>
                <a:tab algn="l" pos="5505120"/>
                <a:tab algn="l" pos="5954400"/>
                <a:tab algn="l" pos="6403680"/>
                <a:tab algn="l" pos="6852960"/>
                <a:tab algn="l" pos="7302240"/>
                <a:tab algn="l" pos="7751520"/>
                <a:tab algn="l" pos="8200800"/>
                <a:tab algn="l" pos="8650080"/>
              </a:tabLst>
            </a:pPr>
            <a:r>
              <a:rPr b="0" lang="en-US" sz="2000" spc="-1" strike="noStrike">
                <a:solidFill>
                  <a:srgbClr val="000000"/>
                </a:solidFill>
                <a:latin typeface="Arial"/>
              </a:rPr>
              <a:t>DC stroom over standaard Category-5 Ethernet </a:t>
            </a:r>
            <a:endParaRPr b="1" lang="en-US" sz="2000" spc="-1" strike="noStrike">
              <a:solidFill>
                <a:srgbClr val="000000"/>
              </a:solidFill>
              <a:latin typeface="Times New Roman"/>
            </a:endParaRPr>
          </a:p>
          <a:p>
            <a:pPr lvl="1" marL="864000" indent="-324000">
              <a:spcBef>
                <a:spcPts val="598"/>
              </a:spcBef>
              <a:buClr>
                <a:srgbClr val="000000"/>
              </a:buClr>
              <a:buSzPct val="45000"/>
              <a:buFont typeface="Wingdings" charset="2"/>
              <a:buChar char=""/>
              <a:tabLst>
                <a:tab algn="l" pos="163440"/>
                <a:tab algn="l" pos="612720"/>
                <a:tab algn="l" pos="1062000"/>
                <a:tab algn="l" pos="1511280"/>
                <a:tab algn="l" pos="1960560"/>
                <a:tab algn="l" pos="2409480"/>
                <a:tab algn="l" pos="2858760"/>
                <a:tab algn="l" pos="3308040"/>
                <a:tab algn="l" pos="3757320"/>
                <a:tab algn="l" pos="4206600"/>
                <a:tab algn="l" pos="4655880"/>
                <a:tab algn="l" pos="5105160"/>
                <a:tab algn="l" pos="5554440"/>
                <a:tab algn="l" pos="6003720"/>
                <a:tab algn="l" pos="6453000"/>
                <a:tab algn="l" pos="6902280"/>
                <a:tab algn="l" pos="7351560"/>
                <a:tab algn="l" pos="7800840"/>
                <a:tab algn="l" pos="8250120"/>
                <a:tab algn="l" pos="8699400"/>
              </a:tabLst>
            </a:pPr>
            <a:r>
              <a:rPr b="0" lang="en-US" sz="2000" spc="-1" strike="noStrike">
                <a:solidFill>
                  <a:srgbClr val="000000"/>
                </a:solidFill>
                <a:latin typeface="Arial"/>
              </a:rPr>
              <a:t>=&gt; stroom door UTP kabel (Power over Ethernet)</a:t>
            </a:r>
            <a:endParaRPr b="0" lang="en-US" sz="2000" spc="-1" strike="noStrike">
              <a:solidFill>
                <a:srgbClr val="000000"/>
              </a:solidFill>
              <a:latin typeface="Times New Roman"/>
            </a:endParaRPr>
          </a:p>
        </p:txBody>
      </p:sp>
      <p:sp>
        <p:nvSpPr>
          <p:cNvPr id="313" name="TextShape 14"/>
          <p:cNvSpPr txBox="1"/>
          <p:nvPr/>
        </p:nvSpPr>
        <p:spPr>
          <a:xfrm>
            <a:off x="1711080" y="442800"/>
            <a:ext cx="7108560" cy="1097640"/>
          </a:xfrm>
          <a:prstGeom prst="rect">
            <a:avLst/>
          </a:prstGeom>
          <a:noFill/>
          <a:ln>
            <a:noFill/>
          </a:ln>
        </p:spPr>
        <p:txBody>
          <a:bodyPr lIns="0" rIns="0" tIns="0" bIns="0" anchor="ctr">
            <a:noAutofit/>
          </a:bodyPr>
          <a:p>
            <a:r>
              <a:rPr b="1" lang="en-US" sz="2800" spc="-1" strike="noStrike">
                <a:solidFill>
                  <a:srgbClr val="000000"/>
                </a:solidFill>
                <a:latin typeface="Arial Narrow"/>
              </a:rPr>
              <a:t>Inline Power</a:t>
            </a:r>
            <a:endParaRPr b="1" lang="en-US" sz="2800" spc="-1" strike="noStrike">
              <a:solidFill>
                <a:srgbClr val="000000"/>
              </a:solidFill>
              <a:latin typeface="Arial Narrow"/>
            </a:endParaRPr>
          </a:p>
        </p:txBody>
      </p:sp>
    </p:spTree>
  </p:cSld>
  <p:transition spd="slow">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2021-10-20T08:35:52Z</dcterms:modified>
  <cp:revision>181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
    <vt:lpwstr>Jan Celis</vt:lpwstr>
  </property>
  <property fmtid="{D5CDD505-2E9C-101B-9397-08002B2CF9AE}" pid="3" name="Info 2">
    <vt:lpwstr/>
  </property>
  <property fmtid="{D5CDD505-2E9C-101B-9397-08002B2CF9AE}" pid="4" name="Info 3">
    <vt:lpwstr/>
  </property>
  <property fmtid="{D5CDD505-2E9C-101B-9397-08002B2CF9AE}" pid="5" name="Info 4">
    <vt:lpwstr/>
  </property>
</Properties>
</file>