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1453-D2C2-4360-82A5-94893123444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9F73-8B55-41F2-A912-9C2987C0FBD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2071678"/>
            <a:ext cx="3857652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3886200"/>
            <a:ext cx="2786082" cy="7572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500166" y="642918"/>
            <a:ext cx="6286544" cy="528641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1670" y="185736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HW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1857364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SW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3438" y="1857364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REVALIDATION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992" y="857232"/>
            <a:ext cx="192882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FUNNEL SOURCES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9322" y="1857364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VAP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1670" y="2571744"/>
            <a:ext cx="114300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100" dirty="0" smtClean="0"/>
              <a:t>PPS BPA Application forms</a:t>
            </a:r>
          </a:p>
          <a:p>
            <a:pPr>
              <a:buFontTx/>
              <a:buChar char="-"/>
            </a:pPr>
            <a:endParaRPr lang="en-US" sz="1100" dirty="0" smtClean="0"/>
          </a:p>
          <a:p>
            <a:pPr>
              <a:buFontTx/>
              <a:buChar char="-"/>
            </a:pPr>
            <a:r>
              <a:rPr lang="en-US" sz="1100" dirty="0"/>
              <a:t> T</a:t>
            </a:r>
            <a:r>
              <a:rPr lang="en-US" sz="1100" dirty="0" smtClean="0"/>
              <a:t>ask id (paper TA, MSA, PS Application forms, requests from BPs, IMT channel, reports,  </a:t>
            </a:r>
            <a:r>
              <a:rPr lang="en-US" sz="1000" dirty="0" smtClean="0"/>
              <a:t>etc.) </a:t>
            </a:r>
          </a:p>
          <a:p>
            <a:endParaRPr lang="en-US" sz="1000" dirty="0" smtClean="0"/>
          </a:p>
          <a:p>
            <a:pPr>
              <a:buFontTx/>
              <a:buChar char="-"/>
            </a:pPr>
            <a:r>
              <a:rPr lang="en-US" sz="1000" dirty="0"/>
              <a:t> </a:t>
            </a:r>
            <a:r>
              <a:rPr lang="en-US" sz="1000" dirty="0" smtClean="0"/>
              <a:t>daily help to colleagues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3357554" y="2571744"/>
            <a:ext cx="114300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- PPS Application forms</a:t>
            </a:r>
          </a:p>
          <a:p>
            <a:pPr>
              <a:buFontTx/>
              <a:buChar char="-"/>
            </a:pPr>
            <a:endParaRPr lang="en-US" sz="1100" dirty="0"/>
          </a:p>
          <a:p>
            <a:pPr>
              <a:buFontTx/>
              <a:buChar char="-"/>
            </a:pPr>
            <a:r>
              <a:rPr lang="en-US" sz="1100" dirty="0"/>
              <a:t> </a:t>
            </a:r>
            <a:r>
              <a:rPr lang="en-US" sz="1100" dirty="0" smtClean="0"/>
              <a:t>backlog reports (running on daily basis in the morning)</a:t>
            </a:r>
          </a:p>
          <a:p>
            <a:pPr>
              <a:buFontTx/>
              <a:buChar char="-"/>
            </a:pPr>
            <a:endParaRPr lang="en-US" sz="1100" dirty="0"/>
          </a:p>
          <a:p>
            <a:pPr>
              <a:buFontTx/>
              <a:buChar char="-"/>
            </a:pPr>
            <a:r>
              <a:rPr lang="en-US" sz="1100" dirty="0"/>
              <a:t> </a:t>
            </a:r>
            <a:r>
              <a:rPr lang="en-US" sz="1100" dirty="0" smtClean="0"/>
              <a:t> daily help to colleagues</a:t>
            </a:r>
          </a:p>
          <a:p>
            <a:pPr>
              <a:buFontTx/>
              <a:buChar char="-"/>
            </a:pP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643438" y="2571744"/>
            <a:ext cx="1071570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1100" dirty="0" smtClean="0"/>
              <a:t>BPRM reports (</a:t>
            </a:r>
            <a:r>
              <a:rPr lang="en-US" sz="1100" dirty="0" err="1" smtClean="0"/>
              <a:t>CoC</a:t>
            </a:r>
            <a:r>
              <a:rPr lang="en-US" sz="1100" dirty="0" smtClean="0"/>
              <a:t>, IT or Revalidation)</a:t>
            </a:r>
          </a:p>
          <a:p>
            <a:pPr>
              <a:buFontTx/>
              <a:buChar char="-"/>
            </a:pPr>
            <a:r>
              <a:rPr lang="en-US" sz="1100" dirty="0"/>
              <a:t> </a:t>
            </a:r>
            <a:r>
              <a:rPr lang="en-US" sz="1100" dirty="0" smtClean="0"/>
              <a:t>SAI BP Certification applications </a:t>
            </a:r>
          </a:p>
          <a:p>
            <a:pPr>
              <a:buFontTx/>
              <a:buChar char="-"/>
            </a:pPr>
            <a:r>
              <a:rPr lang="en-US" sz="1100" dirty="0"/>
              <a:t> </a:t>
            </a:r>
            <a:r>
              <a:rPr lang="en-US" sz="1100" dirty="0" smtClean="0"/>
              <a:t>Business communication within task id 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5929322" y="2571744"/>
            <a:ext cx="928694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81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ADMINIBM</dc:creator>
  <cp:lastModifiedBy>ADMINIBM</cp:lastModifiedBy>
  <cp:revision>52</cp:revision>
  <dcterms:created xsi:type="dcterms:W3CDTF">2017-03-26T07:38:36Z</dcterms:created>
  <dcterms:modified xsi:type="dcterms:W3CDTF">2017-03-26T16:19:44Z</dcterms:modified>
</cp:coreProperties>
</file>