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5160-679B-4F79-A2DB-CD9CA236C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9EAA-CF51-417C-8209-B21C89C08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EA6C-96D6-40B9-BDCD-00B5708C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623AD-5FD6-401F-9D86-7C943314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B6EB4-5CB6-4483-91F6-9790360B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9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9577-9347-4F29-8047-B3BB580B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2E5AE-819F-4D56-BE22-FEC324CCE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23E15-F8B9-4C18-B33F-C46A1CC6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0324D-E4F9-4B48-B34D-EF2E5449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D76B1-EE52-48BD-A113-6C52846D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0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CCE21-8C4A-43C1-8583-FF6CA4EE0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DB679-9E9D-4CFA-AE27-A1F60B106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2770A-130D-4ABE-BD79-E4FC055C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92D0-077F-4382-B8A9-E4D62523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EC833-A7D7-412B-ADCF-CE397460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0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4D67-F4A8-43AE-8F06-2283B8BF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CB819-4DA8-44E2-BB40-DCBDDEECB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0B95-2C39-4FC9-BDF0-14CE7C2C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EB6B9-6E48-4EF1-B3FC-D055FF99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3D13A-3833-444C-9848-0AE13FF4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5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A42E-28B7-49EF-AE96-1022A6BA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ABBDC-D595-4CAD-BF2B-190476A5E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8F5E-5313-4484-B9A9-C2F55B53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D9B6A-35D0-425A-8AF6-C3C70C7F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3CC6B-FAE8-4CE5-AC48-703C7DDC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9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2CB5-AE97-4072-B506-8979D347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911B4-D247-47AC-88CF-5845B542E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3C327-DE7D-4891-8EEF-2E46AE12E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EC6D0-263D-4548-838E-C66B3E49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52F38-1329-4806-973B-C91D6C24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2F3FB-B027-427F-868C-DCB33C50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6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CABD-46D8-40F9-9770-09F95C23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6AA0A-90C7-490F-BBA3-BA62B7C23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A0668-DD29-48AC-915F-3AEA3298E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03AF4-F2AB-49E6-98B8-7B25A4E2D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C6A3E-A239-4B69-8B9C-401CF4893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A7702-9906-4270-BDE9-E120680C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69574-3038-4D85-87BE-96652EF6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BFC9B-8FEB-46F9-B1FF-1EE05480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2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90DD-AD31-4CBD-83DA-ADE3AFEB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8FA8F-1ABA-4588-A364-4D295401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CEFE3-E51A-4707-9068-F58144FA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11034-8BB7-471A-8910-6B8A4EBD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8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9DA6ED-6A00-46A1-BA50-E30BBE9A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BE7F8-D20E-47BE-B331-429F2202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739F9-41A7-4F7A-8DAB-49D6F76D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8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8382-B647-4527-8E17-C163C88D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10D16-E994-4133-9E14-067991FA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75814-8EF6-48B2-B8CF-D1AFA7004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F9110-314A-413F-A89F-D6D1BF6D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580F7-470A-41BB-A0FE-20FD3F81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07C38-6572-47A7-B81C-9812F130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8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B340-869E-4E7A-AFAE-22DBAF41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146AD-25B7-4C38-835D-E500F5DA7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C5C28-821A-4709-979D-34E34A723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D5470-1970-4428-AA7E-44959FBC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A1A0-31F7-4A77-AEC8-F92BC225AFD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39A1A-197A-4DCF-B9F1-D3665879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24A2E-8AAA-4F33-A96C-3BA356B5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6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D4611-4D9A-4F3C-A99B-3AC6345C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46B1-9D5F-4DEE-BA9F-79CA538B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BBE10-50F6-478B-9E35-3F98D4EB5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AA1A0-31F7-4A77-AEC8-F92BC225AFD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EFA14-C4D9-4A3F-8822-BB028B7C6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F06C-3019-49F8-9CA9-5606E45E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C2B45-8E8B-4FEA-B3B2-DD22967F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7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9CDF7B3-A444-4DD2-A063-C9EE67C13F79}"/>
              </a:ext>
            </a:extLst>
          </p:cNvPr>
          <p:cNvGrpSpPr/>
          <p:nvPr/>
        </p:nvGrpSpPr>
        <p:grpSpPr>
          <a:xfrm>
            <a:off x="1515291" y="836598"/>
            <a:ext cx="2492613" cy="954241"/>
            <a:chOff x="409302" y="629489"/>
            <a:chExt cx="2492613" cy="95424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C04750-355E-41B6-87BF-554227F38B86}"/>
                </a:ext>
              </a:extLst>
            </p:cNvPr>
            <p:cNvSpPr txBox="1"/>
            <p:nvPr/>
          </p:nvSpPr>
          <p:spPr>
            <a:xfrm>
              <a:off x="409302" y="660400"/>
              <a:ext cx="224877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Team: Yellow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Roger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Joe</a:t>
              </a:r>
            </a:p>
          </p:txBody>
        </p:sp>
        <p:pic>
          <p:nvPicPr>
            <p:cNvPr id="6" name="Graphic 5" descr="Group of men">
              <a:extLst>
                <a:ext uri="{FF2B5EF4-FFF2-40B4-BE49-F238E27FC236}">
                  <a16:creationId xmlns:a16="http://schemas.microsoft.com/office/drawing/2014/main" id="{050D83A4-1066-4E3C-AF0D-A2159AD48E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5798" t="-4554" r="-31250" b="4554"/>
            <a:stretch/>
          </p:blipFill>
          <p:spPr>
            <a:xfrm>
              <a:off x="2029097" y="629489"/>
              <a:ext cx="872818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E784B2-CDBD-4108-8C2E-71FC7F8D533B}"/>
              </a:ext>
            </a:extLst>
          </p:cNvPr>
          <p:cNvGrpSpPr/>
          <p:nvPr/>
        </p:nvGrpSpPr>
        <p:grpSpPr>
          <a:xfrm>
            <a:off x="7690103" y="2344837"/>
            <a:ext cx="2248773" cy="1200329"/>
            <a:chOff x="409302" y="3143071"/>
            <a:chExt cx="2248773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6F1304-FC57-4C78-B257-107A0FA5D89D}"/>
                </a:ext>
              </a:extLst>
            </p:cNvPr>
            <p:cNvSpPr txBox="1"/>
            <p:nvPr/>
          </p:nvSpPr>
          <p:spPr>
            <a:xfrm>
              <a:off x="409302" y="3143071"/>
              <a:ext cx="2248773" cy="12003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Team: Blue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Jayce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Kevin</a:t>
              </a:r>
            </a:p>
          </p:txBody>
        </p:sp>
        <p:pic>
          <p:nvPicPr>
            <p:cNvPr id="14" name="Graphic 13" descr="Group of men">
              <a:extLst>
                <a:ext uri="{FF2B5EF4-FFF2-40B4-BE49-F238E27FC236}">
                  <a16:creationId xmlns:a16="http://schemas.microsoft.com/office/drawing/2014/main" id="{B8A7F9FB-1276-4B62-BDAB-4D130FDEF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3675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0F5DF8-F1CA-483B-A1FF-FD4A95BE361A}"/>
              </a:ext>
            </a:extLst>
          </p:cNvPr>
          <p:cNvGrpSpPr/>
          <p:nvPr/>
        </p:nvGrpSpPr>
        <p:grpSpPr>
          <a:xfrm>
            <a:off x="7690103" y="825864"/>
            <a:ext cx="2248773" cy="1200329"/>
            <a:chOff x="409302" y="660400"/>
            <a:chExt cx="2248773" cy="120032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422F59-105C-4808-A8D9-862A779A22BD}"/>
                </a:ext>
              </a:extLst>
            </p:cNvPr>
            <p:cNvSpPr txBox="1"/>
            <p:nvPr/>
          </p:nvSpPr>
          <p:spPr>
            <a:xfrm>
              <a:off x="409302" y="660400"/>
              <a:ext cx="2248773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Team: Green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Derek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Jason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Shazar</a:t>
              </a:r>
            </a:p>
          </p:txBody>
        </p:sp>
        <p:pic>
          <p:nvPicPr>
            <p:cNvPr id="20" name="Graphic 19" descr="Group of men">
              <a:extLst>
                <a:ext uri="{FF2B5EF4-FFF2-40B4-BE49-F238E27FC236}">
                  <a16:creationId xmlns:a16="http://schemas.microsoft.com/office/drawing/2014/main" id="{6D347E3B-8562-43A6-A82B-2F37F8A5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3675" y="946329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996767C-9CAA-4EB3-A1F9-7414EDCF05EE}"/>
              </a:ext>
            </a:extLst>
          </p:cNvPr>
          <p:cNvSpPr txBox="1"/>
          <p:nvPr/>
        </p:nvSpPr>
        <p:spPr>
          <a:xfrm>
            <a:off x="1515291" y="2344837"/>
            <a:ext cx="2248773" cy="1477328"/>
          </a:xfrm>
          <a:prstGeom prst="rect">
            <a:avLst/>
          </a:prstGeom>
          <a:solidFill>
            <a:srgbClr val="FF5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Team: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T.J.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Landon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3AE96E8-F632-43EE-B1C2-332852A21135}"/>
              </a:ext>
            </a:extLst>
          </p:cNvPr>
          <p:cNvGrpSpPr/>
          <p:nvPr/>
        </p:nvGrpSpPr>
        <p:grpSpPr>
          <a:xfrm>
            <a:off x="4602697" y="1698507"/>
            <a:ext cx="2248773" cy="1634535"/>
            <a:chOff x="7575594" y="2312075"/>
            <a:chExt cx="2248773" cy="163453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078E23-44A0-491E-833D-E1C59696095E}"/>
                </a:ext>
              </a:extLst>
            </p:cNvPr>
            <p:cNvSpPr txBox="1"/>
            <p:nvPr/>
          </p:nvSpPr>
          <p:spPr>
            <a:xfrm>
              <a:off x="7575594" y="2312075"/>
              <a:ext cx="2248773" cy="14773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Team: Orange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Megan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Gabe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Fritz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Reid</a:t>
              </a:r>
            </a:p>
          </p:txBody>
        </p:sp>
        <p:pic>
          <p:nvPicPr>
            <p:cNvPr id="11" name="Graphic 10" descr="Group">
              <a:extLst>
                <a:ext uri="{FF2B5EF4-FFF2-40B4-BE49-F238E27FC236}">
                  <a16:creationId xmlns:a16="http://schemas.microsoft.com/office/drawing/2014/main" id="{21172ACF-84EB-4410-9767-6EFC2394E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1486" y="2743729"/>
              <a:ext cx="1202881" cy="1202881"/>
            </a:xfrm>
            <a:prstGeom prst="rect">
              <a:avLst/>
            </a:prstGeom>
          </p:spPr>
        </p:pic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DA6C2A67-D14A-448E-ACE5-121D1E687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292"/>
            <a:ext cx="10515600" cy="627652"/>
          </a:xfrm>
        </p:spPr>
        <p:txBody>
          <a:bodyPr>
            <a:normAutofit/>
          </a:bodyPr>
          <a:lstStyle/>
          <a:p>
            <a:pPr algn="ctr"/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Capstone Project Teams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9352E01-0085-4A6C-ADC3-172622D51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130" y="3979141"/>
            <a:ext cx="6411905" cy="2611652"/>
          </a:xfrm>
          <a:prstGeom prst="rect">
            <a:avLst/>
          </a:prstGeom>
        </p:spPr>
      </p:pic>
      <p:pic>
        <p:nvPicPr>
          <p:cNvPr id="24" name="Graphic 23" descr="Group">
            <a:extLst>
              <a:ext uri="{FF2B5EF4-FFF2-40B4-BE49-F238E27FC236}">
                <a16:creationId xmlns:a16="http://schemas.microsoft.com/office/drawing/2014/main" id="{EC040B5C-C810-424B-ABB2-EFA661065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4931" y="2787659"/>
            <a:ext cx="1202881" cy="120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9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Capstone Project Teams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Teams</dc:title>
  <dc:creator>Jamie Miller</dc:creator>
  <cp:lastModifiedBy>Jamie Miller</cp:lastModifiedBy>
  <cp:revision>4</cp:revision>
  <dcterms:created xsi:type="dcterms:W3CDTF">2022-03-08T23:34:13Z</dcterms:created>
  <dcterms:modified xsi:type="dcterms:W3CDTF">2022-03-22T22:38:26Z</dcterms:modified>
</cp:coreProperties>
</file>