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4295-4D55-4F05-9D3A-3DCE0414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A3BB-0A00-4A8F-9B5F-D03134E6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06D4-966F-40A0-9B5C-E3E1BBC7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454F-9FF1-4148-B63B-31F0CD90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8301-2167-4EB5-95F2-00973B56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ED8F-7B84-4E82-89C2-CB1BF5D8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87B6-1B77-4C97-BF7C-CC5D7022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AA41-70C8-4DB1-BE32-50815D43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AAAE-9B3C-41A3-B47D-43CB53DC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FEB5-D789-4422-81B3-74D00D0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8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74EB4-E991-4786-B1B2-1A013F077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DD630-9BE9-4DA7-926D-D22A1183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3A5F-4FF1-4985-9FA4-4417B226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A7E4-23B1-4180-8EF1-5FFFE541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3396-37C1-49B9-A654-9CE259E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BD7F-2D53-4B41-96CC-BC77CC26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0145-87E8-4081-96FC-5007E5B6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CBA5-5247-4EB1-8ED6-23F83AEC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562E-830C-40B2-8F33-F2BD025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E7CE-F949-4BEB-A4D3-DF992BD7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7FE2-DC2F-430D-BEEA-0FF67460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AA2D-74D6-488E-BDC0-71081E46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58F9-A54E-4886-A1E4-AB308E80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83E3A-60F4-4A27-950C-EF9AA459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D363-9006-45DE-8C0A-F780B0AC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7189-4798-47DD-8E32-68826246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1653-7F00-4AE3-B4FF-2ABF666FB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87FD-4681-4C6D-9939-045CC455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5D27-13CD-41A5-B819-16142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98BCD-C651-48BF-AF1C-C81F0A49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1C98-F26E-49AA-98D8-CAA608FB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A804-EA01-48D3-9C1B-55C0EA6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AFA3-DD1B-4004-AC52-8D774DED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4F903-D3FD-4C5A-AE2E-556CDD93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110F3-272C-438D-86DC-18A25EF3C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49DAE-8244-4783-8AB0-349317CE0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D89F4-D501-4833-ADCF-CAD489B1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E19ED-2DC7-478D-A60C-39E44B3A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8C0FF-24E6-4E24-A182-569853DF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B8A3-9127-4408-A3B4-5A7210B3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0C2E0-EC6A-4A3E-8F6A-8BFF6C33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1C0A-4C3D-43B2-B11D-79198A03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D9033-67AF-4CD7-A139-841350F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6B30B-3689-4273-AFD6-A24FC250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FBB11-B1D5-4123-9009-74996B10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D539-1909-4C00-A59C-2B6ED5F8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841B-FF9B-417C-A773-079ED4D8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9D1B-3B79-4AA8-8DF9-D17B3151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57E4-6B13-4A5B-9B11-5813A1A2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769C-B61D-499C-B7C0-EDE73A47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994F-79C9-473F-BFD2-FF22BB4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B0B6-7629-4354-BE09-1F653DB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46B3-DFE7-4BA5-A78A-6651B49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CDBF-3272-42B9-9D14-E3820907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2290-6A19-4D96-B2B0-B68206AD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991E7-E796-44B7-9189-2A26D60F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FE9B-B004-4071-A532-F406974C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BB7A-68F6-4681-BB8A-4F2227F3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FF3B-6EBB-438C-9FE2-12630CC2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954D-3175-4627-AB4F-7C2149B9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E483-1631-4019-92B2-DC356947A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8959-8996-412B-AE7F-66C030826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E9F0-92E5-4531-89EC-0EE3ECDA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427F5-2AD1-487E-A371-71D33C85E832}"/>
              </a:ext>
            </a:extLst>
          </p:cNvPr>
          <p:cNvSpPr txBox="1"/>
          <p:nvPr/>
        </p:nvSpPr>
        <p:spPr>
          <a:xfrm>
            <a:off x="379563" y="1343943"/>
            <a:ext cx="3674852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Key Task List (must do’s):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Get Module 2 solution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generates answers requested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captures total time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Modify (Refactor) Starter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generates answers requested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captures total time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Report (compare and contrast)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D5F4C-4F8C-45D7-BBC0-05293B62290F}"/>
              </a:ext>
            </a:extLst>
          </p:cNvPr>
          <p:cNvSpPr txBox="1"/>
          <p:nvPr/>
        </p:nvSpPr>
        <p:spPr>
          <a:xfrm>
            <a:off x="4934305" y="1343943"/>
            <a:ext cx="6878129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excel worksheet, create module, save as .</a:t>
            </a:r>
            <a:r>
              <a:rPr lang="en-US" sz="1600" dirty="0" err="1"/>
              <a:t>xlsm</a:t>
            </a:r>
            <a:endParaRPr lang="en-US" sz="1600" dirty="0"/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2.3.3 Reuse Code (copy &amp; past: cite reference)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2.4.1 Static Formatting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2.4.2 Conditional Formatting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2.5.1 Make a Run Button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2.5.2 Run the Analysis for Any Year (</a:t>
            </a:r>
            <a:r>
              <a:rPr lang="en-US" sz="1600" dirty="0" err="1"/>
              <a:t>Inputbox</a:t>
            </a:r>
            <a:r>
              <a:rPr lang="en-US" sz="1600" dirty="0"/>
              <a:t>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2.5.3 Measure Code Performance (Timer)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ED736E-2E2D-4F5D-AF13-BF9E81244BDD}"/>
              </a:ext>
            </a:extLst>
          </p:cNvPr>
          <p:cNvSpPr/>
          <p:nvPr/>
        </p:nvSpPr>
        <p:spPr>
          <a:xfrm>
            <a:off x="4295954" y="1574633"/>
            <a:ext cx="396815" cy="267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B57C4-535B-4E25-B5A7-350681DDC097}"/>
              </a:ext>
            </a:extLst>
          </p:cNvPr>
          <p:cNvSpPr txBox="1"/>
          <p:nvPr/>
        </p:nvSpPr>
        <p:spPr>
          <a:xfrm>
            <a:off x="4934307" y="3575065"/>
            <a:ext cx="6878129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VBA starter code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excel.xlsm file and save as macro enabled file (.</a:t>
            </a:r>
            <a:r>
              <a:rPr lang="en-US" sz="1600" dirty="0" err="1"/>
              <a:t>xlsm</a:t>
            </a:r>
            <a:r>
              <a:rPr lang="en-US" sz="1600" dirty="0"/>
              <a:t>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1a &amp; 1b: Create </a:t>
            </a:r>
            <a:r>
              <a:rPr lang="en-US" sz="1600" dirty="0" err="1"/>
              <a:t>tickerIndex</a:t>
            </a:r>
            <a:r>
              <a:rPr lang="en-US" sz="1600" dirty="0"/>
              <a:t> and output arrays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2a &amp; 2b: Create for loop and loop over all rows in worksheet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3a, 3b, 3c, 3d: Get </a:t>
            </a:r>
            <a:r>
              <a:rPr lang="en-US" sz="1600" dirty="0" err="1"/>
              <a:t>tickerVolumes</a:t>
            </a:r>
            <a:r>
              <a:rPr lang="en-US" sz="1600" dirty="0"/>
              <a:t>, </a:t>
            </a:r>
            <a:r>
              <a:rPr lang="en-US" sz="1600" dirty="0" err="1"/>
              <a:t>startingPrice</a:t>
            </a:r>
            <a:r>
              <a:rPr lang="en-US" sz="1600" dirty="0"/>
              <a:t>, </a:t>
            </a:r>
            <a:r>
              <a:rPr lang="en-US" sz="1600" dirty="0" err="1"/>
              <a:t>endingPrice</a:t>
            </a:r>
            <a:endParaRPr lang="en-US" sz="1600" dirty="0"/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3 cont.: Screen Capture </a:t>
            </a:r>
            <a:r>
              <a:rPr lang="en-US" sz="1600" dirty="0" err="1"/>
              <a:t>MsgBox</a:t>
            </a:r>
            <a:r>
              <a:rPr lang="en-US" sz="1600" dirty="0"/>
              <a:t> for 2017 &amp; 2018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1E98-6299-4F4C-9133-B448DB925960}"/>
              </a:ext>
            </a:extLst>
          </p:cNvPr>
          <p:cNvSpPr txBox="1"/>
          <p:nvPr/>
        </p:nvSpPr>
        <p:spPr>
          <a:xfrm>
            <a:off x="4891175" y="5514057"/>
            <a:ext cx="6878129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Quality Control: Check code results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Modify README.md file with Overview, Results, Summary (include pics)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Comment on advantages and disadvantages of refactoring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Compare and contrast Module 2 code vs. Refactored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1F8C0DF-8FCD-4D87-93E9-2512AE1BCA44}"/>
              </a:ext>
            </a:extLst>
          </p:cNvPr>
          <p:cNvSpPr/>
          <p:nvPr/>
        </p:nvSpPr>
        <p:spPr>
          <a:xfrm>
            <a:off x="4295954" y="3531934"/>
            <a:ext cx="396815" cy="26741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7D90C1-A05E-4A47-839A-BD725C664295}"/>
              </a:ext>
            </a:extLst>
          </p:cNvPr>
          <p:cNvSpPr/>
          <p:nvPr/>
        </p:nvSpPr>
        <p:spPr>
          <a:xfrm>
            <a:off x="4295954" y="5489235"/>
            <a:ext cx="396815" cy="267419"/>
          </a:xfrm>
          <a:prstGeom prst="rightArrow">
            <a:avLst>
              <a:gd name="adj1" fmla="val 50000"/>
              <a:gd name="adj2" fmla="val 693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F98B5B8-8542-4189-9C7F-7FA8064A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VBA_Stockmarket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-Analysis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(Read the Instructions and Develop a Plan)</a:t>
            </a:r>
          </a:p>
        </p:txBody>
      </p:sp>
    </p:spTree>
    <p:extLst>
      <p:ext uri="{BB962C8B-B14F-4D97-AF65-F5344CB8AC3E}">
        <p14:creationId xmlns:p14="http://schemas.microsoft.com/office/powerpoint/2010/main" val="400483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Methodology: VBA_Stockmarket-Analysis (Read the Instructions and Develop a Plan)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Methodology: VBA_Stockmarket-Analysis</dc:title>
  <dc:creator>Jamie Miller</dc:creator>
  <cp:lastModifiedBy>Jamie Miller</cp:lastModifiedBy>
  <cp:revision>4</cp:revision>
  <dcterms:created xsi:type="dcterms:W3CDTF">2021-10-28T08:47:59Z</dcterms:created>
  <dcterms:modified xsi:type="dcterms:W3CDTF">2021-10-28T10:26:40Z</dcterms:modified>
</cp:coreProperties>
</file>