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mp4"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Open Sans Light Bold" panose="020B0604020202020204" charset="0"/>
      <p:regular r:id="rId21"/>
    </p:embeddedFont>
    <p:embeddedFont>
      <p:font typeface="Open Sans" panose="020B0604020202020204" charset="0"/>
      <p:regular r:id="rId22"/>
    </p:embeddedFont>
    <p:embeddedFont>
      <p:font typeface="Inter" panose="020B0604020202020204" charset="0"/>
      <p:regular r:id="rId23"/>
    </p:embeddedFont>
    <p:embeddedFont>
      <p:font typeface="Open Sans Bold" panose="020B0604020202020204" charset="0"/>
      <p:regular r:id="rId24"/>
    </p:embeddedFont>
    <p:embeddedFont>
      <p:font typeface="Arimo" panose="020B0604020202020204" charset="0"/>
      <p:regular r:id="rId25"/>
    </p:embeddedFont>
    <p:embeddedFont>
      <p:font typeface="Georgia" panose="02040502050405020303" pitchFamily="18" charset="0"/>
      <p:regular r:id="rId26"/>
      <p:bold r:id="rId27"/>
      <p:italic r:id="rId28"/>
      <p:boldItalic r:id="rId29"/>
    </p:embeddedFont>
    <p:embeddedFont>
      <p:font typeface="Arial Unicode MS" panose="020B0604020202020204" pitchFamily="34" charset="-128"/>
      <p:regular r:id="rId30"/>
    </p:embeddedFont>
    <p:embeddedFont>
      <p:font typeface="Wingdings 2" panose="05020102010507070707" pitchFamily="18" charset="2"/>
      <p:regular r:id="rId31"/>
    </p:embeddedFont>
    <p:embeddedFont>
      <p:font typeface="Open Sans Extra Bold" panose="020B0604020202020204" charset="0"/>
      <p:regular r:id="rId32"/>
    </p:embeddedFont>
    <p:embeddedFont>
      <p:font typeface="Open Sans Light" panose="020B0604020202020204" charset="0"/>
      <p:regular r:id="rId33"/>
    </p:embeddedFont>
    <p:embeddedFont>
      <p:font typeface="Hammersmith One" panose="020B0604020202020204" charset="0"/>
      <p:regular r:id="rId34"/>
    </p:embeddedFont>
    <p:embeddedFont>
      <p:font typeface="Inter Bold" panose="020B0604020202020204" charset="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9154" autoAdjust="0"/>
  </p:normalViewPr>
  <p:slideViewPr>
    <p:cSldViewPr>
      <p:cViewPr>
        <p:scale>
          <a:sx n="64" d="100"/>
          <a:sy n="64" d="100"/>
        </p:scale>
        <p:origin x="-130" y="-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1005840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9" name="Rectangle 18"/>
          <p:cNvSpPr>
            <a:spLocks noChangeArrowheads="1"/>
          </p:cNvSpPr>
          <p:nvPr/>
        </p:nvSpPr>
        <p:spPr bwMode="white">
          <a:xfrm>
            <a:off x="17983200" y="4572"/>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8" name="Rectangle 17"/>
          <p:cNvSpPr>
            <a:spLocks noChangeArrowheads="1"/>
          </p:cNvSpPr>
          <p:nvPr/>
        </p:nvSpPr>
        <p:spPr bwMode="white">
          <a:xfrm>
            <a:off x="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6" name="Rectangle 15"/>
          <p:cNvSpPr>
            <a:spLocks noChangeArrowheads="1"/>
          </p:cNvSpPr>
          <p:nvPr/>
        </p:nvSpPr>
        <p:spPr bwMode="white">
          <a:xfrm>
            <a:off x="0" y="0"/>
            <a:ext cx="18288000" cy="37719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2" name="Rectangle 11"/>
          <p:cNvSpPr>
            <a:spLocks noChangeArrowheads="1"/>
          </p:cNvSpPr>
          <p:nvPr/>
        </p:nvSpPr>
        <p:spPr bwMode="auto">
          <a:xfrm>
            <a:off x="292608" y="9587485"/>
            <a:ext cx="17666208" cy="464345"/>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9" name="Sous-titre 8"/>
          <p:cNvSpPr>
            <a:spLocks noGrp="1"/>
          </p:cNvSpPr>
          <p:nvPr>
            <p:ph type="subTitle" idx="1"/>
          </p:nvPr>
        </p:nvSpPr>
        <p:spPr>
          <a:xfrm>
            <a:off x="2743200" y="4229100"/>
            <a:ext cx="12801600" cy="2628900"/>
          </a:xfrm>
        </p:spPr>
        <p:txBody>
          <a:bodyPr/>
          <a:lstStyle>
            <a:lvl1pPr marL="0" indent="0" algn="ctr">
              <a:buNone/>
              <a:defRPr sz="2900" b="1" cap="all" spc="446" baseline="0">
                <a:solidFill>
                  <a:schemeClr val="tx2"/>
                </a:solidFill>
              </a:defRPr>
            </a:lvl1pPr>
            <a:lvl2pPr marL="816422" indent="0" algn="ctr">
              <a:buNone/>
            </a:lvl2pPr>
            <a:lvl3pPr marL="1632844" indent="0" algn="ctr">
              <a:buNone/>
            </a:lvl3pPr>
            <a:lvl4pPr marL="2449266" indent="0" algn="ctr">
              <a:buNone/>
            </a:lvl4pPr>
            <a:lvl5pPr marL="3265688" indent="0" algn="ctr">
              <a:buNone/>
            </a:lvl5pPr>
            <a:lvl6pPr marL="4082110" indent="0" algn="ctr">
              <a:buNone/>
            </a:lvl6pPr>
            <a:lvl7pPr marL="4898532" indent="0" algn="ctr">
              <a:buNone/>
            </a:lvl7pPr>
            <a:lvl8pPr marL="5714954" indent="0" algn="ctr">
              <a:buNone/>
            </a:lvl8pPr>
            <a:lvl9pPr marL="6531376"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p:txBody>
          <a:bodyPr/>
          <a:lstStyle/>
          <a:p>
            <a:fld id="{1D8BD707-D9CF-40AE-B4C6-C98DA3205C09}" type="datetimeFigureOut">
              <a:rPr lang="en-US" smtClean="0"/>
              <a:pPr/>
              <a:t>10/6/2021</a:t>
            </a:fld>
            <a:endParaRPr lang="en-US"/>
          </a:p>
        </p:txBody>
      </p:sp>
      <p:sp>
        <p:nvSpPr>
          <p:cNvPr id="17" name="Espace réservé du pied de page 16"/>
          <p:cNvSpPr>
            <a:spLocks noGrp="1"/>
          </p:cNvSpPr>
          <p:nvPr>
            <p:ph type="ftr" sz="quarter" idx="11"/>
          </p:nvPr>
        </p:nvSpPr>
        <p:spPr/>
        <p:txBody>
          <a:bodyPr/>
          <a:lstStyle/>
          <a:p>
            <a:endParaRPr lang="en-US"/>
          </a:p>
        </p:txBody>
      </p:sp>
      <p:sp>
        <p:nvSpPr>
          <p:cNvPr id="7" name="Connecteur droit 6"/>
          <p:cNvSpPr>
            <a:spLocks noChangeShapeType="1"/>
          </p:cNvSpPr>
          <p:nvPr/>
        </p:nvSpPr>
        <p:spPr bwMode="auto">
          <a:xfrm>
            <a:off x="310896" y="3630168"/>
            <a:ext cx="17666208"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163284" tIns="81642" rIns="163284" bIns="81642" anchor="ctr" compatLnSpc="1"/>
          <a:lstStyle/>
          <a:p>
            <a:endParaRPr kumimoji="0" lang="en-US"/>
          </a:p>
        </p:txBody>
      </p:sp>
      <p:sp>
        <p:nvSpPr>
          <p:cNvPr id="10" name="Rectangle 9"/>
          <p:cNvSpPr>
            <a:spLocks noChangeArrowheads="1"/>
          </p:cNvSpPr>
          <p:nvPr/>
        </p:nvSpPr>
        <p:spPr bwMode="auto">
          <a:xfrm>
            <a:off x="304800" y="228600"/>
            <a:ext cx="17666208" cy="982065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63284" tIns="81642" rIns="163284" bIns="81642" anchor="ctr" compatLnSpc="1"/>
          <a:lstStyle/>
          <a:p>
            <a:endParaRPr kumimoji="0" lang="en-US" dirty="0"/>
          </a:p>
        </p:txBody>
      </p:sp>
      <p:sp>
        <p:nvSpPr>
          <p:cNvPr id="13" name="Ellipse 12"/>
          <p:cNvSpPr/>
          <p:nvPr/>
        </p:nvSpPr>
        <p:spPr>
          <a:xfrm>
            <a:off x="8534400" y="3172968"/>
            <a:ext cx="1219200" cy="9144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14" name="Ellipse 13"/>
          <p:cNvSpPr/>
          <p:nvPr/>
        </p:nvSpPr>
        <p:spPr>
          <a:xfrm>
            <a:off x="8723376" y="3314700"/>
            <a:ext cx="841248" cy="630936"/>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29" name="Espace réservé du numéro de diapositive 28"/>
          <p:cNvSpPr>
            <a:spLocks noGrp="1"/>
          </p:cNvSpPr>
          <p:nvPr>
            <p:ph type="sldNum" sz="quarter" idx="12"/>
          </p:nvPr>
        </p:nvSpPr>
        <p:spPr>
          <a:xfrm>
            <a:off x="8686800" y="3299176"/>
            <a:ext cx="914400" cy="661988"/>
          </a:xfrm>
        </p:spPr>
        <p:txBody>
          <a:bodyPr/>
          <a:lstStyle>
            <a:lvl1pPr>
              <a:defRPr>
                <a:solidFill>
                  <a:schemeClr val="accent3">
                    <a:shade val="75000"/>
                  </a:schemeClr>
                </a:solidFill>
              </a:defRPr>
            </a:lvl1pPr>
          </a:lstStyle>
          <a:p>
            <a:fld id="{B6F15528-21DE-4FAA-801E-634DDDAF4B2B}" type="slidenum">
              <a:rPr lang="en-US" smtClean="0"/>
              <a:pPr/>
              <a:t>‹N°›</a:t>
            </a:fld>
            <a:endParaRPr lang="en-US"/>
          </a:p>
        </p:txBody>
      </p:sp>
      <p:sp>
        <p:nvSpPr>
          <p:cNvPr id="8" name="Titre 7"/>
          <p:cNvSpPr>
            <a:spLocks noGrp="1"/>
          </p:cNvSpPr>
          <p:nvPr>
            <p:ph type="ctrTitle"/>
          </p:nvPr>
        </p:nvSpPr>
        <p:spPr>
          <a:xfrm>
            <a:off x="1371600" y="571500"/>
            <a:ext cx="15544800" cy="2628900"/>
          </a:xfrm>
        </p:spPr>
        <p:txBody>
          <a:bodyPr anchor="b"/>
          <a:lstStyle>
            <a:lvl1pPr>
              <a:defRPr sz="7500">
                <a:solidFill>
                  <a:schemeClr val="accent1"/>
                </a:solidFill>
              </a:defRPr>
            </a:lvl1pPr>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D8BD707-D9CF-40AE-B4C6-C98DA3205C09}" type="datetimeFigureOut">
              <a:rPr lang="en-US" smtClean="0"/>
              <a:pPr/>
              <a:t>10/6/2021</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B6F15528-21DE-4FAA-801E-634DDDAF4B2B}" type="slidenum">
              <a:rPr lang="en-US" smtClean="0"/>
              <a:pPr/>
              <a:t>‹N°›</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1005840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8" name="Rectangle 7"/>
          <p:cNvSpPr>
            <a:spLocks noChangeArrowheads="1"/>
          </p:cNvSpPr>
          <p:nvPr/>
        </p:nvSpPr>
        <p:spPr bwMode="white">
          <a:xfrm>
            <a:off x="14020800" y="0"/>
            <a:ext cx="42672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9" name="Rectangle 8"/>
          <p:cNvSpPr>
            <a:spLocks noChangeArrowheads="1"/>
          </p:cNvSpPr>
          <p:nvPr/>
        </p:nvSpPr>
        <p:spPr bwMode="white">
          <a:xfrm>
            <a:off x="0" y="0"/>
            <a:ext cx="18288000" cy="2331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0" name="Rectangle 9"/>
          <p:cNvSpPr>
            <a:spLocks noChangeArrowheads="1"/>
          </p:cNvSpPr>
          <p:nvPr/>
        </p:nvSpPr>
        <p:spPr bwMode="white">
          <a:xfrm>
            <a:off x="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1" name="Rectangle 10"/>
          <p:cNvSpPr>
            <a:spLocks noChangeArrowheads="1"/>
          </p:cNvSpPr>
          <p:nvPr/>
        </p:nvSpPr>
        <p:spPr bwMode="auto">
          <a:xfrm>
            <a:off x="292608" y="9587485"/>
            <a:ext cx="17666208" cy="464345"/>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2" name="Rectangle 11"/>
          <p:cNvSpPr>
            <a:spLocks noChangeArrowheads="1"/>
          </p:cNvSpPr>
          <p:nvPr/>
        </p:nvSpPr>
        <p:spPr bwMode="auto">
          <a:xfrm>
            <a:off x="304800" y="233172"/>
            <a:ext cx="17666208" cy="982065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63284" tIns="81642" rIns="163284" bIns="81642" anchor="ctr" compatLnSpc="1"/>
          <a:lstStyle/>
          <a:p>
            <a:endParaRPr kumimoji="0" lang="en-US" dirty="0"/>
          </a:p>
        </p:txBody>
      </p:sp>
      <p:sp>
        <p:nvSpPr>
          <p:cNvPr id="13" name="Connecteur droit 12"/>
          <p:cNvSpPr>
            <a:spLocks noChangeShapeType="1"/>
          </p:cNvSpPr>
          <p:nvPr/>
        </p:nvSpPr>
        <p:spPr bwMode="auto">
          <a:xfrm rot="5400000">
            <a:off x="9605010" y="4917186"/>
            <a:ext cx="9368028"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163284" tIns="81642" rIns="163284" bIns="81642" anchor="ctr" compatLnSpc="1"/>
          <a:lstStyle/>
          <a:p>
            <a:endParaRPr kumimoji="0" lang="en-US"/>
          </a:p>
        </p:txBody>
      </p:sp>
      <p:sp>
        <p:nvSpPr>
          <p:cNvPr id="14" name="Ellipse 13"/>
          <p:cNvSpPr/>
          <p:nvPr/>
        </p:nvSpPr>
        <p:spPr>
          <a:xfrm>
            <a:off x="13679424" y="4388645"/>
            <a:ext cx="1219200" cy="9144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15" name="Ellipse 14"/>
          <p:cNvSpPr/>
          <p:nvPr/>
        </p:nvSpPr>
        <p:spPr>
          <a:xfrm>
            <a:off x="13868400" y="4530377"/>
            <a:ext cx="841248" cy="630936"/>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3831824" y="4514852"/>
            <a:ext cx="914400" cy="661988"/>
          </a:xfrm>
        </p:spPr>
        <p:txBody>
          <a:bodyPr/>
          <a:lstStyle/>
          <a:p>
            <a:fld id="{B6F15528-21DE-4FAA-801E-634DDDAF4B2B}" type="slidenum">
              <a:rPr lang="en-US" smtClean="0"/>
              <a:pPr/>
              <a:t>‹N°›</a:t>
            </a:fld>
            <a:endParaRPr lang="en-US"/>
          </a:p>
        </p:txBody>
      </p:sp>
      <p:sp>
        <p:nvSpPr>
          <p:cNvPr id="3" name="Espace réservé du texte vertical 2"/>
          <p:cNvSpPr>
            <a:spLocks noGrp="1"/>
          </p:cNvSpPr>
          <p:nvPr>
            <p:ph type="body" orient="vert" idx="1"/>
          </p:nvPr>
        </p:nvSpPr>
        <p:spPr>
          <a:xfrm>
            <a:off x="609600" y="457200"/>
            <a:ext cx="13106400" cy="8732049"/>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D8BD707-D9CF-40AE-B4C6-C98DA3205C09}" type="datetimeFigureOut">
              <a:rPr lang="en-US" smtClean="0"/>
              <a:pPr/>
              <a:t>10/6/2021</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2" name="Titre vertical 1"/>
          <p:cNvSpPr>
            <a:spLocks noGrp="1"/>
          </p:cNvSpPr>
          <p:nvPr>
            <p:ph type="title" orient="vert"/>
          </p:nvPr>
        </p:nvSpPr>
        <p:spPr>
          <a:xfrm>
            <a:off x="14782800" y="457202"/>
            <a:ext cx="2895600" cy="8777288"/>
          </a:xfrm>
        </p:spPr>
        <p:txBody>
          <a:bodyPr vert="eaVert"/>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3">
                    <a:shade val="75000"/>
                  </a:schemeClr>
                </a:solidFill>
              </a:defRPr>
            </a:lvl1pPr>
          </a:lstStyle>
          <a:p>
            <a:r>
              <a:rPr kumimoji="0" lang="fr-FR" smtClean="0"/>
              <a:t>Modifiez le style du titre</a:t>
            </a:r>
            <a:endParaRPr kumimoji="0" lang="en-US"/>
          </a:p>
        </p:txBody>
      </p:sp>
      <p:sp>
        <p:nvSpPr>
          <p:cNvPr id="4" name="Espace réservé de la date 3"/>
          <p:cNvSpPr>
            <a:spLocks noGrp="1"/>
          </p:cNvSpPr>
          <p:nvPr>
            <p:ph type="dt" sz="half" idx="10"/>
          </p:nvPr>
        </p:nvSpPr>
        <p:spPr/>
        <p:txBody>
          <a:bodyPr/>
          <a:lstStyle/>
          <a:p>
            <a:fld id="{1D8BD707-D9CF-40AE-B4C6-C98DA3205C09}" type="datetimeFigureOut">
              <a:rPr lang="en-US" smtClean="0"/>
              <a:pPr/>
              <a:t>10/6/2021</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a:xfrm>
            <a:off x="8723376" y="1539558"/>
            <a:ext cx="914400" cy="661988"/>
          </a:xfrm>
        </p:spPr>
        <p:txBody>
          <a:bodyPr/>
          <a:lstStyle/>
          <a:p>
            <a:fld id="{B6F15528-21DE-4FAA-801E-634DDDAF4B2B}" type="slidenum">
              <a:rPr lang="en-US" smtClean="0"/>
              <a:pPr/>
              <a:t>‹N°›</a:t>
            </a:fld>
            <a:endParaRPr lang="en-US"/>
          </a:p>
        </p:txBody>
      </p:sp>
      <p:sp>
        <p:nvSpPr>
          <p:cNvPr id="8" name="Espace réservé du contenu 7"/>
          <p:cNvSpPr>
            <a:spLocks noGrp="1"/>
          </p:cNvSpPr>
          <p:nvPr>
            <p:ph sz="quarter" idx="1"/>
          </p:nvPr>
        </p:nvSpPr>
        <p:spPr>
          <a:xfrm>
            <a:off x="603504" y="2290572"/>
            <a:ext cx="17007840" cy="6858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5" name="Rectangle 14"/>
          <p:cNvSpPr>
            <a:spLocks noChangeArrowheads="1"/>
          </p:cNvSpPr>
          <p:nvPr/>
        </p:nvSpPr>
        <p:spPr bwMode="white">
          <a:xfrm>
            <a:off x="0" y="1005840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6" name="Rectangle 15"/>
          <p:cNvSpPr>
            <a:spLocks noChangeArrowheads="1"/>
          </p:cNvSpPr>
          <p:nvPr/>
        </p:nvSpPr>
        <p:spPr bwMode="white">
          <a:xfrm>
            <a:off x="0" y="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8" name="Rectangle 17"/>
          <p:cNvSpPr>
            <a:spLocks noChangeArrowheads="1"/>
          </p:cNvSpPr>
          <p:nvPr/>
        </p:nvSpPr>
        <p:spPr bwMode="white">
          <a:xfrm>
            <a:off x="17983200" y="28575"/>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9" name="Rectangle 18"/>
          <p:cNvSpPr>
            <a:spLocks noChangeArrowheads="1"/>
          </p:cNvSpPr>
          <p:nvPr/>
        </p:nvSpPr>
        <p:spPr bwMode="white">
          <a:xfrm>
            <a:off x="304800" y="3429000"/>
            <a:ext cx="17666208" cy="4572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2" name="Rectangle 11"/>
          <p:cNvSpPr>
            <a:spLocks noChangeArrowheads="1"/>
          </p:cNvSpPr>
          <p:nvPr/>
        </p:nvSpPr>
        <p:spPr bwMode="auto">
          <a:xfrm>
            <a:off x="310896" y="213528"/>
            <a:ext cx="17666208" cy="3209544"/>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3" name="Espace réservé du texte 2"/>
          <p:cNvSpPr>
            <a:spLocks noGrp="1"/>
          </p:cNvSpPr>
          <p:nvPr>
            <p:ph type="body" idx="1"/>
          </p:nvPr>
        </p:nvSpPr>
        <p:spPr>
          <a:xfrm>
            <a:off x="2736852" y="4114800"/>
            <a:ext cx="12960348" cy="2509838"/>
          </a:xfrm>
        </p:spPr>
        <p:txBody>
          <a:bodyPr anchor="t"/>
          <a:lstStyle>
            <a:lvl1pPr marL="0" indent="0" algn="ctr">
              <a:buNone/>
              <a:defRPr sz="2900" b="1" cap="all" spc="446" baseline="0">
                <a:solidFill>
                  <a:schemeClr val="tx2"/>
                </a:solidFill>
              </a:defRPr>
            </a:lvl1pPr>
            <a:lvl2pPr>
              <a:buNone/>
              <a:defRPr sz="3200">
                <a:solidFill>
                  <a:schemeClr val="tx1">
                    <a:tint val="75000"/>
                  </a:schemeClr>
                </a:solidFill>
              </a:defRPr>
            </a:lvl2pPr>
            <a:lvl3pPr>
              <a:buNone/>
              <a:defRPr sz="2900">
                <a:solidFill>
                  <a:schemeClr val="tx1">
                    <a:tint val="75000"/>
                  </a:schemeClr>
                </a:solidFill>
              </a:defRPr>
            </a:lvl3pPr>
            <a:lvl4pPr>
              <a:buNone/>
              <a:defRPr sz="2500">
                <a:solidFill>
                  <a:schemeClr val="tx1">
                    <a:tint val="75000"/>
                  </a:schemeClr>
                </a:solidFill>
              </a:defRPr>
            </a:lvl4pPr>
            <a:lvl5pPr>
              <a:buNone/>
              <a:defRPr sz="2500">
                <a:solidFill>
                  <a:schemeClr val="tx1">
                    <a:tint val="75000"/>
                  </a:schemeClr>
                </a:solidFill>
              </a:defRPr>
            </a:lvl5pPr>
          </a:lstStyle>
          <a:p>
            <a:pPr lvl="0" eaLnBrk="1" latinLnBrk="0" hangingPunct="1"/>
            <a:r>
              <a:rPr kumimoji="0" lang="fr-FR" smtClean="0"/>
              <a:t>Modifiez les styles du texte du masque</a:t>
            </a:r>
          </a:p>
        </p:txBody>
      </p:sp>
      <p:sp>
        <p:nvSpPr>
          <p:cNvPr id="13" name="Rectangle 12"/>
          <p:cNvSpPr>
            <a:spLocks noChangeArrowheads="1"/>
          </p:cNvSpPr>
          <p:nvPr/>
        </p:nvSpPr>
        <p:spPr bwMode="auto">
          <a:xfrm>
            <a:off x="292608" y="9587485"/>
            <a:ext cx="17666208" cy="464345"/>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4" name="Rectangle 13"/>
          <p:cNvSpPr>
            <a:spLocks noChangeArrowheads="1"/>
          </p:cNvSpPr>
          <p:nvPr/>
        </p:nvSpPr>
        <p:spPr bwMode="auto">
          <a:xfrm>
            <a:off x="304800" y="228600"/>
            <a:ext cx="17666208" cy="982065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63284" tIns="81642" rIns="163284" bIns="81642" anchor="ctr" compatLnSpc="1"/>
          <a:lstStyle/>
          <a:p>
            <a:endParaRPr kumimoji="0" lang="en-US" dirty="0"/>
          </a:p>
        </p:txBody>
      </p:sp>
      <p:sp>
        <p:nvSpPr>
          <p:cNvPr id="5" name="Espace réservé du pied de page 4"/>
          <p:cNvSpPr>
            <a:spLocks noGrp="1"/>
          </p:cNvSpPr>
          <p:nvPr>
            <p:ph type="ftr" sz="quarter" idx="11"/>
          </p:nvPr>
        </p:nvSpPr>
        <p:spPr/>
        <p:txBody>
          <a:bodyPr/>
          <a:lstStyle/>
          <a:p>
            <a:endParaRPr lang="en-US"/>
          </a:p>
        </p:txBody>
      </p:sp>
      <p:sp>
        <p:nvSpPr>
          <p:cNvPr id="4" name="Espace réservé de la date 3"/>
          <p:cNvSpPr>
            <a:spLocks noGrp="1"/>
          </p:cNvSpPr>
          <p:nvPr>
            <p:ph type="dt" sz="half" idx="10"/>
          </p:nvPr>
        </p:nvSpPr>
        <p:spPr/>
        <p:txBody>
          <a:bodyPr/>
          <a:lstStyle/>
          <a:p>
            <a:fld id="{1D8BD707-D9CF-40AE-B4C6-C98DA3205C09}" type="datetimeFigureOut">
              <a:rPr lang="en-US" smtClean="0"/>
              <a:pPr/>
              <a:t>10/6/2021</a:t>
            </a:fld>
            <a:endParaRPr lang="en-US"/>
          </a:p>
        </p:txBody>
      </p:sp>
      <p:sp>
        <p:nvSpPr>
          <p:cNvPr id="8" name="Connecteur droit 7"/>
          <p:cNvSpPr>
            <a:spLocks noChangeShapeType="1"/>
          </p:cNvSpPr>
          <p:nvPr/>
        </p:nvSpPr>
        <p:spPr bwMode="auto">
          <a:xfrm>
            <a:off x="304800" y="3657600"/>
            <a:ext cx="17666208"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163284" tIns="81642" rIns="163284" bIns="81642" anchor="ctr" compatLnSpc="1"/>
          <a:lstStyle/>
          <a:p>
            <a:endParaRPr kumimoji="0" lang="en-US"/>
          </a:p>
        </p:txBody>
      </p:sp>
      <p:sp>
        <p:nvSpPr>
          <p:cNvPr id="10" name="Ellipse 9"/>
          <p:cNvSpPr/>
          <p:nvPr/>
        </p:nvSpPr>
        <p:spPr>
          <a:xfrm>
            <a:off x="8534400" y="3172968"/>
            <a:ext cx="1219200" cy="9144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11" name="Ellipse 10"/>
          <p:cNvSpPr/>
          <p:nvPr/>
        </p:nvSpPr>
        <p:spPr>
          <a:xfrm>
            <a:off x="8723376" y="3314700"/>
            <a:ext cx="841248" cy="630936"/>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8686800" y="3299176"/>
            <a:ext cx="914400" cy="661988"/>
          </a:xfrm>
        </p:spPr>
        <p:txBody>
          <a:bodyPr/>
          <a:lstStyle>
            <a:lvl1pPr>
              <a:defRPr>
                <a:solidFill>
                  <a:schemeClr val="accent3">
                    <a:shade val="75000"/>
                  </a:schemeClr>
                </a:solidFill>
              </a:defRPr>
            </a:lvl1pPr>
          </a:lstStyle>
          <a:p>
            <a:fld id="{B6F15528-21DE-4FAA-801E-634DDDAF4B2B}" type="slidenum">
              <a:rPr lang="en-US" smtClean="0"/>
              <a:pPr/>
              <a:t>‹N°›</a:t>
            </a:fld>
            <a:endParaRPr lang="en-US"/>
          </a:p>
        </p:txBody>
      </p:sp>
      <p:sp>
        <p:nvSpPr>
          <p:cNvPr id="2" name="Titre 1"/>
          <p:cNvSpPr>
            <a:spLocks noGrp="1"/>
          </p:cNvSpPr>
          <p:nvPr>
            <p:ph type="title"/>
          </p:nvPr>
        </p:nvSpPr>
        <p:spPr>
          <a:xfrm>
            <a:off x="1444626" y="800100"/>
            <a:ext cx="15544800" cy="2286000"/>
          </a:xfrm>
        </p:spPr>
        <p:txBody>
          <a:bodyPr anchor="b"/>
          <a:lstStyle>
            <a:lvl1pPr algn="ctr">
              <a:buNone/>
              <a:defRPr sz="7500" b="0" cap="none" baseline="0">
                <a:solidFill>
                  <a:srgbClr val="FFFFFF"/>
                </a:solidFill>
              </a:defRPr>
            </a:lvl1pPr>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603504" y="342900"/>
            <a:ext cx="17068800" cy="1138428"/>
          </a:xfrm>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a:xfrm>
            <a:off x="11582400" y="9614916"/>
            <a:ext cx="6089904" cy="548640"/>
          </a:xfrm>
        </p:spPr>
        <p:txBody>
          <a:bodyPr/>
          <a:lstStyle/>
          <a:p>
            <a:fld id="{1D8BD707-D9CF-40AE-B4C6-C98DA3205C09}" type="datetimeFigureOut">
              <a:rPr lang="en-US" smtClean="0"/>
              <a:pPr/>
              <a:t>10/6/2021</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B6F15528-21DE-4FAA-801E-634DDDAF4B2B}" type="slidenum">
              <a:rPr lang="en-US" smtClean="0"/>
              <a:pPr/>
              <a:t>‹N°›</a:t>
            </a:fld>
            <a:endParaRPr lang="en-US"/>
          </a:p>
        </p:txBody>
      </p:sp>
      <p:sp>
        <p:nvSpPr>
          <p:cNvPr id="8" name="Connecteur droit 7"/>
          <p:cNvSpPr>
            <a:spLocks noChangeShapeType="1"/>
          </p:cNvSpPr>
          <p:nvPr/>
        </p:nvSpPr>
        <p:spPr bwMode="auto">
          <a:xfrm flipV="1">
            <a:off x="9126161" y="2363479"/>
            <a:ext cx="17842" cy="7229336"/>
          </a:xfrm>
          <a:prstGeom prst="line">
            <a:avLst/>
          </a:prstGeom>
          <a:noFill/>
          <a:ln w="9525" cap="flat" cmpd="sng" algn="ctr">
            <a:solidFill>
              <a:schemeClr val="tx2"/>
            </a:solidFill>
            <a:prstDash val="sysDash"/>
            <a:round/>
            <a:headEnd type="none" w="med" len="med"/>
            <a:tailEnd type="none" w="med" len="med"/>
          </a:ln>
          <a:effectLst/>
        </p:spPr>
        <p:txBody>
          <a:bodyPr vert="horz" wrap="none" lIns="163284" tIns="81642" rIns="163284" bIns="81642" anchor="ctr" compatLnSpc="1"/>
          <a:lstStyle/>
          <a:p>
            <a:endParaRPr kumimoji="0" lang="en-US"/>
          </a:p>
        </p:txBody>
      </p:sp>
      <p:sp>
        <p:nvSpPr>
          <p:cNvPr id="10" name="Espace réservé du contenu 9"/>
          <p:cNvSpPr>
            <a:spLocks noGrp="1"/>
          </p:cNvSpPr>
          <p:nvPr>
            <p:ph sz="half" idx="1"/>
          </p:nvPr>
        </p:nvSpPr>
        <p:spPr>
          <a:xfrm>
            <a:off x="603504" y="2057400"/>
            <a:ext cx="8077200" cy="7022592"/>
          </a:xfrm>
        </p:spPr>
        <p:txBody>
          <a:bodyPr/>
          <a:lstStyle>
            <a:lvl1pPr>
              <a:defRPr sz="4500"/>
            </a:lvl1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contenu 11"/>
          <p:cNvSpPr>
            <a:spLocks noGrp="1"/>
          </p:cNvSpPr>
          <p:nvPr>
            <p:ph sz="half" idx="2"/>
          </p:nvPr>
        </p:nvSpPr>
        <p:spPr>
          <a:xfrm>
            <a:off x="9601200" y="2057400"/>
            <a:ext cx="8077200" cy="7022592"/>
          </a:xfrm>
        </p:spPr>
        <p:txBody>
          <a:bodyPr/>
          <a:lstStyle>
            <a:lvl1pPr>
              <a:defRPr sz="4500"/>
            </a:lvl1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1">
        <a:schemeClr val="bg2"/>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flipV="1">
            <a:off x="9144000" y="3300413"/>
            <a:ext cx="0" cy="6281928"/>
          </a:xfrm>
          <a:prstGeom prst="line">
            <a:avLst/>
          </a:prstGeom>
          <a:noFill/>
          <a:ln w="9525" cap="flat" cmpd="sng" algn="ctr">
            <a:solidFill>
              <a:schemeClr val="tx2"/>
            </a:solidFill>
            <a:prstDash val="sysDash"/>
            <a:round/>
            <a:headEnd type="none" w="med" len="med"/>
            <a:tailEnd type="none" w="med" len="med"/>
          </a:ln>
          <a:effectLst/>
        </p:spPr>
        <p:txBody>
          <a:bodyPr vert="horz" wrap="none" lIns="163284" tIns="81642" rIns="163284" bIns="81642" anchor="ctr" compatLnSpc="1"/>
          <a:lstStyle/>
          <a:p>
            <a:endParaRPr kumimoji="0" lang="en-US"/>
          </a:p>
        </p:txBody>
      </p:sp>
      <p:sp>
        <p:nvSpPr>
          <p:cNvPr id="20" name="Rectangle 19"/>
          <p:cNvSpPr>
            <a:spLocks noChangeArrowheads="1"/>
          </p:cNvSpPr>
          <p:nvPr/>
        </p:nvSpPr>
        <p:spPr bwMode="white">
          <a:xfrm>
            <a:off x="0" y="0"/>
            <a:ext cx="18288000" cy="21717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9" name="Rectangle 18"/>
          <p:cNvSpPr>
            <a:spLocks noChangeArrowheads="1"/>
          </p:cNvSpPr>
          <p:nvPr/>
        </p:nvSpPr>
        <p:spPr bwMode="white">
          <a:xfrm>
            <a:off x="0" y="1005840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21" name="Rectangle 20"/>
          <p:cNvSpPr>
            <a:spLocks noChangeArrowheads="1"/>
          </p:cNvSpPr>
          <p:nvPr/>
        </p:nvSpPr>
        <p:spPr bwMode="white">
          <a:xfrm>
            <a:off x="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22" name="Rectangle 21"/>
          <p:cNvSpPr>
            <a:spLocks noChangeArrowheads="1"/>
          </p:cNvSpPr>
          <p:nvPr/>
        </p:nvSpPr>
        <p:spPr bwMode="white">
          <a:xfrm>
            <a:off x="1798320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1" name="Rectangle 10"/>
          <p:cNvSpPr/>
          <p:nvPr/>
        </p:nvSpPr>
        <p:spPr>
          <a:xfrm>
            <a:off x="304800" y="2057400"/>
            <a:ext cx="17666208" cy="13716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13" name="Rectangle 12"/>
          <p:cNvSpPr>
            <a:spLocks noChangeArrowheads="1"/>
          </p:cNvSpPr>
          <p:nvPr/>
        </p:nvSpPr>
        <p:spPr bwMode="auto">
          <a:xfrm>
            <a:off x="291846" y="9587484"/>
            <a:ext cx="17666208" cy="466344"/>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3" name="Espace réservé du texte 2"/>
          <p:cNvSpPr>
            <a:spLocks noGrp="1"/>
          </p:cNvSpPr>
          <p:nvPr>
            <p:ph type="body" idx="1"/>
          </p:nvPr>
        </p:nvSpPr>
        <p:spPr>
          <a:xfrm>
            <a:off x="603504" y="2286000"/>
            <a:ext cx="8080376" cy="1099461"/>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3900" b="1" dirty="0" smtClean="0">
                <a:solidFill>
                  <a:srgbClr val="FFFFFF"/>
                </a:solidFill>
              </a:defRPr>
            </a:lvl1pPr>
            <a:lvl2pPr>
              <a:buNone/>
              <a:defRPr sz="3600" b="1"/>
            </a:lvl2pPr>
            <a:lvl3pPr>
              <a:buNone/>
              <a:defRPr sz="3200" b="1"/>
            </a:lvl3pPr>
            <a:lvl4pPr>
              <a:buNone/>
              <a:defRPr sz="2900" b="1"/>
            </a:lvl4pPr>
            <a:lvl5pPr>
              <a:buNone/>
              <a:defRPr sz="29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9582661" y="2286000"/>
            <a:ext cx="8083550" cy="109728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3900" b="1"/>
            </a:lvl1pPr>
            <a:lvl2pPr>
              <a:buNone/>
              <a:defRPr sz="3600" b="1"/>
            </a:lvl2pPr>
            <a:lvl3pPr>
              <a:buNone/>
              <a:defRPr sz="3200" b="1"/>
            </a:lvl3pPr>
            <a:lvl4pPr>
              <a:buNone/>
              <a:defRPr sz="2900" b="1"/>
            </a:lvl4pPr>
            <a:lvl5pPr>
              <a:buNone/>
              <a:defRPr sz="2900" b="1"/>
            </a:lvl5pPr>
          </a:lstStyle>
          <a:p>
            <a:pPr lvl="0" eaLnBrk="1" latinLnBrk="0" hangingPunct="1"/>
            <a:r>
              <a:rPr kumimoji="0" lang="fr-FR" smtClean="0"/>
              <a:t>Modifiez les styles du texte du masque</a:t>
            </a:r>
          </a:p>
        </p:txBody>
      </p:sp>
      <p:sp>
        <p:nvSpPr>
          <p:cNvPr id="7" name="Espace réservé de la date 6"/>
          <p:cNvSpPr>
            <a:spLocks noGrp="1"/>
          </p:cNvSpPr>
          <p:nvPr>
            <p:ph type="dt" sz="half" idx="10"/>
          </p:nvPr>
        </p:nvSpPr>
        <p:spPr/>
        <p:txBody>
          <a:bodyPr/>
          <a:lstStyle/>
          <a:p>
            <a:fld id="{1D8BD707-D9CF-40AE-B4C6-C98DA3205C09}" type="datetimeFigureOut">
              <a:rPr lang="en-US" smtClean="0"/>
              <a:pPr/>
              <a:t>10/6/2021</a:t>
            </a:fld>
            <a:endParaRPr lang="en-US"/>
          </a:p>
        </p:txBody>
      </p:sp>
      <p:sp>
        <p:nvSpPr>
          <p:cNvPr id="8" name="Espace réservé du pied de page 7"/>
          <p:cNvSpPr>
            <a:spLocks noGrp="1"/>
          </p:cNvSpPr>
          <p:nvPr>
            <p:ph type="ftr" sz="quarter" idx="11"/>
          </p:nvPr>
        </p:nvSpPr>
        <p:spPr>
          <a:xfrm>
            <a:off x="609600" y="9614916"/>
            <a:ext cx="7162800" cy="548640"/>
          </a:xfrm>
        </p:spPr>
        <p:txBody>
          <a:bodyPr/>
          <a:lstStyle/>
          <a:p>
            <a:endParaRPr lang="en-US"/>
          </a:p>
        </p:txBody>
      </p:sp>
      <p:sp>
        <p:nvSpPr>
          <p:cNvPr id="15" name="Connecteur droit 14"/>
          <p:cNvSpPr>
            <a:spLocks noChangeShapeType="1"/>
          </p:cNvSpPr>
          <p:nvPr/>
        </p:nvSpPr>
        <p:spPr bwMode="auto">
          <a:xfrm>
            <a:off x="304800" y="1920240"/>
            <a:ext cx="17666208"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163284" tIns="81642" rIns="163284" bIns="81642" anchor="ctr" compatLnSpc="1"/>
          <a:lstStyle/>
          <a:p>
            <a:endParaRPr kumimoji="0" lang="en-US"/>
          </a:p>
        </p:txBody>
      </p:sp>
      <p:sp>
        <p:nvSpPr>
          <p:cNvPr id="18" name="Rectangle 17"/>
          <p:cNvSpPr>
            <a:spLocks noChangeArrowheads="1"/>
          </p:cNvSpPr>
          <p:nvPr/>
        </p:nvSpPr>
        <p:spPr bwMode="auto">
          <a:xfrm>
            <a:off x="304800" y="233172"/>
            <a:ext cx="17666208" cy="982065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63284" tIns="81642" rIns="163284" bIns="81642" anchor="ctr" compatLnSpc="1"/>
          <a:lstStyle/>
          <a:p>
            <a:endParaRPr kumimoji="0" lang="en-US" dirty="0"/>
          </a:p>
        </p:txBody>
      </p:sp>
      <p:sp>
        <p:nvSpPr>
          <p:cNvPr id="24" name="Espace réservé du contenu 23"/>
          <p:cNvSpPr>
            <a:spLocks noGrp="1"/>
          </p:cNvSpPr>
          <p:nvPr>
            <p:ph sz="quarter" idx="2"/>
          </p:nvPr>
        </p:nvSpPr>
        <p:spPr>
          <a:xfrm>
            <a:off x="603504" y="3707074"/>
            <a:ext cx="8083296" cy="5727606"/>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6" name="Espace réservé du contenu 25"/>
          <p:cNvSpPr>
            <a:spLocks noGrp="1"/>
          </p:cNvSpPr>
          <p:nvPr>
            <p:ph sz="quarter" idx="4"/>
          </p:nvPr>
        </p:nvSpPr>
        <p:spPr>
          <a:xfrm>
            <a:off x="9601200" y="3707075"/>
            <a:ext cx="8077200" cy="5733288"/>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5" name="Ellipse 24"/>
          <p:cNvSpPr/>
          <p:nvPr/>
        </p:nvSpPr>
        <p:spPr>
          <a:xfrm>
            <a:off x="8534400" y="1434054"/>
            <a:ext cx="1219200" cy="9144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27" name="Ellipse 26"/>
          <p:cNvSpPr/>
          <p:nvPr/>
        </p:nvSpPr>
        <p:spPr>
          <a:xfrm>
            <a:off x="8723376" y="1575786"/>
            <a:ext cx="841248" cy="630936"/>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9" name="Espace réservé du numéro de diapositive 8"/>
          <p:cNvSpPr>
            <a:spLocks noGrp="1"/>
          </p:cNvSpPr>
          <p:nvPr>
            <p:ph type="sldNum" sz="quarter" idx="12"/>
          </p:nvPr>
        </p:nvSpPr>
        <p:spPr>
          <a:xfrm>
            <a:off x="8686800" y="1563625"/>
            <a:ext cx="914400" cy="661988"/>
          </a:xfrm>
        </p:spPr>
        <p:txBody>
          <a:bodyPr/>
          <a:lstStyle>
            <a:lvl1pPr algn="ctr">
              <a:defRPr/>
            </a:lvl1pPr>
          </a:lstStyle>
          <a:p>
            <a:fld id="{B6F15528-21DE-4FAA-801E-634DDDAF4B2B}" type="slidenum">
              <a:rPr lang="en-US" smtClean="0"/>
              <a:pPr/>
              <a:t>‹N°›</a:t>
            </a:fld>
            <a:endParaRPr lang="en-US"/>
          </a:p>
        </p:txBody>
      </p:sp>
      <p:sp>
        <p:nvSpPr>
          <p:cNvPr id="23" name="Titre 22"/>
          <p:cNvSpPr>
            <a:spLocks noGrp="1"/>
          </p:cNvSpPr>
          <p:nvPr>
            <p:ph type="title"/>
          </p:nvPr>
        </p:nvSpPr>
        <p:spPr/>
        <p:txBody>
          <a:bodyPr rtlCol="0" anchor="b" anchorCtr="0"/>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p>
            <a:fld id="{1D8BD707-D9CF-40AE-B4C6-C98DA3205C09}" type="datetimeFigureOut">
              <a:rPr lang="en-US" smtClean="0"/>
              <a:pPr/>
              <a:t>10/6/2021</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a:xfrm>
            <a:off x="8686800" y="1554031"/>
            <a:ext cx="914400" cy="661988"/>
          </a:xfrm>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1005840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8" name="Rectangle 7"/>
          <p:cNvSpPr>
            <a:spLocks noChangeArrowheads="1"/>
          </p:cNvSpPr>
          <p:nvPr/>
        </p:nvSpPr>
        <p:spPr bwMode="white">
          <a:xfrm>
            <a:off x="0" y="0"/>
            <a:ext cx="18288000" cy="2331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0" name="Rectangle 9"/>
          <p:cNvSpPr>
            <a:spLocks noChangeArrowheads="1"/>
          </p:cNvSpPr>
          <p:nvPr/>
        </p:nvSpPr>
        <p:spPr bwMode="white">
          <a:xfrm>
            <a:off x="1798320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9" name="Rectangle 8"/>
          <p:cNvSpPr>
            <a:spLocks noChangeArrowheads="1"/>
          </p:cNvSpPr>
          <p:nvPr/>
        </p:nvSpPr>
        <p:spPr bwMode="white">
          <a:xfrm>
            <a:off x="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5" name="Rectangle 4"/>
          <p:cNvSpPr>
            <a:spLocks noChangeArrowheads="1"/>
          </p:cNvSpPr>
          <p:nvPr/>
        </p:nvSpPr>
        <p:spPr bwMode="auto">
          <a:xfrm>
            <a:off x="292608" y="9587485"/>
            <a:ext cx="17666208" cy="464345"/>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6" name="Rectangle 5"/>
          <p:cNvSpPr>
            <a:spLocks noChangeArrowheads="1"/>
          </p:cNvSpPr>
          <p:nvPr/>
        </p:nvSpPr>
        <p:spPr bwMode="auto">
          <a:xfrm>
            <a:off x="304800" y="237744"/>
            <a:ext cx="17666208" cy="982065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63284" tIns="81642" rIns="163284" bIns="81642" anchor="ctr" compatLnSpc="1"/>
          <a:lstStyle/>
          <a:p>
            <a:endParaRPr kumimoji="0" lang="en-US" dirty="0"/>
          </a:p>
        </p:txBody>
      </p:sp>
      <p:sp>
        <p:nvSpPr>
          <p:cNvPr id="2" name="Espace réservé de la date 1"/>
          <p:cNvSpPr>
            <a:spLocks noGrp="1"/>
          </p:cNvSpPr>
          <p:nvPr>
            <p:ph type="dt" sz="half" idx="10"/>
          </p:nvPr>
        </p:nvSpPr>
        <p:spPr/>
        <p:txBody>
          <a:bodyPr/>
          <a:lstStyle/>
          <a:p>
            <a:fld id="{1D8BD707-D9CF-40AE-B4C6-C98DA3205C09}" type="datetimeFigureOut">
              <a:rPr lang="en-US" smtClean="0"/>
              <a:pPr/>
              <a:t>10/6/2021</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a:xfrm>
            <a:off x="8534400" y="9486900"/>
            <a:ext cx="1219200" cy="661986"/>
          </a:xfrm>
        </p:spPr>
        <p:txBody>
          <a:bodyPr/>
          <a:lstStyle>
            <a:lvl1pPr>
              <a:defRPr>
                <a:solidFill>
                  <a:srgbClr val="FFFFFF"/>
                </a:solidFill>
              </a:defRPr>
            </a:lvl1p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304800" y="228600"/>
            <a:ext cx="17666208" cy="4572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5" name="Rectangle 14"/>
          <p:cNvSpPr>
            <a:spLocks noChangeArrowheads="1"/>
          </p:cNvSpPr>
          <p:nvPr/>
        </p:nvSpPr>
        <p:spPr bwMode="white">
          <a:xfrm>
            <a:off x="0" y="1005840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8" name="Rectangle 17"/>
          <p:cNvSpPr>
            <a:spLocks noChangeArrowheads="1"/>
          </p:cNvSpPr>
          <p:nvPr/>
        </p:nvSpPr>
        <p:spPr bwMode="white">
          <a:xfrm>
            <a:off x="1798320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6" name="Rectangle 15"/>
          <p:cNvSpPr>
            <a:spLocks noChangeArrowheads="1"/>
          </p:cNvSpPr>
          <p:nvPr/>
        </p:nvSpPr>
        <p:spPr bwMode="white">
          <a:xfrm>
            <a:off x="0" y="0"/>
            <a:ext cx="18288000" cy="17830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7" name="Rectangle 16"/>
          <p:cNvSpPr>
            <a:spLocks noChangeArrowheads="1"/>
          </p:cNvSpPr>
          <p:nvPr/>
        </p:nvSpPr>
        <p:spPr bwMode="white">
          <a:xfrm>
            <a:off x="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3" name="Rectangle 12"/>
          <p:cNvSpPr/>
          <p:nvPr/>
        </p:nvSpPr>
        <p:spPr>
          <a:xfrm>
            <a:off x="304800" y="914400"/>
            <a:ext cx="5486400" cy="88011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2" name="Titre 1"/>
          <p:cNvSpPr>
            <a:spLocks noGrp="1"/>
          </p:cNvSpPr>
          <p:nvPr>
            <p:ph type="title"/>
          </p:nvPr>
        </p:nvSpPr>
        <p:spPr>
          <a:xfrm>
            <a:off x="762000" y="1371600"/>
            <a:ext cx="4724400" cy="1485900"/>
          </a:xfrm>
        </p:spPr>
        <p:txBody>
          <a:bodyPr anchor="b">
            <a:noAutofit/>
          </a:bodyPr>
          <a:lstStyle>
            <a:lvl1pPr algn="l">
              <a:buNone/>
              <a:defRPr sz="3900" b="1">
                <a:solidFill>
                  <a:srgbClr val="FFFFFF"/>
                </a:solidFill>
              </a:defRPr>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762000" y="2971801"/>
            <a:ext cx="4724400" cy="6217445"/>
          </a:xfrm>
        </p:spPr>
        <p:txBody>
          <a:bodyPr/>
          <a:lstStyle>
            <a:lvl1pPr marL="0" indent="0">
              <a:spcAft>
                <a:spcPts val="1786"/>
              </a:spcAft>
              <a:buNone/>
              <a:defRPr sz="2900">
                <a:solidFill>
                  <a:srgbClr val="FFFFFF"/>
                </a:solidFill>
              </a:defRPr>
            </a:lvl1pPr>
            <a:lvl2pPr>
              <a:buNone/>
              <a:defRPr sz="2100"/>
            </a:lvl2pPr>
            <a:lvl3pPr>
              <a:buNone/>
              <a:defRPr sz="1800"/>
            </a:lvl3pPr>
            <a:lvl4pPr>
              <a:buNone/>
              <a:defRPr sz="1600"/>
            </a:lvl4pPr>
            <a:lvl5pPr>
              <a:buNone/>
              <a:defRPr sz="1600"/>
            </a:lvl5pPr>
          </a:lstStyle>
          <a:p>
            <a:pPr lvl="0" eaLnBrk="1" latinLnBrk="0" hangingPunct="1"/>
            <a:r>
              <a:rPr kumimoji="0" lang="fr-FR" smtClean="0"/>
              <a:t>Modifiez les styles du texte du masque</a:t>
            </a:r>
          </a:p>
        </p:txBody>
      </p:sp>
      <p:sp>
        <p:nvSpPr>
          <p:cNvPr id="8" name="Rectangle 7"/>
          <p:cNvSpPr>
            <a:spLocks noChangeArrowheads="1"/>
          </p:cNvSpPr>
          <p:nvPr/>
        </p:nvSpPr>
        <p:spPr bwMode="auto">
          <a:xfrm>
            <a:off x="304800" y="228600"/>
            <a:ext cx="17666208" cy="982065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63284" tIns="81642" rIns="163284" bIns="81642" anchor="ctr" compatLnSpc="1"/>
          <a:lstStyle/>
          <a:p>
            <a:endParaRPr kumimoji="0" lang="en-US" dirty="0"/>
          </a:p>
        </p:txBody>
      </p:sp>
      <p:sp>
        <p:nvSpPr>
          <p:cNvPr id="9" name="Connecteur droit 8"/>
          <p:cNvSpPr>
            <a:spLocks noChangeShapeType="1"/>
          </p:cNvSpPr>
          <p:nvPr/>
        </p:nvSpPr>
        <p:spPr bwMode="auto">
          <a:xfrm>
            <a:off x="304800" y="800100"/>
            <a:ext cx="17666208"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163284" tIns="81642" rIns="163284" bIns="81642" anchor="ctr" compatLnSpc="1"/>
          <a:lstStyle/>
          <a:p>
            <a:endParaRPr kumimoji="0" lang="en-US"/>
          </a:p>
        </p:txBody>
      </p:sp>
      <p:sp>
        <p:nvSpPr>
          <p:cNvPr id="20" name="Espace réservé du contenu 19"/>
          <p:cNvSpPr>
            <a:spLocks noGrp="1"/>
          </p:cNvSpPr>
          <p:nvPr>
            <p:ph sz="quarter" idx="1"/>
          </p:nvPr>
        </p:nvSpPr>
        <p:spPr>
          <a:xfrm>
            <a:off x="6248400" y="1028700"/>
            <a:ext cx="11277600" cy="81153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llipse 9"/>
          <p:cNvSpPr/>
          <p:nvPr/>
        </p:nvSpPr>
        <p:spPr>
          <a:xfrm>
            <a:off x="2590800" y="342900"/>
            <a:ext cx="1219200" cy="9144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11" name="Ellipse 10"/>
          <p:cNvSpPr/>
          <p:nvPr/>
        </p:nvSpPr>
        <p:spPr>
          <a:xfrm>
            <a:off x="2779776" y="484632"/>
            <a:ext cx="841248" cy="630936"/>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7" name="Espace réservé du numéro de diapositive 6"/>
          <p:cNvSpPr>
            <a:spLocks noGrp="1"/>
          </p:cNvSpPr>
          <p:nvPr>
            <p:ph type="sldNum" sz="quarter" idx="12"/>
          </p:nvPr>
        </p:nvSpPr>
        <p:spPr>
          <a:xfrm>
            <a:off x="2743200" y="469108"/>
            <a:ext cx="914400" cy="661988"/>
          </a:xfrm>
        </p:spPr>
        <p:txBody>
          <a:bodyPr/>
          <a:lstStyle>
            <a:lvl1pPr>
              <a:defRPr>
                <a:solidFill>
                  <a:schemeClr val="accent3">
                    <a:shade val="75000"/>
                  </a:schemeClr>
                </a:solidFill>
              </a:defRPr>
            </a:lvl1pPr>
          </a:lstStyle>
          <a:p>
            <a:fld id="{B6F15528-21DE-4FAA-801E-634DDDAF4B2B}" type="slidenum">
              <a:rPr lang="en-US" smtClean="0"/>
              <a:pPr/>
              <a:t>‹N°›</a:t>
            </a:fld>
            <a:endParaRPr lang="en-US"/>
          </a:p>
        </p:txBody>
      </p:sp>
      <p:sp>
        <p:nvSpPr>
          <p:cNvPr id="21" name="Rectangle 20"/>
          <p:cNvSpPr>
            <a:spLocks noChangeArrowheads="1"/>
          </p:cNvSpPr>
          <p:nvPr/>
        </p:nvSpPr>
        <p:spPr bwMode="auto">
          <a:xfrm>
            <a:off x="298704" y="9582578"/>
            <a:ext cx="17666208" cy="464345"/>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5" name="Espace réservé de la date 4"/>
          <p:cNvSpPr>
            <a:spLocks noGrp="1"/>
          </p:cNvSpPr>
          <p:nvPr>
            <p:ph type="dt" sz="half" idx="10"/>
          </p:nvPr>
        </p:nvSpPr>
        <p:spPr/>
        <p:txBody>
          <a:bodyPr/>
          <a:lstStyle/>
          <a:p>
            <a:fld id="{1D8BD707-D9CF-40AE-B4C6-C98DA3205C09}" type="datetimeFigureOut">
              <a:rPr lang="en-US" smtClean="0"/>
              <a:pPr/>
              <a:t>10/6/2021</a:t>
            </a:fld>
            <a:endParaRPr lang="en-US"/>
          </a:p>
        </p:txBody>
      </p:sp>
      <p:sp>
        <p:nvSpPr>
          <p:cNvPr id="6" name="Espace réservé du pied de page 5"/>
          <p:cNvSpPr>
            <a:spLocks noGrp="1"/>
          </p:cNvSpPr>
          <p:nvPr>
            <p:ph type="ftr" sz="quarter" idx="11"/>
          </p:nvPr>
        </p:nvSpPr>
        <p:spPr>
          <a:xfrm>
            <a:off x="603504" y="9616272"/>
            <a:ext cx="6766560" cy="54864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1" name="Connecteur droit 20"/>
          <p:cNvSpPr>
            <a:spLocks noChangeShapeType="1"/>
          </p:cNvSpPr>
          <p:nvPr/>
        </p:nvSpPr>
        <p:spPr bwMode="auto">
          <a:xfrm>
            <a:off x="304800" y="800100"/>
            <a:ext cx="17666208"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163284" tIns="81642" rIns="163284" bIns="81642" anchor="ctr" compatLnSpc="1"/>
          <a:lstStyle/>
          <a:p>
            <a:endParaRPr kumimoji="0" lang="en-US"/>
          </a:p>
        </p:txBody>
      </p:sp>
      <p:sp>
        <p:nvSpPr>
          <p:cNvPr id="19" name="Rectangle 18"/>
          <p:cNvSpPr>
            <a:spLocks noChangeArrowheads="1"/>
          </p:cNvSpPr>
          <p:nvPr/>
        </p:nvSpPr>
        <p:spPr bwMode="white">
          <a:xfrm>
            <a:off x="0" y="1005840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6" name="Rectangle 15"/>
          <p:cNvSpPr>
            <a:spLocks noChangeArrowheads="1"/>
          </p:cNvSpPr>
          <p:nvPr/>
        </p:nvSpPr>
        <p:spPr bwMode="white">
          <a:xfrm>
            <a:off x="1798320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7" name="Rectangle 16"/>
          <p:cNvSpPr>
            <a:spLocks noChangeArrowheads="1"/>
          </p:cNvSpPr>
          <p:nvPr/>
        </p:nvSpPr>
        <p:spPr bwMode="white">
          <a:xfrm>
            <a:off x="0" y="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8" name="Rectangle 17"/>
          <p:cNvSpPr>
            <a:spLocks noChangeArrowheads="1"/>
          </p:cNvSpPr>
          <p:nvPr/>
        </p:nvSpPr>
        <p:spPr bwMode="white">
          <a:xfrm>
            <a:off x="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dirty="0"/>
          </a:p>
        </p:txBody>
      </p:sp>
      <p:sp>
        <p:nvSpPr>
          <p:cNvPr id="20" name="Rectangle 19"/>
          <p:cNvSpPr>
            <a:spLocks noChangeArrowheads="1"/>
          </p:cNvSpPr>
          <p:nvPr/>
        </p:nvSpPr>
        <p:spPr bwMode="auto">
          <a:xfrm>
            <a:off x="304800" y="228600"/>
            <a:ext cx="17666208" cy="452628"/>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8" name="Rectangle 7"/>
          <p:cNvSpPr/>
          <p:nvPr/>
        </p:nvSpPr>
        <p:spPr>
          <a:xfrm>
            <a:off x="304800" y="914400"/>
            <a:ext cx="5486400" cy="88011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15" name="Rectangle 14"/>
          <p:cNvSpPr>
            <a:spLocks noChangeArrowheads="1"/>
          </p:cNvSpPr>
          <p:nvPr/>
        </p:nvSpPr>
        <p:spPr bwMode="auto">
          <a:xfrm>
            <a:off x="304800" y="233172"/>
            <a:ext cx="17666208" cy="982065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63284" tIns="81642" rIns="163284" bIns="81642" anchor="ctr" compatLnSpc="1"/>
          <a:lstStyle/>
          <a:p>
            <a:endParaRPr kumimoji="0" lang="en-US" dirty="0"/>
          </a:p>
        </p:txBody>
      </p:sp>
      <p:sp>
        <p:nvSpPr>
          <p:cNvPr id="12" name="Ellipse 11"/>
          <p:cNvSpPr/>
          <p:nvPr/>
        </p:nvSpPr>
        <p:spPr>
          <a:xfrm>
            <a:off x="2590800" y="342900"/>
            <a:ext cx="1219200" cy="9144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13" name="Ellipse 12"/>
          <p:cNvSpPr/>
          <p:nvPr/>
        </p:nvSpPr>
        <p:spPr>
          <a:xfrm>
            <a:off x="2779776" y="484632"/>
            <a:ext cx="841248" cy="630936"/>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7" name="Espace réservé du numéro de diapositive 6"/>
          <p:cNvSpPr>
            <a:spLocks noGrp="1"/>
          </p:cNvSpPr>
          <p:nvPr>
            <p:ph type="sldNum" sz="quarter" idx="12"/>
          </p:nvPr>
        </p:nvSpPr>
        <p:spPr>
          <a:xfrm>
            <a:off x="2743200" y="469108"/>
            <a:ext cx="914400" cy="661988"/>
          </a:xfrm>
        </p:spPr>
        <p:txBody>
          <a:bodyPr/>
          <a:lstStyle/>
          <a:p>
            <a:fld id="{B6F15528-21DE-4FAA-801E-634DDDAF4B2B}" type="slidenum">
              <a:rPr lang="en-US" smtClean="0"/>
              <a:pPr/>
              <a:t>‹N°›</a:t>
            </a:fld>
            <a:endParaRPr lang="en-US"/>
          </a:p>
        </p:txBody>
      </p:sp>
      <p:sp>
        <p:nvSpPr>
          <p:cNvPr id="2" name="Titre 1"/>
          <p:cNvSpPr>
            <a:spLocks noGrp="1"/>
          </p:cNvSpPr>
          <p:nvPr>
            <p:ph type="title"/>
          </p:nvPr>
        </p:nvSpPr>
        <p:spPr>
          <a:xfrm>
            <a:off x="6000750" y="7543800"/>
            <a:ext cx="11734800" cy="1828800"/>
          </a:xfrm>
        </p:spPr>
        <p:txBody>
          <a:bodyPr anchor="t">
            <a:noAutofit/>
          </a:bodyPr>
          <a:lstStyle>
            <a:lvl1pPr algn="l">
              <a:buNone/>
              <a:defRPr sz="4300" b="1">
                <a:solidFill>
                  <a:schemeClr val="tx2"/>
                </a:solidFill>
              </a:defRPr>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6000750" y="914400"/>
            <a:ext cx="11734800" cy="6400800"/>
          </a:xfrm>
        </p:spPr>
        <p:txBody>
          <a:bodyPr/>
          <a:lstStyle>
            <a:lvl1pPr marL="0" indent="0">
              <a:buNone/>
              <a:defRPr sz="57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762000" y="1485900"/>
            <a:ext cx="4876800" cy="7886700"/>
          </a:xfrm>
        </p:spPr>
        <p:txBody>
          <a:bodyPr/>
          <a:lstStyle>
            <a:lvl1pPr marL="0" indent="0">
              <a:spcAft>
                <a:spcPts val="1786"/>
              </a:spcAft>
              <a:buFontTx/>
              <a:buNone/>
              <a:defRPr sz="2900">
                <a:solidFill>
                  <a:srgbClr val="FFFFFF"/>
                </a:solidFill>
              </a:defRPr>
            </a:lvl1pPr>
            <a:lvl2pPr>
              <a:defRPr sz="2100"/>
            </a:lvl2pPr>
            <a:lvl3pPr>
              <a:defRPr sz="1800"/>
            </a:lvl3pPr>
            <a:lvl4pPr>
              <a:defRPr sz="1600"/>
            </a:lvl4pPr>
            <a:lvl5pPr>
              <a:defRPr sz="1600"/>
            </a:lvl5pPr>
          </a:lstStyle>
          <a:p>
            <a:pPr lvl="0" eaLnBrk="1" latinLnBrk="0" hangingPunct="1"/>
            <a:r>
              <a:rPr kumimoji="0" lang="fr-FR" smtClean="0"/>
              <a:t>Modifiez les styles du texte du masque</a:t>
            </a:r>
          </a:p>
        </p:txBody>
      </p:sp>
      <p:sp>
        <p:nvSpPr>
          <p:cNvPr id="22" name="Rectangle 21"/>
          <p:cNvSpPr>
            <a:spLocks noChangeArrowheads="1"/>
          </p:cNvSpPr>
          <p:nvPr/>
        </p:nvSpPr>
        <p:spPr bwMode="auto">
          <a:xfrm>
            <a:off x="298704" y="9582578"/>
            <a:ext cx="17666208" cy="464345"/>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5" name="Espace réservé de la date 4"/>
          <p:cNvSpPr>
            <a:spLocks noGrp="1"/>
          </p:cNvSpPr>
          <p:nvPr>
            <p:ph type="dt" sz="half" idx="10"/>
          </p:nvPr>
        </p:nvSpPr>
        <p:spPr>
          <a:xfrm>
            <a:off x="11576304" y="9607476"/>
            <a:ext cx="6089904" cy="548640"/>
          </a:xfrm>
        </p:spPr>
        <p:txBody>
          <a:bodyPr/>
          <a:lstStyle/>
          <a:p>
            <a:fld id="{1D8BD707-D9CF-40AE-B4C6-C98DA3205C09}" type="datetimeFigureOut">
              <a:rPr lang="en-US" smtClean="0"/>
              <a:pPr/>
              <a:t>10/6/2021</a:t>
            </a:fld>
            <a:endParaRPr lang="en-US"/>
          </a:p>
        </p:txBody>
      </p:sp>
      <p:sp>
        <p:nvSpPr>
          <p:cNvPr id="6" name="Espace réservé du pied de page 5"/>
          <p:cNvSpPr>
            <a:spLocks noGrp="1"/>
          </p:cNvSpPr>
          <p:nvPr>
            <p:ph type="ftr" sz="quarter" idx="11"/>
          </p:nvPr>
        </p:nvSpPr>
        <p:spPr>
          <a:xfrm>
            <a:off x="603504" y="9616272"/>
            <a:ext cx="7168896" cy="54864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1005840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6" name="Rectangle 15"/>
          <p:cNvSpPr>
            <a:spLocks noChangeArrowheads="1"/>
          </p:cNvSpPr>
          <p:nvPr/>
        </p:nvSpPr>
        <p:spPr bwMode="white">
          <a:xfrm>
            <a:off x="0" y="1"/>
            <a:ext cx="18288000" cy="2090057"/>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8" name="Rectangle 17"/>
          <p:cNvSpPr>
            <a:spLocks noChangeArrowheads="1"/>
          </p:cNvSpPr>
          <p:nvPr/>
        </p:nvSpPr>
        <p:spPr bwMode="white">
          <a:xfrm>
            <a:off x="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9" name="Rectangle 18"/>
          <p:cNvSpPr>
            <a:spLocks noChangeArrowheads="1"/>
          </p:cNvSpPr>
          <p:nvPr/>
        </p:nvSpPr>
        <p:spPr bwMode="white">
          <a:xfrm>
            <a:off x="1798320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9" name="Rectangle 8"/>
          <p:cNvSpPr>
            <a:spLocks noChangeArrowheads="1"/>
          </p:cNvSpPr>
          <p:nvPr/>
        </p:nvSpPr>
        <p:spPr bwMode="auto">
          <a:xfrm>
            <a:off x="298704" y="9582578"/>
            <a:ext cx="17666208" cy="464345"/>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4" name="Espace réservé de la date 13"/>
          <p:cNvSpPr>
            <a:spLocks noGrp="1"/>
          </p:cNvSpPr>
          <p:nvPr>
            <p:ph type="dt" sz="half" idx="2"/>
          </p:nvPr>
        </p:nvSpPr>
        <p:spPr>
          <a:xfrm>
            <a:off x="11582400" y="9607476"/>
            <a:ext cx="6089904" cy="548640"/>
          </a:xfrm>
          <a:prstGeom prst="rect">
            <a:avLst/>
          </a:prstGeom>
        </p:spPr>
        <p:txBody>
          <a:bodyPr vert="horz" lIns="163284" tIns="81642" rIns="163284" bIns="81642"/>
          <a:lstStyle>
            <a:lvl1pPr algn="r" eaLnBrk="1" latinLnBrk="0" hangingPunct="1">
              <a:defRPr kumimoji="0" sz="2500">
                <a:solidFill>
                  <a:srgbClr val="FFFFFF"/>
                </a:solidFill>
              </a:defRPr>
            </a:lvl1pPr>
          </a:lstStyle>
          <a:p>
            <a:fld id="{1D8BD707-D9CF-40AE-B4C6-C98DA3205C09}" type="datetimeFigureOut">
              <a:rPr lang="en-US" smtClean="0"/>
              <a:pPr/>
              <a:t>10/6/2021</a:t>
            </a:fld>
            <a:endParaRPr lang="en-US"/>
          </a:p>
        </p:txBody>
      </p:sp>
      <p:sp>
        <p:nvSpPr>
          <p:cNvPr id="3" name="Espace réservé du pied de page 2"/>
          <p:cNvSpPr>
            <a:spLocks noGrp="1"/>
          </p:cNvSpPr>
          <p:nvPr>
            <p:ph type="ftr" sz="quarter" idx="3"/>
          </p:nvPr>
        </p:nvSpPr>
        <p:spPr>
          <a:xfrm>
            <a:off x="609600" y="9616272"/>
            <a:ext cx="7162800" cy="548640"/>
          </a:xfrm>
          <a:prstGeom prst="rect">
            <a:avLst/>
          </a:prstGeom>
        </p:spPr>
        <p:txBody>
          <a:bodyPr vert="horz" lIns="163284" tIns="81642" rIns="163284" bIns="81642"/>
          <a:lstStyle>
            <a:lvl1pPr algn="l" eaLnBrk="1" latinLnBrk="0" hangingPunct="1">
              <a:defRPr kumimoji="0" sz="2100">
                <a:solidFill>
                  <a:srgbClr val="FFFFFF"/>
                </a:solidFill>
              </a:defRPr>
            </a:lvl1pPr>
          </a:lstStyle>
          <a:p>
            <a:endParaRPr lang="en-US"/>
          </a:p>
        </p:txBody>
      </p:sp>
      <p:sp>
        <p:nvSpPr>
          <p:cNvPr id="8" name="Rectangle 7"/>
          <p:cNvSpPr>
            <a:spLocks noChangeArrowheads="1"/>
          </p:cNvSpPr>
          <p:nvPr/>
        </p:nvSpPr>
        <p:spPr bwMode="auto">
          <a:xfrm>
            <a:off x="304800" y="233172"/>
            <a:ext cx="17666208" cy="982065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63284" tIns="81642" rIns="163284" bIns="81642" anchor="ctr" compatLnSpc="1"/>
          <a:lstStyle/>
          <a:p>
            <a:endParaRPr kumimoji="0" lang="en-US" dirty="0"/>
          </a:p>
        </p:txBody>
      </p:sp>
      <p:sp>
        <p:nvSpPr>
          <p:cNvPr id="10" name="Connecteur droit 9"/>
          <p:cNvSpPr>
            <a:spLocks noChangeShapeType="1"/>
          </p:cNvSpPr>
          <p:nvPr/>
        </p:nvSpPr>
        <p:spPr bwMode="auto">
          <a:xfrm>
            <a:off x="304800" y="1915115"/>
            <a:ext cx="17666208"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163284" tIns="81642" rIns="163284" bIns="81642" anchor="ctr" compatLnSpc="1"/>
          <a:lstStyle/>
          <a:p>
            <a:endParaRPr kumimoji="0" lang="en-US"/>
          </a:p>
        </p:txBody>
      </p:sp>
      <p:sp>
        <p:nvSpPr>
          <p:cNvPr id="12" name="Ellipse 11"/>
          <p:cNvSpPr/>
          <p:nvPr/>
        </p:nvSpPr>
        <p:spPr>
          <a:xfrm>
            <a:off x="8534400" y="1434054"/>
            <a:ext cx="1219200" cy="9144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15" name="Ellipse 14"/>
          <p:cNvSpPr/>
          <p:nvPr/>
        </p:nvSpPr>
        <p:spPr>
          <a:xfrm>
            <a:off x="8723376" y="1575786"/>
            <a:ext cx="841248" cy="630936"/>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8686800" y="1560262"/>
            <a:ext cx="914400" cy="661988"/>
          </a:xfrm>
          <a:prstGeom prst="rect">
            <a:avLst/>
          </a:prstGeom>
        </p:spPr>
        <p:txBody>
          <a:bodyPr vert="horz" lIns="81642" tIns="81642" rIns="81642" bIns="81642" anchor="ctr">
            <a:normAutofit/>
          </a:bodyPr>
          <a:lstStyle>
            <a:lvl1pPr algn="ctr" eaLnBrk="1" latinLnBrk="0" hangingPunct="1">
              <a:defRPr kumimoji="0" sz="2900">
                <a:solidFill>
                  <a:schemeClr val="accent3">
                    <a:shade val="75000"/>
                  </a:schemeClr>
                </a:solidFill>
              </a:defRPr>
            </a:lvl1pPr>
          </a:lstStyle>
          <a:p>
            <a:fld id="{B6F15528-21DE-4FAA-801E-634DDDAF4B2B}" type="slidenum">
              <a:rPr lang="en-US" smtClean="0"/>
              <a:pPr/>
              <a:t>‹N°›</a:t>
            </a:fld>
            <a:endParaRPr lang="en-US"/>
          </a:p>
        </p:txBody>
      </p:sp>
      <p:sp>
        <p:nvSpPr>
          <p:cNvPr id="22" name="Espace réservé du titre 21"/>
          <p:cNvSpPr>
            <a:spLocks noGrp="1"/>
          </p:cNvSpPr>
          <p:nvPr>
            <p:ph type="title"/>
          </p:nvPr>
        </p:nvSpPr>
        <p:spPr>
          <a:xfrm>
            <a:off x="603504" y="342900"/>
            <a:ext cx="17068800" cy="1138428"/>
          </a:xfrm>
          <a:prstGeom prst="rect">
            <a:avLst/>
          </a:prstGeom>
        </p:spPr>
        <p:txBody>
          <a:bodyPr vert="horz" lIns="163284" tIns="81642" rIns="163284" bIns="81642" anchor="b">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603504" y="2286000"/>
            <a:ext cx="17068800" cy="6899148"/>
          </a:xfrm>
          <a:prstGeom prst="rect">
            <a:avLst/>
          </a:prstGeom>
        </p:spPr>
        <p:txBody>
          <a:bodyPr vert="horz" lIns="163284" tIns="81642" rIns="163284" bIns="81642">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5900" kern="1200">
          <a:solidFill>
            <a:schemeClr val="accent3">
              <a:shade val="75000"/>
            </a:schemeClr>
          </a:solidFill>
          <a:latin typeface="+mj-lt"/>
          <a:ea typeface="+mj-ea"/>
          <a:cs typeface="+mj-cs"/>
        </a:defRPr>
      </a:lvl1pPr>
    </p:titleStyle>
    <p:bodyStyle>
      <a:lvl1pPr marL="489853" indent="-489853" algn="l" rtl="0" eaLnBrk="1" latinLnBrk="0" hangingPunct="1">
        <a:spcBef>
          <a:spcPct val="20000"/>
        </a:spcBef>
        <a:buClr>
          <a:schemeClr val="accent1"/>
        </a:buClr>
        <a:buSzPct val="85000"/>
        <a:buFont typeface="Wingdings 2"/>
        <a:buChar char=""/>
        <a:defRPr kumimoji="0" sz="4800" kern="1200">
          <a:solidFill>
            <a:schemeClr val="tx1"/>
          </a:solidFill>
          <a:latin typeface="+mn-lt"/>
          <a:ea typeface="+mn-ea"/>
          <a:cs typeface="+mn-cs"/>
        </a:defRPr>
      </a:lvl1pPr>
      <a:lvl2pPr marL="979706" indent="-489853" algn="l" rtl="0" eaLnBrk="1" latinLnBrk="0" hangingPunct="1">
        <a:spcBef>
          <a:spcPct val="20000"/>
        </a:spcBef>
        <a:buClr>
          <a:schemeClr val="accent2"/>
        </a:buClr>
        <a:buSzPct val="70000"/>
        <a:buFont typeface="Wingdings"/>
        <a:buChar char=""/>
        <a:defRPr kumimoji="0" sz="3900" kern="1200">
          <a:solidFill>
            <a:schemeClr val="tx2"/>
          </a:solidFill>
          <a:latin typeface="+mn-lt"/>
          <a:ea typeface="+mn-ea"/>
          <a:cs typeface="+mn-cs"/>
        </a:defRPr>
      </a:lvl2pPr>
      <a:lvl3pPr marL="1469560" indent="-408211" algn="l" rtl="0" eaLnBrk="1" latinLnBrk="0" hangingPunct="1">
        <a:spcBef>
          <a:spcPct val="20000"/>
        </a:spcBef>
        <a:buClr>
          <a:schemeClr val="accent3"/>
        </a:buClr>
        <a:buSzPct val="75000"/>
        <a:buFont typeface="Wingdings 2"/>
        <a:buChar char=""/>
        <a:defRPr kumimoji="0" sz="3600" kern="1200">
          <a:solidFill>
            <a:schemeClr val="tx1"/>
          </a:solidFill>
          <a:latin typeface="+mn-lt"/>
          <a:ea typeface="+mn-ea"/>
          <a:cs typeface="+mn-cs"/>
        </a:defRPr>
      </a:lvl3pPr>
      <a:lvl4pPr marL="1959413" indent="-408211" algn="l" rtl="0" eaLnBrk="1" latinLnBrk="0" hangingPunct="1">
        <a:spcBef>
          <a:spcPct val="20000"/>
        </a:spcBef>
        <a:buClr>
          <a:schemeClr val="accent4"/>
        </a:buClr>
        <a:buSzPct val="70000"/>
        <a:buFont typeface="Wingdings"/>
        <a:buChar char=""/>
        <a:defRPr kumimoji="0" sz="3600" kern="1200">
          <a:solidFill>
            <a:schemeClr val="tx2"/>
          </a:solidFill>
          <a:latin typeface="+mn-lt"/>
          <a:ea typeface="+mn-ea"/>
          <a:cs typeface="+mn-cs"/>
        </a:defRPr>
      </a:lvl4pPr>
      <a:lvl5pPr marL="2449266" indent="-408211" algn="l" rtl="0" eaLnBrk="1" latinLnBrk="0" hangingPunct="1">
        <a:spcBef>
          <a:spcPct val="20000"/>
        </a:spcBef>
        <a:buClr>
          <a:schemeClr val="accent5"/>
        </a:buClr>
        <a:buFontTx/>
        <a:buChar char="•"/>
        <a:defRPr kumimoji="0" sz="3200" kern="1200">
          <a:solidFill>
            <a:schemeClr val="tx1"/>
          </a:solidFill>
          <a:latin typeface="+mn-lt"/>
          <a:ea typeface="+mn-ea"/>
          <a:cs typeface="+mn-cs"/>
        </a:defRPr>
      </a:lvl5pPr>
      <a:lvl6pPr marL="2939119" indent="-326569" algn="l" rtl="0" eaLnBrk="1" latinLnBrk="0" hangingPunct="1">
        <a:spcBef>
          <a:spcPct val="20000"/>
        </a:spcBef>
        <a:buClr>
          <a:schemeClr val="accent6"/>
        </a:buClr>
        <a:buSzPct val="80000"/>
        <a:buFont typeface="Wingdings 2"/>
        <a:buChar char=""/>
        <a:defRPr kumimoji="0" sz="3200" kern="1200">
          <a:solidFill>
            <a:schemeClr val="tx1"/>
          </a:solidFill>
          <a:latin typeface="+mn-lt"/>
          <a:ea typeface="+mn-ea"/>
          <a:cs typeface="+mn-cs"/>
        </a:defRPr>
      </a:lvl6pPr>
      <a:lvl7pPr marL="3428973" indent="-326569" algn="l" rtl="0" eaLnBrk="1" latinLnBrk="0" hangingPunct="1">
        <a:spcBef>
          <a:spcPct val="20000"/>
        </a:spcBef>
        <a:buClr>
          <a:schemeClr val="accent1">
            <a:shade val="75000"/>
          </a:schemeClr>
        </a:buClr>
        <a:buSzPct val="90000"/>
        <a:buChar char="•"/>
        <a:defRPr kumimoji="0" sz="2900" kern="1200" baseline="0">
          <a:solidFill>
            <a:schemeClr val="tx1"/>
          </a:solidFill>
          <a:latin typeface="+mn-lt"/>
          <a:ea typeface="+mn-ea"/>
          <a:cs typeface="+mn-cs"/>
        </a:defRPr>
      </a:lvl7pPr>
      <a:lvl8pPr marL="3755541" indent="-326569" algn="l" rtl="0" eaLnBrk="1" latinLnBrk="0" hangingPunct="1">
        <a:spcBef>
          <a:spcPct val="20000"/>
        </a:spcBef>
        <a:buClr>
          <a:schemeClr val="accent4">
            <a:shade val="75000"/>
          </a:schemeClr>
        </a:buClr>
        <a:buChar char="•"/>
        <a:defRPr kumimoji="0" sz="2900" kern="1200">
          <a:solidFill>
            <a:schemeClr val="tx1"/>
          </a:solidFill>
          <a:latin typeface="+mn-lt"/>
          <a:ea typeface="+mn-ea"/>
          <a:cs typeface="+mn-cs"/>
        </a:defRPr>
      </a:lvl8pPr>
      <a:lvl9pPr marL="4245395" indent="-326569" algn="l" rtl="0" eaLnBrk="1" latinLnBrk="0" hangingPunct="1">
        <a:spcBef>
          <a:spcPct val="20000"/>
        </a:spcBef>
        <a:buClr>
          <a:schemeClr val="accent2">
            <a:shade val="75000"/>
          </a:schemeClr>
        </a:buClr>
        <a:buSzPct val="90000"/>
        <a:buChar char="•"/>
        <a:defRPr kumimoji="0" sz="25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816422" algn="l" rtl="0" eaLnBrk="1" latinLnBrk="0" hangingPunct="1">
        <a:defRPr kumimoji="0" kern="1200">
          <a:solidFill>
            <a:schemeClr val="tx1"/>
          </a:solidFill>
          <a:latin typeface="+mn-lt"/>
          <a:ea typeface="+mn-ea"/>
          <a:cs typeface="+mn-cs"/>
        </a:defRPr>
      </a:lvl2pPr>
      <a:lvl3pPr marL="1632844" algn="l" rtl="0" eaLnBrk="1" latinLnBrk="0" hangingPunct="1">
        <a:defRPr kumimoji="0" kern="1200">
          <a:solidFill>
            <a:schemeClr val="tx1"/>
          </a:solidFill>
          <a:latin typeface="+mn-lt"/>
          <a:ea typeface="+mn-ea"/>
          <a:cs typeface="+mn-cs"/>
        </a:defRPr>
      </a:lvl3pPr>
      <a:lvl4pPr marL="2449266" algn="l" rtl="0" eaLnBrk="1" latinLnBrk="0" hangingPunct="1">
        <a:defRPr kumimoji="0" kern="1200">
          <a:solidFill>
            <a:schemeClr val="tx1"/>
          </a:solidFill>
          <a:latin typeface="+mn-lt"/>
          <a:ea typeface="+mn-ea"/>
          <a:cs typeface="+mn-cs"/>
        </a:defRPr>
      </a:lvl4pPr>
      <a:lvl5pPr marL="3265688" algn="l" rtl="0" eaLnBrk="1" latinLnBrk="0" hangingPunct="1">
        <a:defRPr kumimoji="0" kern="1200">
          <a:solidFill>
            <a:schemeClr val="tx1"/>
          </a:solidFill>
          <a:latin typeface="+mn-lt"/>
          <a:ea typeface="+mn-ea"/>
          <a:cs typeface="+mn-cs"/>
        </a:defRPr>
      </a:lvl5pPr>
      <a:lvl6pPr marL="4082110" algn="l" rtl="0" eaLnBrk="1" latinLnBrk="0" hangingPunct="1">
        <a:defRPr kumimoji="0" kern="1200">
          <a:solidFill>
            <a:schemeClr val="tx1"/>
          </a:solidFill>
          <a:latin typeface="+mn-lt"/>
          <a:ea typeface="+mn-ea"/>
          <a:cs typeface="+mn-cs"/>
        </a:defRPr>
      </a:lvl6pPr>
      <a:lvl7pPr marL="4898532" algn="l" rtl="0" eaLnBrk="1" latinLnBrk="0" hangingPunct="1">
        <a:defRPr kumimoji="0" kern="1200">
          <a:solidFill>
            <a:schemeClr val="tx1"/>
          </a:solidFill>
          <a:latin typeface="+mn-lt"/>
          <a:ea typeface="+mn-ea"/>
          <a:cs typeface="+mn-cs"/>
        </a:defRPr>
      </a:lvl7pPr>
      <a:lvl8pPr marL="5714954" algn="l" rtl="0" eaLnBrk="1" latinLnBrk="0" hangingPunct="1">
        <a:defRPr kumimoji="0" kern="1200">
          <a:solidFill>
            <a:schemeClr val="tx1"/>
          </a:solidFill>
          <a:latin typeface="+mn-lt"/>
          <a:ea typeface="+mn-ea"/>
          <a:cs typeface="+mn-cs"/>
        </a:defRPr>
      </a:lvl8pPr>
      <a:lvl9pPr marL="6531376"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9E79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0740085" y="4019239"/>
            <a:ext cx="6943334" cy="5239061"/>
          </a:xfrm>
          <a:prstGeom prst="rect">
            <a:avLst/>
          </a:prstGeom>
        </p:spPr>
      </p:pic>
      <p:sp>
        <p:nvSpPr>
          <p:cNvPr id="3" name="TextBox 3"/>
          <p:cNvSpPr txBox="1"/>
          <p:nvPr/>
        </p:nvSpPr>
        <p:spPr>
          <a:xfrm>
            <a:off x="1028700" y="8362315"/>
            <a:ext cx="5478719" cy="895985"/>
          </a:xfrm>
          <a:prstGeom prst="rect">
            <a:avLst/>
          </a:prstGeom>
        </p:spPr>
        <p:txBody>
          <a:bodyPr lIns="0" tIns="0" rIns="0" bIns="0" rtlCol="0" anchor="t">
            <a:spAutoFit/>
          </a:bodyPr>
          <a:lstStyle/>
          <a:p>
            <a:pPr>
              <a:lnSpc>
                <a:spcPts val="3640"/>
              </a:lnSpc>
            </a:pPr>
            <a:r>
              <a:rPr lang="en-US" sz="2599" dirty="0">
                <a:solidFill>
                  <a:srgbClr val="000000"/>
                </a:solidFill>
                <a:latin typeface="Inter"/>
              </a:rPr>
              <a:t>Prepared by</a:t>
            </a:r>
          </a:p>
          <a:p>
            <a:pPr>
              <a:lnSpc>
                <a:spcPts val="3639"/>
              </a:lnSpc>
            </a:pPr>
            <a:r>
              <a:rPr lang="en-US" sz="2599" dirty="0">
                <a:solidFill>
                  <a:srgbClr val="000000"/>
                </a:solidFill>
                <a:latin typeface="Inter Bold"/>
              </a:rPr>
              <a:t>Fritz Gerald Junior </a:t>
            </a:r>
            <a:r>
              <a:rPr lang="en-US" sz="2599" dirty="0" err="1">
                <a:solidFill>
                  <a:srgbClr val="000000"/>
                </a:solidFill>
                <a:latin typeface="Inter Bold"/>
              </a:rPr>
              <a:t>Valcin</a:t>
            </a:r>
            <a:endParaRPr lang="en-US" sz="2599" dirty="0">
              <a:solidFill>
                <a:srgbClr val="000000"/>
              </a:solidFill>
              <a:latin typeface="Inter Bold"/>
            </a:endParaRPr>
          </a:p>
        </p:txBody>
      </p:sp>
      <p:grpSp>
        <p:nvGrpSpPr>
          <p:cNvPr id="4" name="Group 4"/>
          <p:cNvGrpSpPr/>
          <p:nvPr/>
        </p:nvGrpSpPr>
        <p:grpSpPr>
          <a:xfrm>
            <a:off x="1028700" y="1166474"/>
            <a:ext cx="9998607" cy="5958604"/>
            <a:chOff x="0" y="0"/>
            <a:chExt cx="13331476" cy="7944806"/>
          </a:xfrm>
        </p:grpSpPr>
        <p:sp>
          <p:nvSpPr>
            <p:cNvPr id="5" name="TextBox 5"/>
            <p:cNvSpPr txBox="1"/>
            <p:nvPr/>
          </p:nvSpPr>
          <p:spPr>
            <a:xfrm>
              <a:off x="0" y="914085"/>
              <a:ext cx="12328466" cy="7030720"/>
            </a:xfrm>
            <a:prstGeom prst="rect">
              <a:avLst/>
            </a:prstGeom>
          </p:spPr>
          <p:txBody>
            <a:bodyPr lIns="0" tIns="0" rIns="0" bIns="0" rtlCol="0" anchor="t">
              <a:spAutoFit/>
            </a:bodyPr>
            <a:lstStyle/>
            <a:p>
              <a:pPr>
                <a:lnSpc>
                  <a:spcPts val="11519"/>
                </a:lnSpc>
              </a:pPr>
              <a:r>
                <a:rPr lang="en-US" sz="9600" dirty="0">
                  <a:solidFill>
                    <a:srgbClr val="000000"/>
                  </a:solidFill>
                  <a:latin typeface="Hammersmith One"/>
                </a:rPr>
                <a:t>Analysis of food price variations in Haiti</a:t>
              </a:r>
            </a:p>
            <a:p>
              <a:pPr>
                <a:lnSpc>
                  <a:spcPts val="6960"/>
                </a:lnSpc>
              </a:pPr>
              <a:r>
                <a:rPr lang="en-US" sz="9600" dirty="0" err="1">
                  <a:solidFill>
                    <a:srgbClr val="877240"/>
                  </a:solidFill>
                  <a:latin typeface="Hammersmith One"/>
                </a:rPr>
                <a:t>Ayiti</a:t>
              </a:r>
              <a:r>
                <a:rPr lang="en-US" sz="9600" dirty="0">
                  <a:solidFill>
                    <a:srgbClr val="877240"/>
                  </a:solidFill>
                  <a:latin typeface="Hammersmith One"/>
                </a:rPr>
                <a:t> Analytics </a:t>
              </a:r>
            </a:p>
          </p:txBody>
        </p:sp>
        <p:sp>
          <p:nvSpPr>
            <p:cNvPr id="6" name="TextBox 6"/>
            <p:cNvSpPr txBox="1"/>
            <p:nvPr/>
          </p:nvSpPr>
          <p:spPr>
            <a:xfrm>
              <a:off x="0" y="-66675"/>
              <a:ext cx="13331476" cy="676275"/>
            </a:xfrm>
            <a:prstGeom prst="rect">
              <a:avLst/>
            </a:prstGeom>
          </p:spPr>
          <p:txBody>
            <a:bodyPr lIns="0" tIns="0" rIns="0" bIns="0" rtlCol="0" anchor="t">
              <a:spAutoFit/>
            </a:bodyPr>
            <a:lstStyle/>
            <a:p>
              <a:pPr>
                <a:lnSpc>
                  <a:spcPts val="4200"/>
                </a:lnSpc>
              </a:pPr>
              <a:r>
                <a:rPr lang="en-US" sz="3000" dirty="0">
                  <a:solidFill>
                    <a:srgbClr val="000000"/>
                  </a:solidFill>
                  <a:latin typeface="Inter"/>
                </a:rPr>
                <a:t>Food price from 2005 to 2021</a:t>
              </a: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2"/>
                                        </p:tgtEl>
                                        <p:attrNameLst>
                                          <p:attrName>r</p:attrName>
                                        </p:attrNameLst>
                                      </p:cBhvr>
                                    </p:animRot>
                                    <p:animRot by="-240000">
                                      <p:cBhvr>
                                        <p:cTn id="12" dur="200" fill="hold">
                                          <p:stCondLst>
                                            <p:cond delay="200"/>
                                          </p:stCondLst>
                                        </p:cTn>
                                        <p:tgtEl>
                                          <p:spTgt spid="2"/>
                                        </p:tgtEl>
                                        <p:attrNameLst>
                                          <p:attrName>r</p:attrName>
                                        </p:attrNameLst>
                                      </p:cBhvr>
                                    </p:animRot>
                                    <p:animRot by="240000">
                                      <p:cBhvr>
                                        <p:cTn id="13" dur="200" fill="hold">
                                          <p:stCondLst>
                                            <p:cond delay="400"/>
                                          </p:stCondLst>
                                        </p:cTn>
                                        <p:tgtEl>
                                          <p:spTgt spid="2"/>
                                        </p:tgtEl>
                                        <p:attrNameLst>
                                          <p:attrName>r</p:attrName>
                                        </p:attrNameLst>
                                      </p:cBhvr>
                                    </p:animRot>
                                    <p:animRot by="-240000">
                                      <p:cBhvr>
                                        <p:cTn id="14" dur="200" fill="hold">
                                          <p:stCondLst>
                                            <p:cond delay="600"/>
                                          </p:stCondLst>
                                        </p:cTn>
                                        <p:tgtEl>
                                          <p:spTgt spid="2"/>
                                        </p:tgtEl>
                                        <p:attrNameLst>
                                          <p:attrName>r</p:attrName>
                                        </p:attrNameLst>
                                      </p:cBhvr>
                                    </p:animRot>
                                    <p:animRot by="120000">
                                      <p:cBhvr>
                                        <p:cTn id="15"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2A2A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51" r="151" b="689"/>
          <a:stretch>
            <a:fillRect/>
          </a:stretch>
        </p:blipFill>
        <p:spPr>
          <a:xfrm>
            <a:off x="228600" y="114300"/>
            <a:ext cx="17830800" cy="6762823"/>
          </a:xfrm>
          <a:prstGeom prst="rect">
            <a:avLst/>
          </a:prstGeom>
        </p:spPr>
      </p:pic>
      <p:sp>
        <p:nvSpPr>
          <p:cNvPr id="3" name="TextBox 3"/>
          <p:cNvSpPr txBox="1"/>
          <p:nvPr/>
        </p:nvSpPr>
        <p:spPr>
          <a:xfrm>
            <a:off x="990600" y="7011980"/>
            <a:ext cx="11559778" cy="574196"/>
          </a:xfrm>
          <a:prstGeom prst="rect">
            <a:avLst/>
          </a:prstGeom>
        </p:spPr>
        <p:txBody>
          <a:bodyPr wrap="square" lIns="0" tIns="0" rIns="0" bIns="0" rtlCol="0" anchor="t">
            <a:spAutoFit/>
          </a:bodyPr>
          <a:lstStyle/>
          <a:p>
            <a:pPr algn="ctr">
              <a:lnSpc>
                <a:spcPts val="4759"/>
              </a:lnSpc>
            </a:pPr>
            <a:endParaRPr lang="en-US" sz="3399" dirty="0">
              <a:solidFill>
                <a:srgbClr val="000000"/>
              </a:solidFill>
              <a:latin typeface="Open Sans Light"/>
            </a:endParaRPr>
          </a:p>
        </p:txBody>
      </p:sp>
      <p:sp>
        <p:nvSpPr>
          <p:cNvPr id="4" name="AutoShape 4"/>
          <p:cNvSpPr/>
          <p:nvPr/>
        </p:nvSpPr>
        <p:spPr>
          <a:xfrm>
            <a:off x="1371600" y="6362700"/>
            <a:ext cx="16230600" cy="0"/>
          </a:xfrm>
          <a:prstGeom prst="line">
            <a:avLst/>
          </a:prstGeom>
          <a:ln w="762000" cap="rnd">
            <a:solidFill>
              <a:srgbClr val="A2A2A2"/>
            </a:solidFill>
            <a:prstDash val="solid"/>
            <a:headEnd type="none" w="sm" len="sm"/>
            <a:tailEnd type="none" w="sm" len="sm"/>
          </a:ln>
        </p:spPr>
      </p:sp>
      <p:sp>
        <p:nvSpPr>
          <p:cNvPr id="6" name="Parchemin vertical 5"/>
          <p:cNvSpPr/>
          <p:nvPr/>
        </p:nvSpPr>
        <p:spPr>
          <a:xfrm>
            <a:off x="617112" y="6210300"/>
            <a:ext cx="5478887" cy="3276600"/>
          </a:xfrm>
          <a:prstGeom prst="verticalScroll">
            <a:avLst/>
          </a:prstGeom>
        </p:spPr>
        <p:style>
          <a:lnRef idx="1">
            <a:schemeClr val="dk1"/>
          </a:lnRef>
          <a:fillRef idx="2">
            <a:schemeClr val="dk1"/>
          </a:fillRef>
          <a:effectRef idx="1">
            <a:schemeClr val="dk1"/>
          </a:effectRef>
          <a:fontRef idx="minor">
            <a:schemeClr val="dk1"/>
          </a:fontRef>
        </p:style>
        <p:txBody>
          <a:bodyPr rtlCol="0" anchor="ctr"/>
          <a:lstStyle/>
          <a:p>
            <a:pPr algn="ctr">
              <a:lnSpc>
                <a:spcPts val="4759"/>
              </a:lnSpc>
            </a:pPr>
            <a:r>
              <a:rPr lang="en-US" b="1" dirty="0">
                <a:solidFill>
                  <a:srgbClr val="000000"/>
                </a:solidFill>
                <a:latin typeface="Arial" panose="020B0604020202020204" pitchFamily="34" charset="0"/>
                <a:cs typeface="Arial" panose="020B0604020202020204" pitchFamily="34" charset="0"/>
              </a:rPr>
              <a:t>Imported and local food prices evolve in the same way, the gourdes price of local food and imported food increase in the same way, one appears on the other.</a:t>
            </a:r>
          </a:p>
        </p:txBody>
      </p:sp>
    </p:spTree>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2A2A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303" r="1990"/>
          <a:stretch>
            <a:fillRect/>
          </a:stretch>
        </p:blipFill>
        <p:spPr>
          <a:xfrm>
            <a:off x="298509" y="0"/>
            <a:ext cx="17684691" cy="7025241"/>
          </a:xfrm>
          <a:prstGeom prst="rect">
            <a:avLst/>
          </a:prstGeom>
        </p:spPr>
      </p:pic>
      <p:sp>
        <p:nvSpPr>
          <p:cNvPr id="3" name="TextBox 3"/>
          <p:cNvSpPr txBox="1"/>
          <p:nvPr/>
        </p:nvSpPr>
        <p:spPr>
          <a:xfrm>
            <a:off x="0" y="7256926"/>
            <a:ext cx="6669100" cy="825867"/>
          </a:xfrm>
          <a:prstGeom prst="rect">
            <a:avLst/>
          </a:prstGeom>
        </p:spPr>
        <p:txBody>
          <a:bodyPr lIns="0" tIns="0" rIns="0" bIns="0" rtlCol="0" anchor="t">
            <a:spAutoFit/>
          </a:bodyPr>
          <a:lstStyle/>
          <a:p>
            <a:pPr algn="ctr">
              <a:lnSpc>
                <a:spcPts val="6859"/>
              </a:lnSpc>
            </a:pPr>
            <a:endParaRPr lang="en-US" sz="4899" dirty="0">
              <a:solidFill>
                <a:srgbClr val="000000"/>
              </a:solidFill>
              <a:latin typeface="Open Sans Light"/>
            </a:endParaRPr>
          </a:p>
        </p:txBody>
      </p:sp>
      <p:sp>
        <p:nvSpPr>
          <p:cNvPr id="4" name="Parchemin vertical 3"/>
          <p:cNvSpPr/>
          <p:nvPr/>
        </p:nvSpPr>
        <p:spPr>
          <a:xfrm>
            <a:off x="298508" y="6833187"/>
            <a:ext cx="6040191" cy="2729913"/>
          </a:xfrm>
          <a:prstGeom prst="verticalScroll">
            <a:avLst/>
          </a:prstGeom>
        </p:spPr>
        <p:style>
          <a:lnRef idx="1">
            <a:schemeClr val="dk1"/>
          </a:lnRef>
          <a:fillRef idx="2">
            <a:schemeClr val="dk1"/>
          </a:fillRef>
          <a:effectRef idx="1">
            <a:schemeClr val="dk1"/>
          </a:effectRef>
          <a:fontRef idx="minor">
            <a:schemeClr val="dk1"/>
          </a:fontRef>
        </p:style>
        <p:txBody>
          <a:bodyPr rtlCol="0" anchor="ctr"/>
          <a:lstStyle/>
          <a:p>
            <a:pPr algn="ctr">
              <a:lnSpc>
                <a:spcPts val="6859"/>
              </a:lnSpc>
            </a:pPr>
            <a:r>
              <a:rPr lang="en-US" sz="3600" b="1" dirty="0" smtClean="0">
                <a:solidFill>
                  <a:srgbClr val="000000"/>
                </a:solidFill>
                <a:latin typeface="Open Sans Light"/>
              </a:rPr>
              <a:t>The evolution of </a:t>
            </a:r>
            <a:r>
              <a:rPr lang="en-US" sz="3600" b="1" dirty="0">
                <a:solidFill>
                  <a:srgbClr val="000000"/>
                </a:solidFill>
                <a:latin typeface="Open Sans Light"/>
              </a:rPr>
              <a:t>price of every imported foods is increasing</a:t>
            </a:r>
          </a:p>
        </p:txBody>
      </p:sp>
    </p:spTree>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pic>
        <p:nvPicPr>
          <p:cNvPr id="3" name="lineplot_showing_price_of_rice.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1"/>
            <a:ext cx="18288000" cy="6304359"/>
          </a:xfrm>
          <a:prstGeom prst="rect">
            <a:avLst/>
          </a:prstGeom>
        </p:spPr>
      </p:pic>
      <p:sp>
        <p:nvSpPr>
          <p:cNvPr id="4" name="Parchemin vertical 3"/>
          <p:cNvSpPr/>
          <p:nvPr/>
        </p:nvSpPr>
        <p:spPr>
          <a:xfrm>
            <a:off x="1295400" y="6972300"/>
            <a:ext cx="6629400" cy="2590800"/>
          </a:xfrm>
          <a:prstGeom prst="verticalScroll">
            <a:avLst/>
          </a:prstGeom>
        </p:spPr>
        <p:style>
          <a:lnRef idx="1">
            <a:schemeClr val="dk1"/>
          </a:lnRef>
          <a:fillRef idx="2">
            <a:schemeClr val="dk1"/>
          </a:fillRef>
          <a:effectRef idx="1">
            <a:schemeClr val="dk1"/>
          </a:effectRef>
          <a:fontRef idx="minor">
            <a:schemeClr val="dk1"/>
          </a:fontRef>
        </p:style>
        <p:txBody>
          <a:bodyPr rtlCol="0" anchor="ctr"/>
          <a:lstStyle/>
          <a:p>
            <a:pPr algn="ctr">
              <a:lnSpc>
                <a:spcPts val="7279"/>
              </a:lnSpc>
            </a:pPr>
            <a:r>
              <a:rPr lang="en-US" sz="4400" dirty="0">
                <a:solidFill>
                  <a:srgbClr val="000000"/>
                </a:solidFill>
                <a:latin typeface="Open Sans"/>
              </a:rPr>
              <a:t>Evolution of local rice from 2016 to 2020</a:t>
            </a:r>
          </a:p>
        </p:txBody>
      </p:sp>
    </p:spTree>
  </p:cSld>
  <p:clrMapOvr>
    <a:masterClrMapping/>
  </p:clrMapOvr>
  <p:transition spd="slow">
    <p:cover/>
  </p:transition>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100000">
                <p:cTn id="7" fill="hold" display="0">
                  <p:stCondLst>
                    <p:cond delay="indefinite"/>
                  </p:stCondLst>
                </p:cTn>
                <p:tgtEl>
                  <p:spTgt spid="3"/>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2A2A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184"/>
          <a:stretch>
            <a:fillRect/>
          </a:stretch>
        </p:blipFill>
        <p:spPr>
          <a:xfrm>
            <a:off x="6975837" y="176004"/>
            <a:ext cx="11083563" cy="4967496"/>
          </a:xfrm>
          <a:prstGeom prst="rect">
            <a:avLst/>
          </a:prstGeom>
        </p:spPr>
      </p:pic>
      <p:pic>
        <p:nvPicPr>
          <p:cNvPr id="3" name="Picture 3"/>
          <p:cNvPicPr>
            <a:picLocks noChangeAspect="1"/>
          </p:cNvPicPr>
          <p:nvPr/>
        </p:nvPicPr>
        <p:blipFill>
          <a:blip r:embed="rId3"/>
          <a:srcRect l="1865"/>
          <a:stretch>
            <a:fillRect/>
          </a:stretch>
        </p:blipFill>
        <p:spPr>
          <a:xfrm>
            <a:off x="6263427" y="5413256"/>
            <a:ext cx="11771288" cy="3487491"/>
          </a:xfrm>
          <a:prstGeom prst="rect">
            <a:avLst/>
          </a:prstGeom>
        </p:spPr>
      </p:pic>
      <p:sp>
        <p:nvSpPr>
          <p:cNvPr id="6" name="Parchemin vertical 5"/>
          <p:cNvSpPr/>
          <p:nvPr/>
        </p:nvSpPr>
        <p:spPr>
          <a:xfrm>
            <a:off x="436809" y="266700"/>
            <a:ext cx="5775103" cy="4495799"/>
          </a:xfrm>
          <a:prstGeom prst="verticalScroll">
            <a:avLst/>
          </a:prstGeom>
        </p:spPr>
        <p:style>
          <a:lnRef idx="1">
            <a:schemeClr val="dk1"/>
          </a:lnRef>
          <a:fillRef idx="2">
            <a:schemeClr val="dk1"/>
          </a:fillRef>
          <a:effectRef idx="1">
            <a:schemeClr val="dk1"/>
          </a:effectRef>
          <a:fontRef idx="minor">
            <a:schemeClr val="dk1"/>
          </a:fontRef>
        </p:style>
        <p:txBody>
          <a:bodyPr rtlCol="0" anchor="ctr"/>
          <a:lstStyle/>
          <a:p>
            <a:pPr algn="ctr">
              <a:lnSpc>
                <a:spcPts val="4394"/>
              </a:lnSpc>
            </a:pPr>
            <a:r>
              <a:rPr lang="en-US" b="1" dirty="0" smtClean="0">
                <a:solidFill>
                  <a:srgbClr val="000000"/>
                </a:solidFill>
                <a:latin typeface="Open Sans Light"/>
              </a:rPr>
              <a:t>We </a:t>
            </a:r>
            <a:r>
              <a:rPr lang="en-US" b="1" dirty="0">
                <a:solidFill>
                  <a:srgbClr val="000000"/>
                </a:solidFill>
                <a:latin typeface="Open Sans Light"/>
              </a:rPr>
              <a:t>can clearly see that the price of the marmite of local rice evolves in the same direction as the exchange rate, and after doing some statistical tests we could notice that the evolution of the exchange rate causes the evolution of the price of marmite local rice.</a:t>
            </a:r>
          </a:p>
        </p:txBody>
      </p:sp>
      <p:sp>
        <p:nvSpPr>
          <p:cNvPr id="7" name="Parchemin vertical 6"/>
          <p:cNvSpPr/>
          <p:nvPr/>
        </p:nvSpPr>
        <p:spPr>
          <a:xfrm>
            <a:off x="360609" y="5413257"/>
            <a:ext cx="5851303" cy="4149844"/>
          </a:xfrm>
          <a:prstGeom prst="verticalScroll">
            <a:avLst/>
          </a:prstGeom>
        </p:spPr>
        <p:style>
          <a:lnRef idx="1">
            <a:schemeClr val="dk1"/>
          </a:lnRef>
          <a:fillRef idx="2">
            <a:schemeClr val="dk1"/>
          </a:fillRef>
          <a:effectRef idx="1">
            <a:schemeClr val="dk1"/>
          </a:effectRef>
          <a:fontRef idx="minor">
            <a:schemeClr val="dk1"/>
          </a:fontRef>
        </p:style>
        <p:txBody>
          <a:bodyPr rtlCol="0" anchor="ctr"/>
          <a:lstStyle/>
          <a:p>
            <a:pPr algn="ctr">
              <a:lnSpc>
                <a:spcPts val="5545"/>
              </a:lnSpc>
            </a:pPr>
            <a:r>
              <a:rPr lang="en-US" sz="2000" b="1" dirty="0">
                <a:solidFill>
                  <a:srgbClr val="000000"/>
                </a:solidFill>
                <a:latin typeface="Open Sans Light"/>
              </a:rPr>
              <a:t>The price of diesel does not change in the same way as the price of a pot of local rice and statistical tests show that it has no influence on the price of local rice</a:t>
            </a:r>
          </a:p>
        </p:txBody>
      </p:sp>
    </p:spTree>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2A2A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329" t="116" b="116"/>
          <a:stretch>
            <a:fillRect/>
          </a:stretch>
        </p:blipFill>
        <p:spPr>
          <a:xfrm>
            <a:off x="304800" y="0"/>
            <a:ext cx="17754601" cy="5324471"/>
          </a:xfrm>
          <a:prstGeom prst="rect">
            <a:avLst/>
          </a:prstGeom>
        </p:spPr>
      </p:pic>
      <p:sp>
        <p:nvSpPr>
          <p:cNvPr id="5" name="Parchemin vertical 4"/>
          <p:cNvSpPr/>
          <p:nvPr/>
        </p:nvSpPr>
        <p:spPr>
          <a:xfrm>
            <a:off x="304800" y="5143501"/>
            <a:ext cx="7114504" cy="4419600"/>
          </a:xfrm>
          <a:prstGeom prst="verticalScroll">
            <a:avLst/>
          </a:prstGeom>
        </p:spPr>
        <p:style>
          <a:lnRef idx="1">
            <a:schemeClr val="dk1"/>
          </a:lnRef>
          <a:fillRef idx="2">
            <a:schemeClr val="dk1"/>
          </a:fillRef>
          <a:effectRef idx="1">
            <a:schemeClr val="dk1"/>
          </a:effectRef>
          <a:fontRef idx="minor">
            <a:schemeClr val="dk1"/>
          </a:fontRef>
        </p:style>
        <p:txBody>
          <a:bodyPr rtlCol="0" anchor="ctr"/>
          <a:lstStyle/>
          <a:p>
            <a:pPr algn="ctr">
              <a:lnSpc>
                <a:spcPts val="5459"/>
              </a:lnSpc>
            </a:pPr>
            <a:r>
              <a:rPr lang="en-US" b="1" dirty="0">
                <a:solidFill>
                  <a:srgbClr val="000000"/>
                </a:solidFill>
                <a:latin typeface="Open Sans Light"/>
              </a:rPr>
              <a:t>The price of gasoline does not evolve in the same way as the price of a pot of local rice, but it increases both as it goes along. </a:t>
            </a:r>
            <a:r>
              <a:rPr lang="en-US" sz="2000" b="1" dirty="0">
                <a:solidFill>
                  <a:srgbClr val="000000"/>
                </a:solidFill>
                <a:latin typeface="Open Sans Light"/>
              </a:rPr>
              <a:t>And the evolution of the price of gasoline causes the evolution of the price of marmite rice. </a:t>
            </a:r>
          </a:p>
        </p:txBody>
      </p:sp>
    </p:spTree>
  </p:cSld>
  <p:clrMapOvr>
    <a:masterClrMapping/>
  </p:clrMapOvr>
  <p:transition spd="slow">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a:off x="304800" y="207672"/>
            <a:ext cx="17678400" cy="9431627"/>
            <a:chOff x="0" y="0"/>
            <a:chExt cx="6248451" cy="3479800"/>
          </a:xfrm>
        </p:grpSpPr>
        <p:sp>
          <p:nvSpPr>
            <p:cNvPr id="3" name="Freeform 3"/>
            <p:cNvSpPr/>
            <p:nvPr/>
          </p:nvSpPr>
          <p:spPr>
            <a:xfrm>
              <a:off x="0" y="0"/>
              <a:ext cx="6248451" cy="3479800"/>
            </a:xfrm>
            <a:custGeom>
              <a:avLst/>
              <a:gdLst/>
              <a:ahLst/>
              <a:cxnLst/>
              <a:rect l="l" t="t" r="r" b="b"/>
              <a:pathLst>
                <a:path w="6248451" h="3479800">
                  <a:moveTo>
                    <a:pt x="0" y="0"/>
                  </a:moveTo>
                  <a:lnTo>
                    <a:pt x="6248451" y="0"/>
                  </a:lnTo>
                  <a:lnTo>
                    <a:pt x="6248451" y="3479800"/>
                  </a:lnTo>
                  <a:lnTo>
                    <a:pt x="0" y="3479800"/>
                  </a:lnTo>
                  <a:close/>
                </a:path>
              </a:pathLst>
            </a:custGeom>
            <a:solidFill>
              <a:srgbClr val="A2A2A2"/>
            </a:solidFill>
          </p:spPr>
        </p:sp>
      </p:grpSp>
      <p:sp>
        <p:nvSpPr>
          <p:cNvPr id="7" name="TextBox 7"/>
          <p:cNvSpPr txBox="1"/>
          <p:nvPr/>
        </p:nvSpPr>
        <p:spPr>
          <a:xfrm>
            <a:off x="2855716" y="495300"/>
            <a:ext cx="12464790" cy="6016621"/>
          </a:xfrm>
          <a:prstGeom prst="rect">
            <a:avLst/>
          </a:prstGeom>
        </p:spPr>
        <p:txBody>
          <a:bodyPr lIns="0" tIns="0" rIns="0" bIns="0" rtlCol="0" anchor="t">
            <a:spAutoFit/>
          </a:bodyPr>
          <a:lstStyle/>
          <a:p>
            <a:pPr algn="ctr">
              <a:lnSpc>
                <a:spcPts val="5646"/>
              </a:lnSpc>
              <a:spcBef>
                <a:spcPct val="0"/>
              </a:spcBef>
            </a:pPr>
            <a:r>
              <a:rPr lang="en-US" sz="4033" dirty="0">
                <a:solidFill>
                  <a:schemeClr val="bg1">
                    <a:lumMod val="95000"/>
                  </a:schemeClr>
                </a:solidFill>
                <a:latin typeface="Inter Bold"/>
              </a:rPr>
              <a:t>We could notice that the evolution of the price of gasoline and the rise of the exchange rate cause the evolution of the price of the local marmite rice.</a:t>
            </a:r>
          </a:p>
          <a:p>
            <a:pPr algn="ctr">
              <a:lnSpc>
                <a:spcPts val="5646"/>
              </a:lnSpc>
              <a:spcBef>
                <a:spcPct val="0"/>
              </a:spcBef>
            </a:pPr>
            <a:r>
              <a:rPr lang="en-US" sz="4033" dirty="0">
                <a:solidFill>
                  <a:schemeClr val="bg1">
                    <a:lumMod val="95000"/>
                  </a:schemeClr>
                </a:solidFill>
                <a:latin typeface="Inter Bold"/>
              </a:rPr>
              <a:t>but the price of diesel has no impact on the price of local rice. </a:t>
            </a:r>
          </a:p>
          <a:p>
            <a:pPr algn="ctr">
              <a:lnSpc>
                <a:spcPts val="746"/>
              </a:lnSpc>
              <a:spcBef>
                <a:spcPct val="0"/>
              </a:spcBef>
            </a:pPr>
            <a:endParaRPr lang="en-US" sz="4033" dirty="0">
              <a:solidFill>
                <a:schemeClr val="bg1">
                  <a:lumMod val="95000"/>
                </a:schemeClr>
              </a:solidFill>
              <a:latin typeface="Inter Bold"/>
            </a:endParaRPr>
          </a:p>
          <a:p>
            <a:pPr algn="ctr">
              <a:lnSpc>
                <a:spcPts val="746"/>
              </a:lnSpc>
              <a:spcBef>
                <a:spcPct val="0"/>
              </a:spcBef>
            </a:pPr>
            <a:endParaRPr lang="en-US" sz="4033" dirty="0">
              <a:solidFill>
                <a:schemeClr val="bg1">
                  <a:lumMod val="95000"/>
                </a:schemeClr>
              </a:solidFill>
              <a:latin typeface="Inter Bold"/>
            </a:endParaRPr>
          </a:p>
          <a:p>
            <a:pPr algn="ctr">
              <a:lnSpc>
                <a:spcPts val="746"/>
              </a:lnSpc>
              <a:spcBef>
                <a:spcPct val="0"/>
              </a:spcBef>
            </a:pPr>
            <a:endParaRPr lang="en-US" sz="4033" dirty="0">
              <a:solidFill>
                <a:schemeClr val="bg1">
                  <a:lumMod val="95000"/>
                </a:schemeClr>
              </a:solidFill>
              <a:latin typeface="Inter Bold"/>
            </a:endParaRPr>
          </a:p>
          <a:p>
            <a:pPr algn="ctr">
              <a:lnSpc>
                <a:spcPts val="746"/>
              </a:lnSpc>
              <a:spcBef>
                <a:spcPct val="0"/>
              </a:spcBef>
            </a:pPr>
            <a:endParaRPr lang="en-US" sz="4033" dirty="0">
              <a:solidFill>
                <a:schemeClr val="bg1">
                  <a:lumMod val="95000"/>
                </a:schemeClr>
              </a:solidFill>
              <a:latin typeface="Inter Bold"/>
            </a:endParaRPr>
          </a:p>
          <a:p>
            <a:pPr algn="ctr">
              <a:lnSpc>
                <a:spcPts val="746"/>
              </a:lnSpc>
              <a:spcBef>
                <a:spcPct val="0"/>
              </a:spcBef>
            </a:pPr>
            <a:endParaRPr lang="en-US" sz="4033" dirty="0">
              <a:solidFill>
                <a:schemeClr val="bg1">
                  <a:lumMod val="95000"/>
                </a:schemeClr>
              </a:solidFill>
              <a:latin typeface="Inter Bold"/>
            </a:endParaRPr>
          </a:p>
          <a:p>
            <a:pPr algn="ctr">
              <a:lnSpc>
                <a:spcPts val="746"/>
              </a:lnSpc>
              <a:spcBef>
                <a:spcPct val="0"/>
              </a:spcBef>
            </a:pPr>
            <a:endParaRPr lang="en-US" sz="4033" dirty="0">
              <a:solidFill>
                <a:schemeClr val="bg1">
                  <a:lumMod val="95000"/>
                </a:schemeClr>
              </a:solidFill>
              <a:latin typeface="Inter Bold"/>
            </a:endParaRPr>
          </a:p>
          <a:p>
            <a:pPr algn="ctr">
              <a:lnSpc>
                <a:spcPts val="746"/>
              </a:lnSpc>
              <a:spcBef>
                <a:spcPct val="0"/>
              </a:spcBef>
            </a:pPr>
            <a:endParaRPr lang="en-US" sz="4033" dirty="0">
              <a:solidFill>
                <a:schemeClr val="bg1">
                  <a:lumMod val="95000"/>
                </a:schemeClr>
              </a:solidFill>
              <a:latin typeface="Inter Bold"/>
            </a:endParaRPr>
          </a:p>
          <a:p>
            <a:pPr algn="ctr">
              <a:lnSpc>
                <a:spcPts val="746"/>
              </a:lnSpc>
              <a:spcBef>
                <a:spcPct val="0"/>
              </a:spcBef>
            </a:pPr>
            <a:endParaRPr lang="en-US" sz="4033" dirty="0">
              <a:solidFill>
                <a:schemeClr val="bg1">
                  <a:lumMod val="95000"/>
                </a:schemeClr>
              </a:solidFill>
              <a:latin typeface="Inter Bold"/>
            </a:endParaRPr>
          </a:p>
          <a:p>
            <a:pPr algn="ctr">
              <a:lnSpc>
                <a:spcPts val="746"/>
              </a:lnSpc>
              <a:spcBef>
                <a:spcPct val="0"/>
              </a:spcBef>
            </a:pPr>
            <a:endParaRPr lang="en-US" sz="4033" dirty="0">
              <a:solidFill>
                <a:schemeClr val="bg1">
                  <a:lumMod val="95000"/>
                </a:schemeClr>
              </a:solidFill>
              <a:latin typeface="Inter Bold"/>
            </a:endParaRPr>
          </a:p>
          <a:p>
            <a:pPr algn="ctr">
              <a:lnSpc>
                <a:spcPts val="746"/>
              </a:lnSpc>
              <a:spcBef>
                <a:spcPct val="0"/>
              </a:spcBef>
            </a:pPr>
            <a:endParaRPr lang="en-US" sz="4033" dirty="0">
              <a:solidFill>
                <a:schemeClr val="bg1">
                  <a:lumMod val="95000"/>
                </a:schemeClr>
              </a:solidFill>
              <a:latin typeface="Inter Bold"/>
            </a:endParaRPr>
          </a:p>
          <a:p>
            <a:pPr algn="ctr">
              <a:lnSpc>
                <a:spcPts val="746"/>
              </a:lnSpc>
              <a:spcBef>
                <a:spcPct val="0"/>
              </a:spcBef>
            </a:pPr>
            <a:endParaRPr lang="en-US" sz="4033" dirty="0">
              <a:solidFill>
                <a:schemeClr val="bg1">
                  <a:lumMod val="95000"/>
                </a:schemeClr>
              </a:solidFill>
              <a:latin typeface="Inter Bold"/>
            </a:endParaRPr>
          </a:p>
          <a:p>
            <a:pPr algn="ctr">
              <a:lnSpc>
                <a:spcPts val="746"/>
              </a:lnSpc>
              <a:spcBef>
                <a:spcPct val="0"/>
              </a:spcBef>
            </a:pPr>
            <a:endParaRPr lang="en-US" sz="4033" dirty="0">
              <a:solidFill>
                <a:schemeClr val="bg1">
                  <a:lumMod val="95000"/>
                </a:schemeClr>
              </a:solidFill>
              <a:latin typeface="Inter Bold"/>
            </a:endParaRPr>
          </a:p>
          <a:p>
            <a:pPr algn="ctr">
              <a:lnSpc>
                <a:spcPts val="746"/>
              </a:lnSpc>
              <a:spcBef>
                <a:spcPct val="0"/>
              </a:spcBef>
            </a:pPr>
            <a:endParaRPr lang="en-US" sz="4033" dirty="0">
              <a:solidFill>
                <a:schemeClr val="bg1">
                  <a:lumMod val="95000"/>
                </a:schemeClr>
              </a:solidFill>
              <a:latin typeface="Inter Bold"/>
            </a:endParaRPr>
          </a:p>
          <a:p>
            <a:pPr algn="ctr">
              <a:lnSpc>
                <a:spcPts val="746"/>
              </a:lnSpc>
              <a:spcBef>
                <a:spcPct val="0"/>
              </a:spcBef>
            </a:pPr>
            <a:endParaRPr lang="en-US" sz="4033" dirty="0">
              <a:solidFill>
                <a:schemeClr val="bg1">
                  <a:lumMod val="95000"/>
                </a:schemeClr>
              </a:solidFill>
              <a:latin typeface="Inter Bold"/>
            </a:endParaRPr>
          </a:p>
          <a:p>
            <a:pPr algn="ctr">
              <a:lnSpc>
                <a:spcPts val="746"/>
              </a:lnSpc>
              <a:spcBef>
                <a:spcPct val="0"/>
              </a:spcBef>
            </a:pPr>
            <a:endParaRPr lang="en-US" sz="4033" dirty="0">
              <a:solidFill>
                <a:schemeClr val="bg1">
                  <a:lumMod val="95000"/>
                </a:schemeClr>
              </a:solidFill>
              <a:latin typeface="Inter Bold"/>
            </a:endParaRPr>
          </a:p>
          <a:p>
            <a:pPr algn="ctr">
              <a:lnSpc>
                <a:spcPts val="746"/>
              </a:lnSpc>
              <a:spcBef>
                <a:spcPct val="0"/>
              </a:spcBef>
            </a:pPr>
            <a:endParaRPr lang="en-US" sz="4033" dirty="0">
              <a:solidFill>
                <a:schemeClr val="bg1">
                  <a:lumMod val="95000"/>
                </a:schemeClr>
              </a:solidFill>
              <a:latin typeface="Inter Bold"/>
            </a:endParaRPr>
          </a:p>
          <a:p>
            <a:pPr algn="ctr">
              <a:lnSpc>
                <a:spcPts val="746"/>
              </a:lnSpc>
              <a:spcBef>
                <a:spcPct val="0"/>
              </a:spcBef>
            </a:pPr>
            <a:endParaRPr lang="en-US" sz="4033" dirty="0">
              <a:solidFill>
                <a:schemeClr val="bg1">
                  <a:lumMod val="95000"/>
                </a:schemeClr>
              </a:solidFill>
              <a:latin typeface="Inter Bold"/>
            </a:endParaRPr>
          </a:p>
          <a:p>
            <a:pPr algn="ctr">
              <a:lnSpc>
                <a:spcPts val="746"/>
              </a:lnSpc>
              <a:spcBef>
                <a:spcPct val="0"/>
              </a:spcBef>
            </a:pPr>
            <a:endParaRPr lang="en-US" sz="4033" dirty="0">
              <a:solidFill>
                <a:schemeClr val="bg1">
                  <a:lumMod val="95000"/>
                </a:schemeClr>
              </a:solidFill>
              <a:latin typeface="Inter Bold"/>
            </a:endParaRPr>
          </a:p>
        </p:txBody>
      </p:sp>
      <p:pic>
        <p:nvPicPr>
          <p:cNvPr id="1026" name="Picture 2" descr="C:\Users\Fritz-G\Downloads\Capstone\download (3).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442" y="5219700"/>
            <a:ext cx="14630400" cy="41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A2A2A2"/>
        </a:solidFill>
        <a:effectLst/>
      </p:bgPr>
    </p:bg>
    <p:spTree>
      <p:nvGrpSpPr>
        <p:cNvPr id="1" name=""/>
        <p:cNvGrpSpPr/>
        <p:nvPr/>
      </p:nvGrpSpPr>
      <p:grpSpPr>
        <a:xfrm>
          <a:off x="0" y="0"/>
          <a:ext cx="0" cy="0"/>
          <a:chOff x="0" y="0"/>
          <a:chExt cx="0" cy="0"/>
        </a:xfrm>
      </p:grpSpPr>
      <p:sp>
        <p:nvSpPr>
          <p:cNvPr id="2" name="TextBox 2"/>
          <p:cNvSpPr txBox="1"/>
          <p:nvPr/>
        </p:nvSpPr>
        <p:spPr>
          <a:xfrm>
            <a:off x="797442" y="2739670"/>
            <a:ext cx="16693116" cy="4308872"/>
          </a:xfrm>
          <a:prstGeom prst="rect">
            <a:avLst/>
          </a:prstGeom>
        </p:spPr>
        <p:txBody>
          <a:bodyPr lIns="0" tIns="0" rIns="0" bIns="0" rtlCol="0" anchor="t">
            <a:spAutoFit/>
          </a:bodyPr>
          <a:lstStyle/>
          <a:p>
            <a:pPr algn="ctr"/>
            <a:r>
              <a:rPr lang="en-US" sz="4000" b="1" dirty="0">
                <a:solidFill>
                  <a:schemeClr val="bg1"/>
                </a:solidFill>
              </a:rPr>
              <a:t>The problem with the Haitian economy in relation to rice is that first of all the national dish is rice. Almost the entire population eats rice, or consumes it on a regular basis. </a:t>
            </a:r>
            <a:endParaRPr lang="en-US" sz="4000" dirty="0">
              <a:solidFill>
                <a:schemeClr val="bg1"/>
              </a:solidFill>
            </a:endParaRPr>
          </a:p>
          <a:p>
            <a:pPr algn="ctr"/>
            <a:r>
              <a:rPr lang="en-US" sz="4000" b="1" dirty="0">
                <a:solidFill>
                  <a:schemeClr val="bg1"/>
                </a:solidFill>
              </a:rPr>
              <a:t>After analyzing the data, we notice that the price of rice keeps increasing, and when analyzing other variables such as the price of petrol, or the exchange rate, they increase along with the price of food. This represents a serious problem because wages take longer to increase than inflation in the economy.</a:t>
            </a:r>
            <a:endParaRPr lang="en-US" sz="4000" dirty="0">
              <a:solidFill>
                <a:schemeClr val="bg1"/>
              </a:solidFill>
            </a:endParaRPr>
          </a:p>
        </p:txBody>
      </p:sp>
    </p:spTree>
  </p:cSld>
  <p:clrMapOvr>
    <a:masterClrMapping/>
  </p:clrMapOvr>
  <p:transition spd="slow">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63" r="653" b="6371"/>
          <a:stretch>
            <a:fillRect/>
          </a:stretch>
        </p:blipFill>
        <p:spPr>
          <a:xfrm>
            <a:off x="-137774" y="0"/>
            <a:ext cx="18120974" cy="5531012"/>
          </a:xfrm>
          <a:prstGeom prst="rect">
            <a:avLst/>
          </a:prstGeom>
        </p:spPr>
      </p:pic>
      <p:grpSp>
        <p:nvGrpSpPr>
          <p:cNvPr id="3" name="Group 3"/>
          <p:cNvGrpSpPr/>
          <p:nvPr/>
        </p:nvGrpSpPr>
        <p:grpSpPr>
          <a:xfrm>
            <a:off x="666361" y="288790"/>
            <a:ext cx="1588371" cy="269421"/>
            <a:chOff x="0" y="0"/>
            <a:chExt cx="898475" cy="152400"/>
          </a:xfrm>
        </p:grpSpPr>
        <p:sp>
          <p:nvSpPr>
            <p:cNvPr id="4" name="Freeform 4"/>
            <p:cNvSpPr/>
            <p:nvPr/>
          </p:nvSpPr>
          <p:spPr>
            <a:xfrm>
              <a:off x="0" y="0"/>
              <a:ext cx="898475" cy="152400"/>
            </a:xfrm>
            <a:custGeom>
              <a:avLst/>
              <a:gdLst/>
              <a:ahLst/>
              <a:cxnLst/>
              <a:rect l="l" t="t" r="r" b="b"/>
              <a:pathLst>
                <a:path w="898475" h="152400">
                  <a:moveTo>
                    <a:pt x="0" y="0"/>
                  </a:moveTo>
                  <a:lnTo>
                    <a:pt x="898475" y="0"/>
                  </a:lnTo>
                  <a:lnTo>
                    <a:pt x="898475" y="152400"/>
                  </a:lnTo>
                  <a:lnTo>
                    <a:pt x="0" y="152400"/>
                  </a:lnTo>
                  <a:close/>
                </a:path>
              </a:pathLst>
            </a:custGeom>
            <a:solidFill>
              <a:srgbClr val="FFFFFF"/>
            </a:solidFill>
          </p:spPr>
        </p:sp>
      </p:grpSp>
      <p:sp>
        <p:nvSpPr>
          <p:cNvPr id="5" name="TextBox 5"/>
          <p:cNvSpPr txBox="1"/>
          <p:nvPr/>
        </p:nvSpPr>
        <p:spPr>
          <a:xfrm>
            <a:off x="9220200" y="845002"/>
            <a:ext cx="6594962" cy="2099106"/>
          </a:xfrm>
          <a:prstGeom prst="rect">
            <a:avLst/>
          </a:prstGeom>
        </p:spPr>
        <p:txBody>
          <a:bodyPr lIns="0" tIns="0" rIns="0" bIns="0" rtlCol="0" anchor="t">
            <a:spAutoFit/>
          </a:bodyPr>
          <a:lstStyle/>
          <a:p>
            <a:pPr algn="ctr">
              <a:lnSpc>
                <a:spcPts val="5327"/>
              </a:lnSpc>
            </a:pPr>
            <a:r>
              <a:rPr lang="en-US" sz="3805" dirty="0">
                <a:solidFill>
                  <a:srgbClr val="000000"/>
                </a:solidFill>
                <a:latin typeface="Open Sans"/>
              </a:rPr>
              <a:t>I </a:t>
            </a:r>
            <a:r>
              <a:rPr lang="en-US" sz="3805" dirty="0" smtClean="0">
                <a:solidFill>
                  <a:srgbClr val="000000"/>
                </a:solidFill>
                <a:latin typeface="Open Sans"/>
              </a:rPr>
              <a:t>chose </a:t>
            </a:r>
            <a:r>
              <a:rPr lang="en-US" sz="3805" dirty="0">
                <a:solidFill>
                  <a:srgbClr val="000000"/>
                </a:solidFill>
                <a:latin typeface="Open Sans"/>
              </a:rPr>
              <a:t>an </a:t>
            </a:r>
            <a:r>
              <a:rPr lang="en-US" sz="3805" dirty="0" err="1">
                <a:solidFill>
                  <a:srgbClr val="000000"/>
                </a:solidFill>
                <a:latin typeface="Open Sans"/>
              </a:rPr>
              <a:t>ardl</a:t>
            </a:r>
            <a:r>
              <a:rPr lang="en-US" sz="3805" dirty="0">
                <a:solidFill>
                  <a:srgbClr val="000000"/>
                </a:solidFill>
                <a:latin typeface="Open Sans"/>
              </a:rPr>
              <a:t> model (1,0)</a:t>
            </a:r>
          </a:p>
          <a:p>
            <a:pPr algn="ctr">
              <a:lnSpc>
                <a:spcPts val="5708"/>
              </a:lnSpc>
            </a:pPr>
            <a:r>
              <a:rPr lang="en-US" sz="4077" dirty="0">
                <a:solidFill>
                  <a:srgbClr val="000000"/>
                </a:solidFill>
                <a:latin typeface="Open Sans"/>
              </a:rPr>
              <a:t>all the explicative variables are significant</a:t>
            </a:r>
          </a:p>
        </p:txBody>
      </p:sp>
      <p:grpSp>
        <p:nvGrpSpPr>
          <p:cNvPr id="7" name="Group 7"/>
          <p:cNvGrpSpPr/>
          <p:nvPr/>
        </p:nvGrpSpPr>
        <p:grpSpPr>
          <a:xfrm>
            <a:off x="666361" y="558210"/>
            <a:ext cx="574055" cy="286792"/>
            <a:chOff x="0" y="0"/>
            <a:chExt cx="476253" cy="237931"/>
          </a:xfrm>
        </p:grpSpPr>
        <p:sp>
          <p:nvSpPr>
            <p:cNvPr id="8" name="Freeform 8"/>
            <p:cNvSpPr/>
            <p:nvPr/>
          </p:nvSpPr>
          <p:spPr>
            <a:xfrm>
              <a:off x="0" y="0"/>
              <a:ext cx="476253" cy="237931"/>
            </a:xfrm>
            <a:custGeom>
              <a:avLst/>
              <a:gdLst/>
              <a:ahLst/>
              <a:cxnLst/>
              <a:rect l="l" t="t" r="r" b="b"/>
              <a:pathLst>
                <a:path w="476253" h="237931">
                  <a:moveTo>
                    <a:pt x="0" y="0"/>
                  </a:moveTo>
                  <a:lnTo>
                    <a:pt x="476253" y="0"/>
                  </a:lnTo>
                  <a:lnTo>
                    <a:pt x="476253" y="237931"/>
                  </a:lnTo>
                  <a:lnTo>
                    <a:pt x="0" y="237931"/>
                  </a:lnTo>
                  <a:close/>
                </a:path>
              </a:pathLst>
            </a:custGeom>
            <a:solidFill>
              <a:srgbClr val="FFFFFF"/>
            </a:solidFill>
          </p:spPr>
        </p:sp>
      </p:grpSp>
      <p:sp>
        <p:nvSpPr>
          <p:cNvPr id="11" name="Rectangle 10"/>
          <p:cNvSpPr/>
          <p:nvPr/>
        </p:nvSpPr>
        <p:spPr>
          <a:xfrm>
            <a:off x="0" y="5531012"/>
            <a:ext cx="18288000" cy="4755988"/>
          </a:xfrm>
          <a:prstGeom prst="rect">
            <a:avLst/>
          </a:prstGeom>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fr-FR"/>
          </a:p>
        </p:txBody>
      </p:sp>
      <p:sp>
        <p:nvSpPr>
          <p:cNvPr id="12" name="Parchemin vertical 11"/>
          <p:cNvSpPr/>
          <p:nvPr/>
        </p:nvSpPr>
        <p:spPr>
          <a:xfrm>
            <a:off x="-7513" y="7429500"/>
            <a:ext cx="3665113" cy="2667000"/>
          </a:xfrm>
          <a:prstGeom prst="verticalScroll">
            <a:avLst/>
          </a:prstGeom>
        </p:spPr>
        <p:style>
          <a:lnRef idx="1">
            <a:schemeClr val="dk1"/>
          </a:lnRef>
          <a:fillRef idx="2">
            <a:schemeClr val="dk1"/>
          </a:fillRef>
          <a:effectRef idx="1">
            <a:schemeClr val="dk1"/>
          </a:effectRef>
          <a:fontRef idx="minor">
            <a:schemeClr val="dk1"/>
          </a:fontRef>
        </p:style>
        <p:txBody>
          <a:bodyPr rtlCol="0" anchor="ctr"/>
          <a:lstStyle/>
          <a:p>
            <a:pPr algn="ctr">
              <a:lnSpc>
                <a:spcPts val="5327"/>
              </a:lnSpc>
            </a:pPr>
            <a:r>
              <a:rPr lang="en-US" sz="2000" b="1" dirty="0">
                <a:solidFill>
                  <a:srgbClr val="000000"/>
                </a:solidFill>
                <a:latin typeface="Open Sans"/>
              </a:rPr>
              <a:t>I chose an </a:t>
            </a:r>
            <a:r>
              <a:rPr lang="en-US" sz="2000" b="1" dirty="0" smtClean="0">
                <a:solidFill>
                  <a:srgbClr val="000000"/>
                </a:solidFill>
                <a:latin typeface="Open Sans"/>
              </a:rPr>
              <a:t>ARDL model </a:t>
            </a:r>
            <a:r>
              <a:rPr lang="en-US" sz="2000" b="1" dirty="0">
                <a:solidFill>
                  <a:srgbClr val="000000"/>
                </a:solidFill>
                <a:latin typeface="Open Sans"/>
              </a:rPr>
              <a:t>(1,0)all the explicative variables are significant</a:t>
            </a:r>
          </a:p>
        </p:txBody>
      </p:sp>
      <p:sp>
        <p:nvSpPr>
          <p:cNvPr id="13" name="Ellipse 12"/>
          <p:cNvSpPr/>
          <p:nvPr/>
        </p:nvSpPr>
        <p:spPr>
          <a:xfrm>
            <a:off x="3276600" y="6000482"/>
            <a:ext cx="12725400" cy="1676400"/>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6299"/>
              </a:lnSpc>
            </a:pPr>
            <a:r>
              <a:rPr lang="en-US" sz="4499" dirty="0">
                <a:solidFill>
                  <a:srgbClr val="000000"/>
                </a:solidFill>
                <a:latin typeface="Open Sans Light Bold"/>
              </a:rPr>
              <a:t>Prediction of price of local rice at Port-au-Prince</a:t>
            </a:r>
          </a:p>
        </p:txBody>
      </p:sp>
    </p:spTree>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TextBox 3"/>
          <p:cNvSpPr txBox="1"/>
          <p:nvPr/>
        </p:nvSpPr>
        <p:spPr>
          <a:xfrm>
            <a:off x="0" y="77470"/>
            <a:ext cx="7924800" cy="936154"/>
          </a:xfrm>
          <a:prstGeom prst="rect">
            <a:avLst/>
          </a:prstGeom>
          <a:solidFill>
            <a:schemeClr val="tx1">
              <a:lumMod val="75000"/>
              <a:lumOff val="25000"/>
            </a:schemeClr>
          </a:solidFill>
        </p:spPr>
        <p:txBody>
          <a:bodyPr wrap="square" lIns="0" tIns="0" rIns="0" bIns="0" rtlCol="0" anchor="t">
            <a:spAutoFit/>
          </a:bodyPr>
          <a:lstStyle/>
          <a:p>
            <a:pPr algn="ctr">
              <a:lnSpc>
                <a:spcPts val="7279"/>
              </a:lnSpc>
            </a:pPr>
            <a:r>
              <a:rPr lang="en-US" sz="5199" dirty="0" smtClean="0">
                <a:solidFill>
                  <a:srgbClr val="000000"/>
                </a:solidFill>
                <a:latin typeface="Open Sans"/>
              </a:rPr>
              <a:t>	</a:t>
            </a:r>
            <a:r>
              <a:rPr lang="en-US" sz="5199"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Open Sans"/>
              </a:rPr>
              <a:t>Recommendations</a:t>
            </a:r>
            <a:endParaRPr lang="en-US" sz="5199" dirty="0">
              <a:solidFill>
                <a:srgbClr val="000000"/>
              </a:solidFill>
              <a:latin typeface="Open Sans"/>
            </a:endParaRPr>
          </a:p>
        </p:txBody>
      </p:sp>
      <p:sp>
        <p:nvSpPr>
          <p:cNvPr id="4" name="Rectangle 3"/>
          <p:cNvSpPr/>
          <p:nvPr/>
        </p:nvSpPr>
        <p:spPr>
          <a:xfrm>
            <a:off x="1524000" y="1320800"/>
            <a:ext cx="15621000" cy="77724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Make the forecast for the next 6 months... </a:t>
            </a:r>
          </a:p>
          <a:p>
            <a:pPr algn="ctr"/>
            <a:endParaRPr lang="en-US" sz="4000" b="1" dirty="0">
              <a:solidFill>
                <a:schemeClr val="bg1"/>
              </a:solidFill>
            </a:endParaRPr>
          </a:p>
          <a:p>
            <a:pPr marL="571500" indent="-571500" algn="ctr">
              <a:buFontTx/>
              <a:buChar char="-"/>
            </a:pPr>
            <a:r>
              <a:rPr lang="en-US" sz="4000" b="1" dirty="0">
                <a:solidFill>
                  <a:schemeClr val="bg1"/>
                </a:solidFill>
              </a:rPr>
              <a:t>In the short term: subsidize foreign rice, stimulate domestic rice production</a:t>
            </a:r>
          </a:p>
          <a:p>
            <a:pPr marL="571500" indent="-571500" algn="ctr">
              <a:buFontTx/>
              <a:buChar char="-"/>
            </a:pPr>
            <a:endParaRPr lang="en-US" sz="4000" b="1" dirty="0">
              <a:solidFill>
                <a:schemeClr val="bg1"/>
              </a:solidFill>
            </a:endParaRPr>
          </a:p>
          <a:p>
            <a:pPr algn="ctr"/>
            <a:r>
              <a:rPr lang="en-US" sz="4000" b="1" dirty="0">
                <a:solidFill>
                  <a:schemeClr val="bg1"/>
                </a:solidFill>
              </a:rPr>
              <a:t>- In the medium and long term: produce domestic rice, erect tariff barriers at the customs against foreign rice</a:t>
            </a:r>
          </a:p>
        </p:txBody>
      </p:sp>
    </p:spTree>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AutoShape 2"/>
          <p:cNvSpPr/>
          <p:nvPr/>
        </p:nvSpPr>
        <p:spPr>
          <a:xfrm>
            <a:off x="0" y="0"/>
            <a:ext cx="7367945" cy="10287000"/>
          </a:xfrm>
          <a:prstGeom prst="rect">
            <a:avLst/>
          </a:prstGeom>
          <a:solidFill>
            <a:srgbClr val="89E798"/>
          </a:solidFill>
        </p:spPr>
      </p:sp>
      <p:sp>
        <p:nvSpPr>
          <p:cNvPr id="3" name="TextBox 3"/>
          <p:cNvSpPr txBox="1"/>
          <p:nvPr/>
        </p:nvSpPr>
        <p:spPr>
          <a:xfrm>
            <a:off x="1061980" y="1028700"/>
            <a:ext cx="5516056" cy="2743200"/>
          </a:xfrm>
          <a:prstGeom prst="rect">
            <a:avLst/>
          </a:prstGeom>
        </p:spPr>
        <p:txBody>
          <a:bodyPr lIns="0" tIns="0" rIns="0" bIns="0" rtlCol="0" anchor="t">
            <a:spAutoFit/>
          </a:bodyPr>
          <a:lstStyle/>
          <a:p>
            <a:pPr>
              <a:lnSpc>
                <a:spcPts val="10800"/>
              </a:lnSpc>
            </a:pPr>
            <a:r>
              <a:rPr lang="en-US" sz="9000">
                <a:solidFill>
                  <a:srgbClr val="094850"/>
                </a:solidFill>
                <a:latin typeface="Hammersmith One"/>
              </a:rPr>
              <a:t>Resource </a:t>
            </a:r>
          </a:p>
          <a:p>
            <a:pPr>
              <a:lnSpc>
                <a:spcPts val="10800"/>
              </a:lnSpc>
            </a:pPr>
            <a:r>
              <a:rPr lang="en-US" sz="9000">
                <a:solidFill>
                  <a:srgbClr val="FFFFFF"/>
                </a:solidFill>
                <a:latin typeface="Hammersmith One"/>
              </a:rPr>
              <a:t>Page</a:t>
            </a:r>
          </a:p>
        </p:txBody>
      </p:sp>
      <p:pic>
        <p:nvPicPr>
          <p:cNvPr id="4" name="Picture 4"/>
          <p:cNvPicPr>
            <a:picLocks noChangeAspect="1"/>
          </p:cNvPicPr>
          <p:nvPr/>
        </p:nvPicPr>
        <p:blipFill>
          <a:blip r:embed="rId2"/>
          <a:srcRect t="21910" b="13487"/>
          <a:stretch>
            <a:fillRect/>
          </a:stretch>
        </p:blipFill>
        <p:spPr>
          <a:xfrm>
            <a:off x="0" y="0"/>
            <a:ext cx="7367944" cy="4759784"/>
          </a:xfrm>
          <a:prstGeom prst="rect">
            <a:avLst/>
          </a:prstGeom>
        </p:spPr>
      </p:pic>
      <p:pic>
        <p:nvPicPr>
          <p:cNvPr id="5" name="Picture 5"/>
          <p:cNvPicPr>
            <a:picLocks noChangeAspect="1"/>
          </p:cNvPicPr>
          <p:nvPr/>
        </p:nvPicPr>
        <p:blipFill>
          <a:blip r:embed="rId3"/>
          <a:srcRect l="667" t="5687" r="2215" b="26840"/>
          <a:stretch>
            <a:fillRect/>
          </a:stretch>
        </p:blipFill>
        <p:spPr>
          <a:xfrm>
            <a:off x="7367943" y="4759784"/>
            <a:ext cx="10920057" cy="5527216"/>
          </a:xfrm>
          <a:prstGeom prst="rect">
            <a:avLst/>
          </a:prstGeom>
        </p:spPr>
      </p:pic>
      <p:sp>
        <p:nvSpPr>
          <p:cNvPr id="6" name="TextBox 6"/>
          <p:cNvSpPr txBox="1"/>
          <p:nvPr/>
        </p:nvSpPr>
        <p:spPr>
          <a:xfrm>
            <a:off x="1061980" y="7098030"/>
            <a:ext cx="5516056" cy="2160270"/>
          </a:xfrm>
          <a:prstGeom prst="rect">
            <a:avLst/>
          </a:prstGeom>
        </p:spPr>
        <p:txBody>
          <a:bodyPr lIns="0" tIns="0" rIns="0" bIns="0" rtlCol="0" anchor="t">
            <a:spAutoFit/>
          </a:bodyPr>
          <a:lstStyle/>
          <a:p>
            <a:pPr>
              <a:lnSpc>
                <a:spcPts val="4289"/>
              </a:lnSpc>
            </a:pPr>
            <a:r>
              <a:rPr lang="en-US" sz="3299" dirty="0" err="1">
                <a:solidFill>
                  <a:srgbClr val="000000"/>
                </a:solidFill>
                <a:latin typeface="Inter"/>
              </a:rPr>
              <a:t>Github</a:t>
            </a:r>
            <a:r>
              <a:rPr lang="en-US" sz="3299" dirty="0">
                <a:solidFill>
                  <a:srgbClr val="000000"/>
                </a:solidFill>
                <a:latin typeface="Inter"/>
              </a:rPr>
              <a:t> </a:t>
            </a:r>
            <a:r>
              <a:rPr lang="en-US" sz="3299" dirty="0" err="1">
                <a:solidFill>
                  <a:srgbClr val="000000"/>
                </a:solidFill>
                <a:latin typeface="Inter"/>
              </a:rPr>
              <a:t>link:https</a:t>
            </a:r>
            <a:r>
              <a:rPr lang="en-US" sz="3299" dirty="0">
                <a:solidFill>
                  <a:srgbClr val="000000"/>
                </a:solidFill>
                <a:latin typeface="Inter"/>
              </a:rPr>
              <a:t>://github.com/</a:t>
            </a:r>
            <a:r>
              <a:rPr lang="en-US" sz="3299" dirty="0" err="1">
                <a:solidFill>
                  <a:srgbClr val="000000"/>
                </a:solidFill>
                <a:latin typeface="Inter"/>
              </a:rPr>
              <a:t>fritzgeraldvalcin</a:t>
            </a:r>
            <a:r>
              <a:rPr lang="en-US" sz="3299" dirty="0">
                <a:solidFill>
                  <a:srgbClr val="000000"/>
                </a:solidFill>
                <a:latin typeface="Inter"/>
              </a:rPr>
              <a:t>/Creative-Capstone-</a:t>
            </a:r>
            <a:r>
              <a:rPr lang="en-US" sz="3299" dirty="0" err="1">
                <a:solidFill>
                  <a:srgbClr val="000000"/>
                </a:solidFill>
                <a:latin typeface="Inter"/>
              </a:rPr>
              <a:t>Project.git</a:t>
            </a:r>
            <a:endParaRPr lang="en-US" sz="3299" dirty="0">
              <a:solidFill>
                <a:srgbClr val="000000"/>
              </a:solidFill>
              <a:latin typeface="Inter"/>
            </a:endParaRPr>
          </a:p>
        </p:txBody>
      </p:sp>
      <p:sp>
        <p:nvSpPr>
          <p:cNvPr id="7" name="TextBox 7"/>
          <p:cNvSpPr txBox="1"/>
          <p:nvPr/>
        </p:nvSpPr>
        <p:spPr>
          <a:xfrm>
            <a:off x="7367945" y="136301"/>
            <a:ext cx="10920057" cy="2009529"/>
          </a:xfrm>
          <a:prstGeom prst="rect">
            <a:avLst/>
          </a:prstGeom>
        </p:spPr>
        <p:txBody>
          <a:bodyPr lIns="0" tIns="0" rIns="0" bIns="0" rtlCol="0" anchor="t">
            <a:spAutoFit/>
          </a:bodyPr>
          <a:lstStyle/>
          <a:p>
            <a:pPr algn="ctr">
              <a:lnSpc>
                <a:spcPts val="8098"/>
              </a:lnSpc>
            </a:pPr>
            <a:r>
              <a:rPr lang="en-US" sz="5784" dirty="0">
                <a:solidFill>
                  <a:srgbClr val="F79524"/>
                </a:solidFill>
                <a:latin typeface="Open Sans Light Bold"/>
              </a:rPr>
              <a:t>Thank you </a:t>
            </a:r>
          </a:p>
          <a:p>
            <a:pPr algn="ctr">
              <a:lnSpc>
                <a:spcPts val="8098"/>
              </a:lnSpc>
            </a:pPr>
            <a:r>
              <a:rPr lang="en-US" sz="5784" dirty="0">
                <a:solidFill>
                  <a:srgbClr val="F79524"/>
                </a:solidFill>
                <a:latin typeface="Open Sans Light Bold"/>
              </a:rPr>
              <a:t>F</a:t>
            </a:r>
            <a:r>
              <a:rPr lang="en-US" sz="5784" dirty="0" smtClean="0">
                <a:solidFill>
                  <a:srgbClr val="F79524"/>
                </a:solidFill>
                <a:latin typeface="Open Sans Light Bold"/>
              </a:rPr>
              <a:t>or </a:t>
            </a:r>
            <a:r>
              <a:rPr lang="en-US" sz="5784" dirty="0">
                <a:solidFill>
                  <a:srgbClr val="F79524"/>
                </a:solidFill>
                <a:latin typeface="Open Sans Light Bold"/>
              </a:rPr>
              <a:t>your attention</a:t>
            </a: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2096068"/>
            <a:chOff x="0" y="0"/>
            <a:chExt cx="21640800" cy="2794758"/>
          </a:xfrm>
        </p:grpSpPr>
        <p:sp>
          <p:nvSpPr>
            <p:cNvPr id="3" name="TextBox 3"/>
            <p:cNvSpPr txBox="1"/>
            <p:nvPr/>
          </p:nvSpPr>
          <p:spPr>
            <a:xfrm>
              <a:off x="0" y="0"/>
              <a:ext cx="21640800" cy="1828800"/>
            </a:xfrm>
            <a:prstGeom prst="rect">
              <a:avLst/>
            </a:prstGeom>
          </p:spPr>
          <p:txBody>
            <a:bodyPr lIns="0" tIns="0" rIns="0" bIns="0" rtlCol="0" anchor="t">
              <a:spAutoFit/>
            </a:bodyPr>
            <a:lstStyle/>
            <a:p>
              <a:pPr marL="0" lvl="0" indent="0" algn="l">
                <a:lnSpc>
                  <a:spcPts val="10800"/>
                </a:lnSpc>
                <a:spcBef>
                  <a:spcPct val="0"/>
                </a:spcBef>
              </a:pPr>
              <a:r>
                <a:rPr lang="en-US" sz="9000">
                  <a:solidFill>
                    <a:srgbClr val="094850"/>
                  </a:solidFill>
                  <a:latin typeface="Hammersmith One"/>
                </a:rPr>
                <a:t>Matters on the project</a:t>
              </a:r>
            </a:p>
          </p:txBody>
        </p:sp>
        <p:sp>
          <p:nvSpPr>
            <p:cNvPr id="4" name="TextBox 4"/>
            <p:cNvSpPr txBox="1"/>
            <p:nvPr/>
          </p:nvSpPr>
          <p:spPr>
            <a:xfrm>
              <a:off x="0" y="2053924"/>
              <a:ext cx="21640800" cy="740833"/>
            </a:xfrm>
            <a:prstGeom prst="rect">
              <a:avLst/>
            </a:prstGeom>
          </p:spPr>
          <p:txBody>
            <a:bodyPr lIns="0" tIns="0" rIns="0" bIns="0" rtlCol="0" anchor="t">
              <a:spAutoFit/>
            </a:bodyPr>
            <a:lstStyle/>
            <a:p>
              <a:pPr marL="0" lvl="0" indent="0" algn="l">
                <a:lnSpc>
                  <a:spcPts val="4550"/>
                </a:lnSpc>
                <a:spcBef>
                  <a:spcPct val="0"/>
                </a:spcBef>
              </a:pPr>
              <a:r>
                <a:rPr lang="en-US" sz="3500">
                  <a:solidFill>
                    <a:srgbClr val="000000"/>
                  </a:solidFill>
                  <a:latin typeface="Inter"/>
                </a:rPr>
                <a:t>A brief look on the project</a:t>
              </a: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028700" y="4320922"/>
            <a:ext cx="6805909" cy="4937378"/>
          </a:xfrm>
          <a:prstGeom prst="rect">
            <a:avLst/>
          </a:prstGeom>
        </p:spPr>
      </p:pic>
      <p:sp>
        <p:nvSpPr>
          <p:cNvPr id="6" name="TextBox 6"/>
          <p:cNvSpPr txBox="1"/>
          <p:nvPr/>
        </p:nvSpPr>
        <p:spPr>
          <a:xfrm>
            <a:off x="11317897" y="7968011"/>
            <a:ext cx="5224726" cy="428001"/>
          </a:xfrm>
          <a:prstGeom prst="rect">
            <a:avLst/>
          </a:prstGeom>
        </p:spPr>
        <p:txBody>
          <a:bodyPr lIns="0" tIns="0" rIns="0" bIns="0" rtlCol="0" anchor="t">
            <a:spAutoFit/>
          </a:bodyPr>
          <a:lstStyle/>
          <a:p>
            <a:pPr>
              <a:lnSpc>
                <a:spcPts val="3406"/>
              </a:lnSpc>
            </a:pPr>
            <a:r>
              <a:rPr lang="en-US" sz="2433">
                <a:solidFill>
                  <a:srgbClr val="000000"/>
                </a:solidFill>
                <a:latin typeface="Inter"/>
              </a:rPr>
              <a:t>model</a:t>
            </a:r>
          </a:p>
        </p:txBody>
      </p:sp>
      <p:sp>
        <p:nvSpPr>
          <p:cNvPr id="7" name="TextBox 7"/>
          <p:cNvSpPr txBox="1"/>
          <p:nvPr/>
        </p:nvSpPr>
        <p:spPr>
          <a:xfrm>
            <a:off x="11317897" y="3827489"/>
            <a:ext cx="5224726" cy="428001"/>
          </a:xfrm>
          <a:prstGeom prst="rect">
            <a:avLst/>
          </a:prstGeom>
        </p:spPr>
        <p:txBody>
          <a:bodyPr lIns="0" tIns="0" rIns="0" bIns="0" rtlCol="0" anchor="t">
            <a:spAutoFit/>
          </a:bodyPr>
          <a:lstStyle/>
          <a:p>
            <a:pPr>
              <a:lnSpc>
                <a:spcPts val="3406"/>
              </a:lnSpc>
            </a:pPr>
            <a:r>
              <a:rPr lang="en-US" sz="2433">
                <a:solidFill>
                  <a:srgbClr val="000000"/>
                </a:solidFill>
                <a:latin typeface="Inter"/>
              </a:rPr>
              <a:t>Objective</a:t>
            </a:r>
          </a:p>
        </p:txBody>
      </p:sp>
      <p:sp>
        <p:nvSpPr>
          <p:cNvPr id="8" name="TextBox 8"/>
          <p:cNvSpPr txBox="1"/>
          <p:nvPr/>
        </p:nvSpPr>
        <p:spPr>
          <a:xfrm>
            <a:off x="10507242" y="3827489"/>
            <a:ext cx="635253" cy="424567"/>
          </a:xfrm>
          <a:prstGeom prst="rect">
            <a:avLst/>
          </a:prstGeom>
        </p:spPr>
        <p:txBody>
          <a:bodyPr lIns="0" tIns="0" rIns="0" bIns="0" rtlCol="0" anchor="t">
            <a:spAutoFit/>
          </a:bodyPr>
          <a:lstStyle/>
          <a:p>
            <a:pPr>
              <a:lnSpc>
                <a:spcPts val="3406"/>
              </a:lnSpc>
            </a:pPr>
            <a:r>
              <a:rPr lang="en-US" sz="2433" dirty="0">
                <a:solidFill>
                  <a:srgbClr val="000000"/>
                </a:solidFill>
                <a:latin typeface="Inter Bold"/>
              </a:rPr>
              <a:t>01</a:t>
            </a:r>
          </a:p>
        </p:txBody>
      </p:sp>
      <p:sp>
        <p:nvSpPr>
          <p:cNvPr id="9" name="TextBox 9"/>
          <p:cNvSpPr txBox="1"/>
          <p:nvPr/>
        </p:nvSpPr>
        <p:spPr>
          <a:xfrm>
            <a:off x="10507242" y="6311803"/>
            <a:ext cx="635253" cy="424567"/>
          </a:xfrm>
          <a:prstGeom prst="rect">
            <a:avLst/>
          </a:prstGeom>
        </p:spPr>
        <p:txBody>
          <a:bodyPr lIns="0" tIns="0" rIns="0" bIns="0" rtlCol="0" anchor="t">
            <a:spAutoFit/>
          </a:bodyPr>
          <a:lstStyle/>
          <a:p>
            <a:pPr>
              <a:lnSpc>
                <a:spcPts val="3406"/>
              </a:lnSpc>
            </a:pPr>
            <a:r>
              <a:rPr lang="en-US" sz="2433">
                <a:solidFill>
                  <a:srgbClr val="000000"/>
                </a:solidFill>
                <a:latin typeface="Inter Bold"/>
              </a:rPr>
              <a:t>04</a:t>
            </a:r>
          </a:p>
        </p:txBody>
      </p:sp>
      <p:sp>
        <p:nvSpPr>
          <p:cNvPr id="10" name="TextBox 10"/>
          <p:cNvSpPr txBox="1"/>
          <p:nvPr/>
        </p:nvSpPr>
        <p:spPr>
          <a:xfrm>
            <a:off x="10507242" y="4655594"/>
            <a:ext cx="635253" cy="424567"/>
          </a:xfrm>
          <a:prstGeom prst="rect">
            <a:avLst/>
          </a:prstGeom>
        </p:spPr>
        <p:txBody>
          <a:bodyPr lIns="0" tIns="0" rIns="0" bIns="0" rtlCol="0" anchor="t">
            <a:spAutoFit/>
          </a:bodyPr>
          <a:lstStyle/>
          <a:p>
            <a:pPr>
              <a:lnSpc>
                <a:spcPts val="3406"/>
              </a:lnSpc>
            </a:pPr>
            <a:r>
              <a:rPr lang="en-US" sz="2433">
                <a:solidFill>
                  <a:srgbClr val="000000"/>
                </a:solidFill>
                <a:latin typeface="Inter Bold"/>
              </a:rPr>
              <a:t>02</a:t>
            </a:r>
          </a:p>
        </p:txBody>
      </p:sp>
      <p:sp>
        <p:nvSpPr>
          <p:cNvPr id="11" name="TextBox 11"/>
          <p:cNvSpPr txBox="1"/>
          <p:nvPr/>
        </p:nvSpPr>
        <p:spPr>
          <a:xfrm>
            <a:off x="10507242" y="7139907"/>
            <a:ext cx="635253" cy="424567"/>
          </a:xfrm>
          <a:prstGeom prst="rect">
            <a:avLst/>
          </a:prstGeom>
        </p:spPr>
        <p:txBody>
          <a:bodyPr lIns="0" tIns="0" rIns="0" bIns="0" rtlCol="0" anchor="t">
            <a:spAutoFit/>
          </a:bodyPr>
          <a:lstStyle/>
          <a:p>
            <a:pPr>
              <a:lnSpc>
                <a:spcPts val="3406"/>
              </a:lnSpc>
            </a:pPr>
            <a:r>
              <a:rPr lang="en-US" sz="2433">
                <a:solidFill>
                  <a:srgbClr val="000000"/>
                </a:solidFill>
                <a:latin typeface="Inter Bold"/>
              </a:rPr>
              <a:t>05</a:t>
            </a:r>
          </a:p>
        </p:txBody>
      </p:sp>
      <p:sp>
        <p:nvSpPr>
          <p:cNvPr id="12" name="TextBox 12"/>
          <p:cNvSpPr txBox="1"/>
          <p:nvPr/>
        </p:nvSpPr>
        <p:spPr>
          <a:xfrm>
            <a:off x="10507242" y="5483698"/>
            <a:ext cx="635253" cy="424567"/>
          </a:xfrm>
          <a:prstGeom prst="rect">
            <a:avLst/>
          </a:prstGeom>
        </p:spPr>
        <p:txBody>
          <a:bodyPr lIns="0" tIns="0" rIns="0" bIns="0" rtlCol="0" anchor="t">
            <a:spAutoFit/>
          </a:bodyPr>
          <a:lstStyle/>
          <a:p>
            <a:pPr>
              <a:lnSpc>
                <a:spcPts val="3406"/>
              </a:lnSpc>
            </a:pPr>
            <a:r>
              <a:rPr lang="en-US" sz="2433">
                <a:solidFill>
                  <a:srgbClr val="000000"/>
                </a:solidFill>
                <a:latin typeface="Inter Bold"/>
              </a:rPr>
              <a:t>03</a:t>
            </a:r>
          </a:p>
        </p:txBody>
      </p:sp>
      <p:sp>
        <p:nvSpPr>
          <p:cNvPr id="13" name="TextBox 13"/>
          <p:cNvSpPr txBox="1"/>
          <p:nvPr/>
        </p:nvSpPr>
        <p:spPr>
          <a:xfrm>
            <a:off x="10507242" y="7968011"/>
            <a:ext cx="635253" cy="424567"/>
          </a:xfrm>
          <a:prstGeom prst="rect">
            <a:avLst/>
          </a:prstGeom>
        </p:spPr>
        <p:txBody>
          <a:bodyPr lIns="0" tIns="0" rIns="0" bIns="0" rtlCol="0" anchor="t">
            <a:spAutoFit/>
          </a:bodyPr>
          <a:lstStyle/>
          <a:p>
            <a:pPr>
              <a:lnSpc>
                <a:spcPts val="3406"/>
              </a:lnSpc>
            </a:pPr>
            <a:r>
              <a:rPr lang="en-US" sz="2433">
                <a:solidFill>
                  <a:srgbClr val="000000"/>
                </a:solidFill>
                <a:latin typeface="Inter Bold"/>
              </a:rPr>
              <a:t>06</a:t>
            </a:r>
          </a:p>
        </p:txBody>
      </p:sp>
      <p:sp>
        <p:nvSpPr>
          <p:cNvPr id="14" name="TextBox 14"/>
          <p:cNvSpPr txBox="1"/>
          <p:nvPr/>
        </p:nvSpPr>
        <p:spPr>
          <a:xfrm>
            <a:off x="11317897" y="5483698"/>
            <a:ext cx="5224726" cy="428001"/>
          </a:xfrm>
          <a:prstGeom prst="rect">
            <a:avLst/>
          </a:prstGeom>
        </p:spPr>
        <p:txBody>
          <a:bodyPr lIns="0" tIns="0" rIns="0" bIns="0" rtlCol="0" anchor="t">
            <a:spAutoFit/>
          </a:bodyPr>
          <a:lstStyle/>
          <a:p>
            <a:pPr>
              <a:lnSpc>
                <a:spcPts val="3406"/>
              </a:lnSpc>
            </a:pPr>
            <a:r>
              <a:rPr lang="en-US" sz="2433">
                <a:solidFill>
                  <a:srgbClr val="000000"/>
                </a:solidFill>
                <a:latin typeface="Inter"/>
              </a:rPr>
              <a:t>Data source</a:t>
            </a:r>
          </a:p>
        </p:txBody>
      </p:sp>
      <p:sp>
        <p:nvSpPr>
          <p:cNvPr id="15" name="TextBox 15"/>
          <p:cNvSpPr txBox="1"/>
          <p:nvPr/>
        </p:nvSpPr>
        <p:spPr>
          <a:xfrm>
            <a:off x="11317897" y="4655594"/>
            <a:ext cx="5224726" cy="428001"/>
          </a:xfrm>
          <a:prstGeom prst="rect">
            <a:avLst/>
          </a:prstGeom>
        </p:spPr>
        <p:txBody>
          <a:bodyPr lIns="0" tIns="0" rIns="0" bIns="0" rtlCol="0" anchor="t">
            <a:spAutoFit/>
          </a:bodyPr>
          <a:lstStyle/>
          <a:p>
            <a:pPr>
              <a:lnSpc>
                <a:spcPts val="3406"/>
              </a:lnSpc>
            </a:pPr>
            <a:r>
              <a:rPr lang="en-US" sz="2433" dirty="0">
                <a:solidFill>
                  <a:srgbClr val="000000"/>
                </a:solidFill>
                <a:latin typeface="Inter"/>
              </a:rPr>
              <a:t>Hypothesis</a:t>
            </a:r>
          </a:p>
        </p:txBody>
      </p:sp>
      <p:sp>
        <p:nvSpPr>
          <p:cNvPr id="16" name="TextBox 16"/>
          <p:cNvSpPr txBox="1"/>
          <p:nvPr/>
        </p:nvSpPr>
        <p:spPr>
          <a:xfrm>
            <a:off x="11317897" y="6311803"/>
            <a:ext cx="5224726" cy="428001"/>
          </a:xfrm>
          <a:prstGeom prst="rect">
            <a:avLst/>
          </a:prstGeom>
        </p:spPr>
        <p:txBody>
          <a:bodyPr lIns="0" tIns="0" rIns="0" bIns="0" rtlCol="0" anchor="t">
            <a:spAutoFit/>
          </a:bodyPr>
          <a:lstStyle/>
          <a:p>
            <a:pPr>
              <a:lnSpc>
                <a:spcPts val="3406"/>
              </a:lnSpc>
            </a:pPr>
            <a:r>
              <a:rPr lang="en-US" sz="2433">
                <a:solidFill>
                  <a:srgbClr val="000000"/>
                </a:solidFill>
                <a:latin typeface="Inter"/>
              </a:rPr>
              <a:t>Data cleaning</a:t>
            </a:r>
          </a:p>
        </p:txBody>
      </p:sp>
      <p:sp>
        <p:nvSpPr>
          <p:cNvPr id="17" name="TextBox 17"/>
          <p:cNvSpPr txBox="1"/>
          <p:nvPr/>
        </p:nvSpPr>
        <p:spPr>
          <a:xfrm>
            <a:off x="11317897" y="7139907"/>
            <a:ext cx="5224726" cy="428001"/>
          </a:xfrm>
          <a:prstGeom prst="rect">
            <a:avLst/>
          </a:prstGeom>
        </p:spPr>
        <p:txBody>
          <a:bodyPr lIns="0" tIns="0" rIns="0" bIns="0" rtlCol="0" anchor="t">
            <a:spAutoFit/>
          </a:bodyPr>
          <a:lstStyle/>
          <a:p>
            <a:pPr>
              <a:lnSpc>
                <a:spcPts val="3406"/>
              </a:lnSpc>
            </a:pPr>
            <a:r>
              <a:rPr lang="en-US" sz="2433">
                <a:solidFill>
                  <a:srgbClr val="000000"/>
                </a:solidFill>
                <a:latin typeface="Inter"/>
              </a:rPr>
              <a:t>Data analysis</a:t>
            </a:r>
          </a:p>
        </p:txBody>
      </p:sp>
      <p:sp>
        <p:nvSpPr>
          <p:cNvPr id="18" name="AutoShape 18"/>
          <p:cNvSpPr/>
          <p:nvPr/>
        </p:nvSpPr>
        <p:spPr>
          <a:xfrm>
            <a:off x="10507242" y="4520816"/>
            <a:ext cx="6035381" cy="0"/>
          </a:xfrm>
          <a:prstGeom prst="line">
            <a:avLst/>
          </a:prstGeom>
          <a:ln w="9525" cap="flat">
            <a:solidFill>
              <a:srgbClr val="000000"/>
            </a:solidFill>
            <a:prstDash val="solid"/>
            <a:headEnd type="none" w="sm" len="sm"/>
            <a:tailEnd type="none" w="sm" len="sm"/>
          </a:ln>
        </p:spPr>
      </p:sp>
      <p:sp>
        <p:nvSpPr>
          <p:cNvPr id="19" name="AutoShape 19"/>
          <p:cNvSpPr/>
          <p:nvPr/>
        </p:nvSpPr>
        <p:spPr>
          <a:xfrm>
            <a:off x="10507242" y="5348920"/>
            <a:ext cx="6035381" cy="0"/>
          </a:xfrm>
          <a:prstGeom prst="line">
            <a:avLst/>
          </a:prstGeom>
          <a:ln w="9525" cap="flat">
            <a:solidFill>
              <a:srgbClr val="000000"/>
            </a:solidFill>
            <a:prstDash val="solid"/>
            <a:headEnd type="none" w="sm" len="sm"/>
            <a:tailEnd type="none" w="sm" len="sm"/>
          </a:ln>
        </p:spPr>
      </p:sp>
      <p:sp>
        <p:nvSpPr>
          <p:cNvPr id="20" name="AutoShape 20"/>
          <p:cNvSpPr/>
          <p:nvPr/>
        </p:nvSpPr>
        <p:spPr>
          <a:xfrm>
            <a:off x="10507242" y="6177025"/>
            <a:ext cx="6035381" cy="0"/>
          </a:xfrm>
          <a:prstGeom prst="line">
            <a:avLst/>
          </a:prstGeom>
          <a:ln w="9525" cap="flat">
            <a:solidFill>
              <a:srgbClr val="000000"/>
            </a:solidFill>
            <a:prstDash val="solid"/>
            <a:headEnd type="none" w="sm" len="sm"/>
            <a:tailEnd type="none" w="sm" len="sm"/>
          </a:ln>
        </p:spPr>
      </p:sp>
      <p:sp>
        <p:nvSpPr>
          <p:cNvPr id="21" name="AutoShape 21"/>
          <p:cNvSpPr/>
          <p:nvPr/>
        </p:nvSpPr>
        <p:spPr>
          <a:xfrm>
            <a:off x="10507242" y="7005129"/>
            <a:ext cx="6035381" cy="0"/>
          </a:xfrm>
          <a:prstGeom prst="line">
            <a:avLst/>
          </a:prstGeom>
          <a:ln w="9525" cap="flat">
            <a:solidFill>
              <a:srgbClr val="000000"/>
            </a:solidFill>
            <a:prstDash val="solid"/>
            <a:headEnd type="none" w="sm" len="sm"/>
            <a:tailEnd type="none" w="sm" len="sm"/>
          </a:ln>
        </p:spPr>
      </p:sp>
      <p:sp>
        <p:nvSpPr>
          <p:cNvPr id="22" name="AutoShape 22"/>
          <p:cNvSpPr/>
          <p:nvPr/>
        </p:nvSpPr>
        <p:spPr>
          <a:xfrm>
            <a:off x="10507242" y="7833233"/>
            <a:ext cx="6035381" cy="0"/>
          </a:xfrm>
          <a:prstGeom prst="line">
            <a:avLst/>
          </a:prstGeom>
          <a:ln w="9525" cap="flat">
            <a:solidFill>
              <a:srgbClr val="000000"/>
            </a:solidFill>
            <a:prstDash val="solid"/>
            <a:headEnd type="none" w="sm" len="sm"/>
            <a:tailEnd type="none" w="sm" len="sm"/>
          </a:ln>
        </p:spPr>
      </p:sp>
      <p:sp>
        <p:nvSpPr>
          <p:cNvPr id="23" name="TextBox 23"/>
          <p:cNvSpPr txBox="1"/>
          <p:nvPr/>
        </p:nvSpPr>
        <p:spPr>
          <a:xfrm>
            <a:off x="11317897" y="8730174"/>
            <a:ext cx="4831646" cy="390575"/>
          </a:xfrm>
          <a:prstGeom prst="rect">
            <a:avLst/>
          </a:prstGeom>
        </p:spPr>
        <p:txBody>
          <a:bodyPr lIns="0" tIns="0" rIns="0" bIns="0" rtlCol="0" anchor="t">
            <a:spAutoFit/>
          </a:bodyPr>
          <a:lstStyle/>
          <a:p>
            <a:pPr>
              <a:lnSpc>
                <a:spcPts val="3150"/>
              </a:lnSpc>
            </a:pPr>
            <a:r>
              <a:rPr lang="en-US" sz="2250">
                <a:solidFill>
                  <a:srgbClr val="000000"/>
                </a:solidFill>
                <a:latin typeface="Inter"/>
              </a:rPr>
              <a:t>Reflexion</a:t>
            </a:r>
          </a:p>
        </p:txBody>
      </p:sp>
      <p:sp>
        <p:nvSpPr>
          <p:cNvPr id="24" name="TextBox 24"/>
          <p:cNvSpPr txBox="1"/>
          <p:nvPr/>
        </p:nvSpPr>
        <p:spPr>
          <a:xfrm>
            <a:off x="10507242" y="8535224"/>
            <a:ext cx="635253" cy="428001"/>
          </a:xfrm>
          <a:prstGeom prst="rect">
            <a:avLst/>
          </a:prstGeom>
        </p:spPr>
        <p:txBody>
          <a:bodyPr lIns="0" tIns="0" rIns="0" bIns="0" rtlCol="0" anchor="t">
            <a:spAutoFit/>
          </a:bodyPr>
          <a:lstStyle/>
          <a:p>
            <a:pPr>
              <a:lnSpc>
                <a:spcPts val="3406"/>
              </a:lnSpc>
            </a:pPr>
            <a:r>
              <a:rPr lang="en-US" sz="2433">
                <a:solidFill>
                  <a:srgbClr val="000000"/>
                </a:solidFill>
                <a:latin typeface="Inter Bold"/>
              </a:rPr>
              <a:t>07</a:t>
            </a:r>
          </a:p>
        </p:txBody>
      </p:sp>
      <p:sp>
        <p:nvSpPr>
          <p:cNvPr id="25" name="AutoShape 25"/>
          <p:cNvSpPr/>
          <p:nvPr/>
        </p:nvSpPr>
        <p:spPr>
          <a:xfrm>
            <a:off x="10507242" y="8582716"/>
            <a:ext cx="6035381" cy="0"/>
          </a:xfrm>
          <a:prstGeom prst="line">
            <a:avLst/>
          </a:prstGeom>
          <a:ln w="9525" cap="flat">
            <a:solidFill>
              <a:srgbClr val="000000"/>
            </a:solidFill>
            <a:prstDash val="solid"/>
            <a:headEnd type="none" w="sm" len="sm"/>
            <a:tailEnd type="none" w="sm" len="sm"/>
          </a:ln>
        </p:spPr>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heel(1)">
                                      <p:cBhvr>
                                        <p:cTn id="20" dur="2000"/>
                                        <p:tgtEl>
                                          <p:spTgt spid="9"/>
                                        </p:tgtEl>
                                      </p:cBhvr>
                                    </p:animEffect>
                                  </p:childTnLst>
                                </p:cTn>
                              </p:par>
                              <p:par>
                                <p:cTn id="21" presetID="21" presetClass="entr" presetSubtype="1"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heel(1)">
                                      <p:cBhvr>
                                        <p:cTn id="23" dur="2000"/>
                                        <p:tgtEl>
                                          <p:spTgt spid="10"/>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heel(1)">
                                      <p:cBhvr>
                                        <p:cTn id="26" dur="2000"/>
                                        <p:tgtEl>
                                          <p:spTgt spid="11"/>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heel(1)">
                                      <p:cBhvr>
                                        <p:cTn id="29" dur="2000"/>
                                        <p:tgtEl>
                                          <p:spTgt spid="12"/>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heel(1)">
                                      <p:cBhvr>
                                        <p:cTn id="3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AutoShape 2"/>
          <p:cNvSpPr/>
          <p:nvPr/>
        </p:nvSpPr>
        <p:spPr>
          <a:xfrm>
            <a:off x="0" y="-57150"/>
            <a:ext cx="8176812" cy="10344150"/>
          </a:xfrm>
          <a:prstGeom prst="rect">
            <a:avLst/>
          </a:prstGeom>
          <a:solidFill>
            <a:srgbClr val="89E798"/>
          </a:solidFill>
        </p:spPr>
      </p:sp>
      <p:pic>
        <p:nvPicPr>
          <p:cNvPr id="3" name="Picture 3"/>
          <p:cNvPicPr>
            <a:picLocks noChangeAspect="1"/>
          </p:cNvPicPr>
          <p:nvPr/>
        </p:nvPicPr>
        <p:blipFill>
          <a:blip r:embed="rId2"/>
          <a:srcRect l="10292" r="4601"/>
          <a:stretch>
            <a:fillRect/>
          </a:stretch>
        </p:blipFill>
        <p:spPr>
          <a:xfrm>
            <a:off x="0" y="5511503"/>
            <a:ext cx="8176812" cy="3746797"/>
          </a:xfrm>
          <a:prstGeom prst="rect">
            <a:avLst/>
          </a:prstGeom>
        </p:spPr>
      </p:pic>
      <p:sp>
        <p:nvSpPr>
          <p:cNvPr id="4" name="TextBox 4"/>
          <p:cNvSpPr txBox="1"/>
          <p:nvPr/>
        </p:nvSpPr>
        <p:spPr>
          <a:xfrm>
            <a:off x="1028700" y="1028700"/>
            <a:ext cx="6261523" cy="1371600"/>
          </a:xfrm>
          <a:prstGeom prst="rect">
            <a:avLst/>
          </a:prstGeom>
        </p:spPr>
        <p:txBody>
          <a:bodyPr lIns="0" tIns="0" rIns="0" bIns="0" rtlCol="0" anchor="t">
            <a:spAutoFit/>
          </a:bodyPr>
          <a:lstStyle/>
          <a:p>
            <a:pPr>
              <a:lnSpc>
                <a:spcPts val="10800"/>
              </a:lnSpc>
            </a:pPr>
            <a:r>
              <a:rPr lang="en-US" sz="9000">
                <a:solidFill>
                  <a:srgbClr val="000000"/>
                </a:solidFill>
                <a:latin typeface="Hammersmith One"/>
              </a:rPr>
              <a:t>Objective</a:t>
            </a:r>
          </a:p>
        </p:txBody>
      </p:sp>
      <p:sp>
        <p:nvSpPr>
          <p:cNvPr id="5" name="TextBox 5"/>
          <p:cNvSpPr txBox="1"/>
          <p:nvPr/>
        </p:nvSpPr>
        <p:spPr>
          <a:xfrm>
            <a:off x="9985784" y="-57150"/>
            <a:ext cx="7903495" cy="8209462"/>
          </a:xfrm>
          <a:prstGeom prst="rect">
            <a:avLst/>
          </a:prstGeom>
        </p:spPr>
        <p:txBody>
          <a:bodyPr lIns="0" tIns="0" rIns="0" bIns="0" rtlCol="0" anchor="t">
            <a:spAutoFit/>
          </a:bodyPr>
          <a:lstStyle/>
          <a:p>
            <a:pPr>
              <a:lnSpc>
                <a:spcPts val="6582"/>
              </a:lnSpc>
            </a:pPr>
            <a:endParaRPr/>
          </a:p>
          <a:p>
            <a:pPr marL="1093161" lvl="1" indent="-546581">
              <a:lnSpc>
                <a:spcPts val="6582"/>
              </a:lnSpc>
              <a:buFont typeface="Arial"/>
              <a:buChar char="•"/>
            </a:pPr>
            <a:r>
              <a:rPr lang="en-US" sz="5063">
                <a:solidFill>
                  <a:srgbClr val="000000"/>
                </a:solidFill>
                <a:latin typeface="Inter Bold"/>
              </a:rPr>
              <a:t>Search for the trend of the price evolution</a:t>
            </a:r>
          </a:p>
          <a:p>
            <a:pPr marL="1093161" lvl="1" indent="-546581">
              <a:lnSpc>
                <a:spcPts val="6582"/>
              </a:lnSpc>
              <a:buFont typeface="Arial"/>
              <a:buChar char="•"/>
            </a:pPr>
            <a:r>
              <a:rPr lang="en-US" sz="5063">
                <a:solidFill>
                  <a:srgbClr val="000000"/>
                </a:solidFill>
                <a:latin typeface="Inter Bold"/>
              </a:rPr>
              <a:t>Understand the factors that influence the price of food</a:t>
            </a:r>
          </a:p>
          <a:p>
            <a:pPr marL="1093161" lvl="1" indent="-546581">
              <a:lnSpc>
                <a:spcPts val="6582"/>
              </a:lnSpc>
              <a:buFont typeface="Arial"/>
              <a:buChar char="•"/>
            </a:pPr>
            <a:r>
              <a:rPr lang="en-US" sz="5063">
                <a:solidFill>
                  <a:srgbClr val="000000"/>
                </a:solidFill>
                <a:latin typeface="Inter Bold"/>
              </a:rPr>
              <a:t>Predicting the price of local rice in Port-au-Prince with ARDL model</a:t>
            </a:r>
          </a:p>
        </p:txBody>
      </p:sp>
    </p:spTree>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2440" b="7624"/>
          <a:stretch>
            <a:fillRect/>
          </a:stretch>
        </p:blipFill>
        <p:spPr>
          <a:xfrm>
            <a:off x="333714" y="2937352"/>
            <a:ext cx="6722200" cy="4412297"/>
          </a:xfrm>
          <a:prstGeom prst="rect">
            <a:avLst/>
          </a:prstGeom>
        </p:spPr>
      </p:pic>
      <p:sp>
        <p:nvSpPr>
          <p:cNvPr id="3" name="TextBox 3"/>
          <p:cNvSpPr txBox="1"/>
          <p:nvPr/>
        </p:nvSpPr>
        <p:spPr>
          <a:xfrm>
            <a:off x="740735" y="342900"/>
            <a:ext cx="8115300" cy="1371600"/>
          </a:xfrm>
          <a:prstGeom prst="rect">
            <a:avLst/>
          </a:prstGeom>
        </p:spPr>
        <p:txBody>
          <a:bodyPr lIns="0" tIns="0" rIns="0" bIns="0" rtlCol="0" anchor="t">
            <a:spAutoFit/>
          </a:bodyPr>
          <a:lstStyle/>
          <a:p>
            <a:pPr>
              <a:lnSpc>
                <a:spcPts val="10800"/>
              </a:lnSpc>
            </a:pPr>
            <a:r>
              <a:rPr lang="en-US" sz="9000">
                <a:solidFill>
                  <a:srgbClr val="89E798"/>
                </a:solidFill>
                <a:latin typeface="Hammersmith One"/>
              </a:rPr>
              <a:t>Data</a:t>
            </a:r>
          </a:p>
        </p:txBody>
      </p:sp>
      <p:sp>
        <p:nvSpPr>
          <p:cNvPr id="4" name="TextBox 4"/>
          <p:cNvSpPr txBox="1"/>
          <p:nvPr/>
        </p:nvSpPr>
        <p:spPr>
          <a:xfrm>
            <a:off x="8035377" y="2022538"/>
            <a:ext cx="9643023" cy="4514056"/>
          </a:xfrm>
          <a:prstGeom prst="rect">
            <a:avLst/>
          </a:prstGeom>
        </p:spPr>
        <p:txBody>
          <a:bodyPr wrap="square" lIns="0" tIns="0" rIns="0" bIns="0" rtlCol="0" anchor="t">
            <a:spAutoFit/>
          </a:bodyPr>
          <a:lstStyle/>
          <a:p>
            <a:pPr marL="735141" lvl="1" indent="-367571">
              <a:lnSpc>
                <a:spcPts val="4426"/>
              </a:lnSpc>
              <a:buFont typeface="Arial"/>
              <a:buChar char="•"/>
            </a:pPr>
            <a:r>
              <a:rPr lang="en-US" sz="3405" dirty="0">
                <a:solidFill>
                  <a:srgbClr val="000000"/>
                </a:solidFill>
                <a:latin typeface="Inter"/>
              </a:rPr>
              <a:t>Retrieval of data on:</a:t>
            </a:r>
          </a:p>
          <a:p>
            <a:pPr marL="1470282" lvl="2" indent="-490094">
              <a:lnSpc>
                <a:spcPts val="4426"/>
              </a:lnSpc>
              <a:buFont typeface="Arial"/>
              <a:buChar char="⚬"/>
            </a:pPr>
            <a:r>
              <a:rPr lang="en-US" sz="2160" dirty="0">
                <a:solidFill>
                  <a:srgbClr val="000000"/>
                </a:solidFill>
                <a:latin typeface="Arimo"/>
              </a:rPr>
              <a:t>The price of food in different municipalities in the country from 2005 to 2021.(</a:t>
            </a:r>
            <a:r>
              <a:rPr lang="en-US" sz="2160" dirty="0" err="1">
                <a:solidFill>
                  <a:srgbClr val="000000"/>
                </a:solidFill>
                <a:latin typeface="Arimo"/>
              </a:rPr>
              <a:t>site:</a:t>
            </a:r>
            <a:r>
              <a:rPr lang="en-US" sz="2160" u="sng" dirty="0" err="1">
                <a:solidFill>
                  <a:srgbClr val="000000"/>
                </a:solidFill>
                <a:latin typeface="Arimo"/>
              </a:rPr>
              <a:t>https</a:t>
            </a:r>
            <a:r>
              <a:rPr lang="en-US" sz="2160" u="sng" dirty="0">
                <a:solidFill>
                  <a:srgbClr val="000000"/>
                </a:solidFill>
                <a:latin typeface="Arimo"/>
              </a:rPr>
              <a:t>://data.humdata.org/dataset/</a:t>
            </a:r>
            <a:r>
              <a:rPr lang="en-US" sz="2160" u="sng" dirty="0" err="1">
                <a:solidFill>
                  <a:srgbClr val="000000"/>
                </a:solidFill>
                <a:latin typeface="Arimo"/>
              </a:rPr>
              <a:t>wfp</a:t>
            </a:r>
            <a:r>
              <a:rPr lang="en-US" sz="2160" u="sng" dirty="0">
                <a:solidFill>
                  <a:srgbClr val="000000"/>
                </a:solidFill>
                <a:latin typeface="Arimo"/>
              </a:rPr>
              <a:t>-food-prices-for-</a:t>
            </a:r>
            <a:r>
              <a:rPr lang="en-US" sz="2160" u="sng" dirty="0" err="1">
                <a:solidFill>
                  <a:srgbClr val="000000"/>
                </a:solidFill>
                <a:latin typeface="Arimo"/>
              </a:rPr>
              <a:t>haiti</a:t>
            </a:r>
            <a:r>
              <a:rPr lang="en-US" sz="2160" dirty="0">
                <a:solidFill>
                  <a:srgbClr val="000000"/>
                </a:solidFill>
                <a:latin typeface="Arimo"/>
              </a:rPr>
              <a:t>, file:</a:t>
            </a:r>
            <a:r>
              <a:rPr lang="en-US" sz="2160" u="sng" dirty="0">
                <a:solidFill>
                  <a:srgbClr val="000000"/>
                </a:solidFill>
                <a:latin typeface="Arimo"/>
              </a:rPr>
              <a:t>wfp_food_prices_hti (1)</a:t>
            </a:r>
            <a:r>
              <a:rPr lang="en-US" sz="2160" dirty="0">
                <a:solidFill>
                  <a:srgbClr val="000000"/>
                </a:solidFill>
                <a:latin typeface="Arimo"/>
              </a:rPr>
              <a:t>)     </a:t>
            </a:r>
          </a:p>
          <a:p>
            <a:pPr marL="1470282" lvl="2" indent="-490094">
              <a:lnSpc>
                <a:spcPts val="4426"/>
              </a:lnSpc>
              <a:buFont typeface="Arial"/>
              <a:buChar char="⚬"/>
            </a:pPr>
            <a:r>
              <a:rPr lang="en-US" sz="2160" dirty="0">
                <a:solidFill>
                  <a:srgbClr val="000000"/>
                </a:solidFill>
                <a:latin typeface="Arimo"/>
              </a:rPr>
              <a:t>The price of fuel during this period (file : </a:t>
            </a:r>
            <a:r>
              <a:rPr lang="en-US" sz="2160" u="sng" dirty="0">
                <a:solidFill>
                  <a:srgbClr val="000000"/>
                </a:solidFill>
                <a:latin typeface="Arimo"/>
              </a:rPr>
              <a:t>https://docs.google.com/spreadsheets/d/1nbVAoaKjWFuFaci0ioH_rIirsOLD_89JowmkX0wB9HM/edit#gid=1457867413</a:t>
            </a:r>
            <a:r>
              <a:rPr lang="en-US" sz="2160" dirty="0">
                <a:solidFill>
                  <a:srgbClr val="000000"/>
                </a:solidFill>
                <a:latin typeface="Arimo"/>
              </a:rPr>
              <a:t>)</a:t>
            </a:r>
          </a:p>
          <a:p>
            <a:pPr marL="1470282" lvl="2" indent="-490094">
              <a:lnSpc>
                <a:spcPts val="4426"/>
              </a:lnSpc>
              <a:buFont typeface="Arial"/>
              <a:buChar char="⚬"/>
            </a:pPr>
            <a:r>
              <a:rPr lang="en-US" sz="2160" dirty="0">
                <a:solidFill>
                  <a:srgbClr val="000000"/>
                </a:solidFill>
                <a:latin typeface="Arimo"/>
              </a:rPr>
              <a:t>The exchange rate of the US dollar during this period (file:</a:t>
            </a:r>
            <a:r>
              <a:rPr lang="en-US" sz="2160" u="sng" dirty="0">
                <a:solidFill>
                  <a:srgbClr val="000000"/>
                </a:solidFill>
                <a:latin typeface="Arimo"/>
              </a:rPr>
              <a:t>HTG=X</a:t>
            </a:r>
            <a:r>
              <a:rPr lang="en-US" sz="2160" dirty="0">
                <a:solidFill>
                  <a:srgbClr val="000000"/>
                </a:solidFill>
                <a:latin typeface="Arimo"/>
              </a:rPr>
              <a:t>)</a:t>
            </a:r>
          </a:p>
        </p:txBody>
      </p:sp>
    </p:spTree>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AutoShape 2"/>
          <p:cNvSpPr/>
          <p:nvPr/>
        </p:nvSpPr>
        <p:spPr>
          <a:xfrm>
            <a:off x="0" y="0"/>
            <a:ext cx="18288000" cy="10287000"/>
          </a:xfrm>
          <a:prstGeom prst="rect">
            <a:avLst/>
          </a:prstGeom>
        </p:spPr>
        <p:style>
          <a:lnRef idx="1">
            <a:schemeClr val="dk1"/>
          </a:lnRef>
          <a:fillRef idx="2">
            <a:schemeClr val="dk1"/>
          </a:fillRef>
          <a:effectRef idx="1">
            <a:schemeClr val="dk1"/>
          </a:effectRef>
          <a:fontRef idx="minor">
            <a:schemeClr val="dk1"/>
          </a:fontRef>
        </p:style>
      </p:sp>
      <p:sp>
        <p:nvSpPr>
          <p:cNvPr id="3" name="TextBox 3"/>
          <p:cNvSpPr txBox="1"/>
          <p:nvPr/>
        </p:nvSpPr>
        <p:spPr>
          <a:xfrm>
            <a:off x="9144000" y="9888"/>
            <a:ext cx="9358932" cy="610227"/>
          </a:xfrm>
          <a:prstGeom prst="rect">
            <a:avLst/>
          </a:prstGeom>
        </p:spPr>
        <p:txBody>
          <a:bodyPr lIns="0" tIns="0" rIns="0" bIns="0" rtlCol="0" anchor="t">
            <a:spAutoFit/>
          </a:bodyPr>
          <a:lstStyle/>
          <a:p>
            <a:pPr algn="ctr">
              <a:lnSpc>
                <a:spcPts val="2695"/>
              </a:lnSpc>
            </a:pPr>
            <a:endParaRPr/>
          </a:p>
          <a:p>
            <a:pPr algn="ctr">
              <a:lnSpc>
                <a:spcPts val="2275"/>
              </a:lnSpc>
            </a:pPr>
            <a:endParaRPr/>
          </a:p>
        </p:txBody>
      </p:sp>
      <p:sp>
        <p:nvSpPr>
          <p:cNvPr id="4" name="TextBox 4"/>
          <p:cNvSpPr txBox="1"/>
          <p:nvPr/>
        </p:nvSpPr>
        <p:spPr>
          <a:xfrm>
            <a:off x="2847580" y="-66675"/>
            <a:ext cx="9525" cy="582295"/>
          </a:xfrm>
          <a:prstGeom prst="rect">
            <a:avLst/>
          </a:prstGeom>
        </p:spPr>
        <p:txBody>
          <a:bodyPr lIns="0" tIns="0" rIns="0" bIns="0" rtlCol="0" anchor="t">
            <a:spAutoFit/>
          </a:bodyPr>
          <a:lstStyle/>
          <a:p>
            <a:pPr algn="ctr">
              <a:lnSpc>
                <a:spcPts val="4759"/>
              </a:lnSpc>
            </a:pPr>
            <a:endParaRPr/>
          </a:p>
        </p:txBody>
      </p:sp>
      <p:sp>
        <p:nvSpPr>
          <p:cNvPr id="7" name="TextBox 7"/>
          <p:cNvSpPr txBox="1"/>
          <p:nvPr/>
        </p:nvSpPr>
        <p:spPr>
          <a:xfrm>
            <a:off x="0" y="3858294"/>
            <a:ext cx="17194703" cy="2769989"/>
          </a:xfrm>
          <a:prstGeom prst="rect">
            <a:avLst/>
          </a:prstGeom>
        </p:spPr>
        <p:txBody>
          <a:bodyPr wrap="square" lIns="0" tIns="0" rIns="0" bIns="0" rtlCol="0" anchor="t">
            <a:spAutoFit/>
          </a:bodyPr>
          <a:lstStyle/>
          <a:p>
            <a:pPr algn="ctr"/>
            <a:r>
              <a:rPr lang="en-US" sz="3600" dirty="0" smtClean="0"/>
              <a:t>-Product X product analysis</a:t>
            </a:r>
          </a:p>
          <a:p>
            <a:pPr algn="ctr"/>
            <a:r>
              <a:rPr lang="en-US" sz="3600" dirty="0" smtClean="0"/>
              <a:t>-Analysis local product price X imported product price</a:t>
            </a:r>
          </a:p>
          <a:p>
            <a:pPr algn="ctr"/>
            <a:r>
              <a:rPr lang="en-US" sz="3600" dirty="0" smtClean="0"/>
              <a:t>-Analysis category X category</a:t>
            </a:r>
          </a:p>
          <a:p>
            <a:pPr algn="ctr"/>
            <a:r>
              <a:rPr lang="en-US" sz="3600" dirty="0" smtClean="0"/>
              <a:t>-Price evolution by category</a:t>
            </a:r>
          </a:p>
          <a:p>
            <a:pPr algn="ctr"/>
            <a:r>
              <a:rPr lang="en-US" sz="3600" dirty="0" smtClean="0"/>
              <a:t>-Price variation of local marmite rice by department</a:t>
            </a:r>
            <a:endParaRPr lang="en-US" sz="3600" dirty="0"/>
          </a:p>
        </p:txBody>
      </p:sp>
      <p:sp>
        <p:nvSpPr>
          <p:cNvPr id="9" name="Rectangle à coins arrondis 8"/>
          <p:cNvSpPr/>
          <p:nvPr/>
        </p:nvSpPr>
        <p:spPr>
          <a:xfrm>
            <a:off x="11314221" y="7277099"/>
            <a:ext cx="6553200" cy="298789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lnSpc>
                <a:spcPts val="5664"/>
              </a:lnSpc>
            </a:pPr>
            <a:r>
              <a:rPr lang="en-US" sz="2800" b="1" dirty="0">
                <a:solidFill>
                  <a:srgbClr val="000000"/>
                </a:solidFill>
                <a:latin typeface="Open Sans Light Bold"/>
              </a:rPr>
              <a:t>We will use only the price in gourdes instead of the two prices (gourdes and US dollars) to avoid </a:t>
            </a:r>
            <a:r>
              <a:rPr lang="en-US" sz="2800" b="1" dirty="0" err="1">
                <a:solidFill>
                  <a:srgbClr val="000000"/>
                </a:solidFill>
                <a:latin typeface="Open Sans Light Bold"/>
              </a:rPr>
              <a:t>multicolinearity</a:t>
            </a:r>
            <a:r>
              <a:rPr lang="en-US" sz="2800" b="1" dirty="0">
                <a:solidFill>
                  <a:srgbClr val="000000"/>
                </a:solidFill>
                <a:latin typeface="Open Sans Light Bold"/>
              </a:rPr>
              <a:t>.</a:t>
            </a:r>
          </a:p>
        </p:txBody>
      </p:sp>
      <p:sp>
        <p:nvSpPr>
          <p:cNvPr id="10" name="Ruban courbé vers le bas 9"/>
          <p:cNvSpPr/>
          <p:nvPr/>
        </p:nvSpPr>
        <p:spPr>
          <a:xfrm>
            <a:off x="3489102" y="25450"/>
            <a:ext cx="10351536" cy="3822649"/>
          </a:xfrm>
          <a:prstGeom prst="ellipseRibbon">
            <a:avLst/>
          </a:prstGeom>
          <a:solidFill>
            <a:schemeClr val="bg1">
              <a:lumMod val="65000"/>
            </a:schemeClr>
          </a:solidFill>
          <a:ln>
            <a:solidFill>
              <a:schemeClr val="tx2">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lnSpc>
                <a:spcPts val="12599"/>
              </a:lnSpc>
            </a:pPr>
            <a:r>
              <a:rPr lang="en-US" sz="16600" dirty="0" smtClean="0">
                <a:solidFill>
                  <a:schemeClr val="bg1"/>
                </a:solidFill>
                <a:latin typeface="Open Sans Extra Bold"/>
              </a:rPr>
              <a:t>Plan</a:t>
            </a:r>
            <a:endParaRPr lang="en-US" sz="16600" dirty="0">
              <a:solidFill>
                <a:schemeClr val="bg1"/>
              </a:solidFill>
              <a:latin typeface="Open Sans Extra Bold"/>
            </a:endParaRPr>
          </a:p>
        </p:txBody>
      </p:sp>
    </p:spTree>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a:off x="304799" y="190501"/>
            <a:ext cx="17665701" cy="9372599"/>
            <a:chOff x="25668" y="-799065"/>
            <a:chExt cx="6264221" cy="3170484"/>
          </a:xfrm>
        </p:grpSpPr>
        <p:sp>
          <p:nvSpPr>
            <p:cNvPr id="3" name="Freeform 3"/>
            <p:cNvSpPr/>
            <p:nvPr/>
          </p:nvSpPr>
          <p:spPr>
            <a:xfrm>
              <a:off x="25668" y="-799065"/>
              <a:ext cx="6264221" cy="3170484"/>
            </a:xfrm>
            <a:custGeom>
              <a:avLst/>
              <a:gdLst/>
              <a:ahLst/>
              <a:cxnLst/>
              <a:rect l="l" t="t" r="r" b="b"/>
              <a:pathLst>
                <a:path w="6186311" h="1913890">
                  <a:moveTo>
                    <a:pt x="0" y="0"/>
                  </a:moveTo>
                  <a:lnTo>
                    <a:pt x="6186311" y="0"/>
                  </a:lnTo>
                  <a:lnTo>
                    <a:pt x="6186311" y="1913890"/>
                  </a:lnTo>
                  <a:lnTo>
                    <a:pt x="0" y="1913890"/>
                  </a:lnTo>
                  <a:close/>
                </a:path>
              </a:pathLst>
            </a:custGeom>
          </p:spPr>
          <p:style>
            <a:lnRef idx="1">
              <a:schemeClr val="dk1"/>
            </a:lnRef>
            <a:fillRef idx="2">
              <a:schemeClr val="dk1"/>
            </a:fillRef>
            <a:effectRef idx="1">
              <a:schemeClr val="dk1"/>
            </a:effectRef>
            <a:fontRef idx="minor">
              <a:schemeClr val="dk1"/>
            </a:fontRef>
          </p:style>
        </p:sp>
      </p:grpSp>
      <p:sp>
        <p:nvSpPr>
          <p:cNvPr id="4" name="TextBox 4"/>
          <p:cNvSpPr txBox="1"/>
          <p:nvPr/>
        </p:nvSpPr>
        <p:spPr>
          <a:xfrm>
            <a:off x="-76200" y="1305163"/>
            <a:ext cx="18288000" cy="3323987"/>
          </a:xfrm>
          <a:prstGeom prst="rect">
            <a:avLst/>
          </a:prstGeom>
        </p:spPr>
        <p:txBody>
          <a:bodyPr lIns="0" tIns="0" rIns="0" bIns="0" rtlCol="0" anchor="t">
            <a:spAutoFit/>
          </a:bodyPr>
          <a:lstStyle/>
          <a:p>
            <a:pPr algn="ctr"/>
            <a:endParaRPr lang="en-US" sz="5400" dirty="0" smtClean="0"/>
          </a:p>
          <a:p>
            <a:pPr algn="ctr"/>
            <a:endParaRPr lang="en-US" sz="5400" dirty="0" smtClean="0"/>
          </a:p>
          <a:p>
            <a:pPr algn="ctr"/>
            <a:r>
              <a:rPr lang="en-US" sz="5400" dirty="0" smtClean="0"/>
              <a:t>Beans </a:t>
            </a:r>
            <a:r>
              <a:rPr lang="en-US" sz="5400" dirty="0"/>
              <a:t>-Maize Meal - Oil -pasta -Rice -Sorghum -Sugar </a:t>
            </a:r>
            <a:endParaRPr lang="en-US" sz="5400" dirty="0" smtClean="0"/>
          </a:p>
          <a:p>
            <a:pPr algn="ctr"/>
            <a:r>
              <a:rPr lang="en-US" sz="5400" dirty="0" smtClean="0"/>
              <a:t>-</a:t>
            </a:r>
            <a:r>
              <a:rPr lang="en-US" sz="5400" dirty="0"/>
              <a:t>Wheat flour </a:t>
            </a:r>
          </a:p>
        </p:txBody>
      </p:sp>
      <p:sp>
        <p:nvSpPr>
          <p:cNvPr id="8" name="TextBox 8"/>
          <p:cNvSpPr txBox="1"/>
          <p:nvPr/>
        </p:nvSpPr>
        <p:spPr>
          <a:xfrm>
            <a:off x="0" y="5846067"/>
            <a:ext cx="18288000" cy="2808461"/>
          </a:xfrm>
          <a:prstGeom prst="rect">
            <a:avLst/>
          </a:prstGeom>
        </p:spPr>
        <p:txBody>
          <a:bodyPr lIns="0" tIns="0" rIns="0" bIns="0" rtlCol="0" anchor="t">
            <a:spAutoFit/>
          </a:bodyPr>
          <a:lstStyle/>
          <a:p>
            <a:pPr algn="ctr">
              <a:lnSpc>
                <a:spcPts val="7279"/>
              </a:lnSpc>
            </a:pPr>
            <a:endParaRPr lang="en-US" sz="5199" dirty="0" smtClean="0">
              <a:solidFill>
                <a:srgbClr val="000000"/>
              </a:solidFill>
              <a:latin typeface="Open Sans"/>
            </a:endParaRPr>
          </a:p>
          <a:p>
            <a:pPr algn="ctr">
              <a:lnSpc>
                <a:spcPts val="7279"/>
              </a:lnSpc>
            </a:pPr>
            <a:endParaRPr lang="en-US" sz="5199" dirty="0">
              <a:solidFill>
                <a:srgbClr val="000000"/>
              </a:solidFill>
              <a:latin typeface="Open Sans"/>
            </a:endParaRPr>
          </a:p>
          <a:p>
            <a:pPr algn="ctr">
              <a:lnSpc>
                <a:spcPts val="7279"/>
              </a:lnSpc>
            </a:pPr>
            <a:r>
              <a:rPr lang="en-US" sz="5400" dirty="0" smtClean="0"/>
              <a:t>Maize </a:t>
            </a:r>
            <a:r>
              <a:rPr lang="en-US" sz="5400" dirty="0"/>
              <a:t>Meal -Rice  </a:t>
            </a:r>
          </a:p>
        </p:txBody>
      </p:sp>
      <p:sp>
        <p:nvSpPr>
          <p:cNvPr id="9" name="AutoShape 9"/>
          <p:cNvSpPr/>
          <p:nvPr/>
        </p:nvSpPr>
        <p:spPr>
          <a:xfrm>
            <a:off x="1022349" y="2476500"/>
            <a:ext cx="16230600" cy="0"/>
          </a:xfrm>
          <a:prstGeom prst="line">
            <a:avLst/>
          </a:prstGeom>
          <a:ln w="47625" cap="rnd">
            <a:solidFill>
              <a:srgbClr val="000000"/>
            </a:solidFill>
            <a:prstDash val="solid"/>
            <a:headEnd type="none" w="sm" len="sm"/>
            <a:tailEnd type="none" w="sm" len="sm"/>
          </a:ln>
        </p:spPr>
      </p:sp>
      <p:sp>
        <p:nvSpPr>
          <p:cNvPr id="11" name="Rectangle à coins arrondis 10"/>
          <p:cNvSpPr/>
          <p:nvPr/>
        </p:nvSpPr>
        <p:spPr>
          <a:xfrm>
            <a:off x="4648200" y="307154"/>
            <a:ext cx="8001000" cy="1981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5199"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Open Sans Bold"/>
              </a:rPr>
              <a:t>Imported </a:t>
            </a:r>
          </a:p>
          <a:p>
            <a:pPr algn="ctr"/>
            <a:r>
              <a:rPr lang="en-US" sz="5199"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Open Sans Bold"/>
              </a:rPr>
              <a:t>product</a:t>
            </a:r>
            <a:endParaRPr lang="en-US" sz="51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Open Sans Bold"/>
            </a:endParaRPr>
          </a:p>
        </p:txBody>
      </p:sp>
      <p:sp>
        <p:nvSpPr>
          <p:cNvPr id="12" name="Rectangle à coins arrondis 11"/>
          <p:cNvSpPr/>
          <p:nvPr/>
        </p:nvSpPr>
        <p:spPr>
          <a:xfrm>
            <a:off x="4901306" y="4629150"/>
            <a:ext cx="8001000" cy="1981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lnSpc>
                <a:spcPts val="7279"/>
              </a:lnSpc>
            </a:pPr>
            <a:r>
              <a:rPr lang="en-US" sz="51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Open Sans Bold"/>
              </a:rPr>
              <a:t>L</a:t>
            </a:r>
            <a:r>
              <a:rPr lang="en-US" sz="5199"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Open Sans Bold"/>
              </a:rPr>
              <a:t>ocal product</a:t>
            </a:r>
            <a:endParaRPr lang="en-US" sz="5199"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Open Sans Bold"/>
            </a:endParaRPr>
          </a:p>
        </p:txBody>
      </p:sp>
      <p:sp>
        <p:nvSpPr>
          <p:cNvPr id="13" name="AutoShape 9"/>
          <p:cNvSpPr/>
          <p:nvPr/>
        </p:nvSpPr>
        <p:spPr>
          <a:xfrm>
            <a:off x="1143000" y="6819900"/>
            <a:ext cx="16230600" cy="0"/>
          </a:xfrm>
          <a:prstGeom prst="line">
            <a:avLst/>
          </a:prstGeom>
          <a:ln w="47625" cap="rnd">
            <a:solidFill>
              <a:srgbClr val="000000"/>
            </a:solidFill>
            <a:prstDash val="solid"/>
            <a:headEnd type="none" w="sm" len="sm"/>
            <a:tailEnd type="none" w="sm" len="sm"/>
          </a:ln>
        </p:spPr>
      </p:sp>
    </p:spTree>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2A2A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341" b="4384"/>
          <a:stretch>
            <a:fillRect/>
          </a:stretch>
        </p:blipFill>
        <p:spPr>
          <a:xfrm>
            <a:off x="7461250" y="0"/>
            <a:ext cx="10902950" cy="4038637"/>
          </a:xfrm>
          <a:prstGeom prst="rect">
            <a:avLst/>
          </a:prstGeom>
        </p:spPr>
      </p:pic>
      <p:pic>
        <p:nvPicPr>
          <p:cNvPr id="3" name="Picture 3"/>
          <p:cNvPicPr>
            <a:picLocks noChangeAspect="1"/>
          </p:cNvPicPr>
          <p:nvPr/>
        </p:nvPicPr>
        <p:blipFill>
          <a:blip r:embed="rId3"/>
          <a:srcRect l="1872"/>
          <a:stretch>
            <a:fillRect/>
          </a:stretch>
        </p:blipFill>
        <p:spPr>
          <a:xfrm>
            <a:off x="7408333" y="5354175"/>
            <a:ext cx="10955867" cy="4223846"/>
          </a:xfrm>
          <a:prstGeom prst="rect">
            <a:avLst/>
          </a:prstGeom>
        </p:spPr>
      </p:pic>
      <p:sp>
        <p:nvSpPr>
          <p:cNvPr id="5" name="TextBox 5"/>
          <p:cNvSpPr txBox="1"/>
          <p:nvPr/>
        </p:nvSpPr>
        <p:spPr>
          <a:xfrm>
            <a:off x="0" y="143510"/>
            <a:ext cx="6899157" cy="885190"/>
          </a:xfrm>
          <a:prstGeom prst="rect">
            <a:avLst/>
          </a:prstGeom>
        </p:spPr>
        <p:txBody>
          <a:bodyPr lIns="0" tIns="0" rIns="0" bIns="0" rtlCol="0" anchor="t">
            <a:spAutoFit/>
          </a:bodyPr>
          <a:lstStyle/>
          <a:p>
            <a:pPr algn="ctr">
              <a:lnSpc>
                <a:spcPts val="7279"/>
              </a:lnSpc>
            </a:pPr>
            <a:r>
              <a:rPr lang="en-US" sz="5199">
                <a:solidFill>
                  <a:srgbClr val="000000"/>
                </a:solidFill>
                <a:latin typeface="Open Sans"/>
              </a:rPr>
              <a:t>Local food analysis</a:t>
            </a:r>
          </a:p>
        </p:txBody>
      </p:sp>
      <p:sp>
        <p:nvSpPr>
          <p:cNvPr id="7" name="Parchemin vertical 6"/>
          <p:cNvSpPr/>
          <p:nvPr/>
        </p:nvSpPr>
        <p:spPr>
          <a:xfrm>
            <a:off x="76201" y="981075"/>
            <a:ext cx="7162800" cy="3857625"/>
          </a:xfrm>
          <a:prstGeom prst="verticalScroll">
            <a:avLst/>
          </a:prstGeom>
        </p:spPr>
        <p:style>
          <a:lnRef idx="1">
            <a:schemeClr val="dk1"/>
          </a:lnRef>
          <a:fillRef idx="2">
            <a:schemeClr val="dk1"/>
          </a:fillRef>
          <a:effectRef idx="1">
            <a:schemeClr val="dk1"/>
          </a:effectRef>
          <a:fontRef idx="minor">
            <a:schemeClr val="dk1"/>
          </a:fontRef>
        </p:style>
        <p:txBody>
          <a:bodyPr rtlCol="0" anchor="ctr"/>
          <a:lstStyle/>
          <a:p>
            <a:pPr algn="ctr">
              <a:lnSpc>
                <a:spcPts val="3832"/>
              </a:lnSpc>
            </a:pPr>
            <a:r>
              <a:rPr lang="en-US" sz="2000" b="1" dirty="0">
                <a:solidFill>
                  <a:srgbClr val="000000"/>
                </a:solidFill>
                <a:latin typeface="Open Sans"/>
              </a:rPr>
              <a:t>The average price of a marmite local rise began to increase since the end of 2007 and reached its peak in 2008 with the phenomenon "</a:t>
            </a:r>
            <a:r>
              <a:rPr lang="en-US" sz="2000" b="1" dirty="0" err="1">
                <a:solidFill>
                  <a:srgbClr val="000000"/>
                </a:solidFill>
                <a:latin typeface="Open Sans"/>
              </a:rPr>
              <a:t>Grangou</a:t>
            </a:r>
            <a:r>
              <a:rPr lang="en-US" sz="2000" b="1" dirty="0">
                <a:solidFill>
                  <a:srgbClr val="000000"/>
                </a:solidFill>
                <a:latin typeface="Open Sans"/>
              </a:rPr>
              <a:t> </a:t>
            </a:r>
            <a:r>
              <a:rPr lang="en-US" sz="2000" b="1" dirty="0" err="1">
                <a:solidFill>
                  <a:srgbClr val="000000"/>
                </a:solidFill>
                <a:latin typeface="Open Sans"/>
              </a:rPr>
              <a:t>Klorox</a:t>
            </a:r>
            <a:r>
              <a:rPr lang="en-US" sz="2000" b="1" dirty="0">
                <a:solidFill>
                  <a:srgbClr val="000000"/>
                </a:solidFill>
                <a:latin typeface="Open Sans"/>
              </a:rPr>
              <a:t>", and since then, the price have attenuated to rise again since January 2014 after the people demanded the departure of President Michel Joseph </a:t>
            </a:r>
            <a:r>
              <a:rPr lang="en-US" sz="2000" b="1" dirty="0" err="1">
                <a:solidFill>
                  <a:srgbClr val="000000"/>
                </a:solidFill>
                <a:latin typeface="Open Sans"/>
              </a:rPr>
              <a:t>Martelly</a:t>
            </a:r>
            <a:r>
              <a:rPr lang="en-US" sz="2000" b="1" dirty="0">
                <a:solidFill>
                  <a:srgbClr val="000000"/>
                </a:solidFill>
                <a:latin typeface="Open Sans"/>
              </a:rPr>
              <a:t>. </a:t>
            </a:r>
          </a:p>
        </p:txBody>
      </p:sp>
      <p:sp>
        <p:nvSpPr>
          <p:cNvPr id="8" name="Parchemin vertical 7"/>
          <p:cNvSpPr/>
          <p:nvPr/>
        </p:nvSpPr>
        <p:spPr>
          <a:xfrm>
            <a:off x="76201" y="5448300"/>
            <a:ext cx="7332132" cy="4129721"/>
          </a:xfrm>
          <a:prstGeom prst="verticalScroll">
            <a:avLst/>
          </a:prstGeom>
        </p:spPr>
        <p:style>
          <a:lnRef idx="1">
            <a:schemeClr val="dk1"/>
          </a:lnRef>
          <a:fillRef idx="2">
            <a:schemeClr val="dk1"/>
          </a:fillRef>
          <a:effectRef idx="1">
            <a:schemeClr val="dk1"/>
          </a:effectRef>
          <a:fontRef idx="minor">
            <a:schemeClr val="dk1"/>
          </a:fontRef>
        </p:style>
        <p:txBody>
          <a:bodyPr rtlCol="0" anchor="ctr"/>
          <a:lstStyle/>
          <a:p>
            <a:pPr algn="ctr">
              <a:lnSpc>
                <a:spcPts val="4076"/>
              </a:lnSpc>
            </a:pPr>
            <a:r>
              <a:rPr lang="en-US" sz="2000" b="1" dirty="0">
                <a:solidFill>
                  <a:srgbClr val="000000"/>
                </a:solidFill>
                <a:latin typeface="Open Sans"/>
              </a:rPr>
              <a:t>We can note that the rise of the marmite local rice begins in 2017 after Hurricane Matthew devastated the department of </a:t>
            </a:r>
            <a:r>
              <a:rPr lang="en-US" sz="2000" b="1" dirty="0" err="1">
                <a:solidFill>
                  <a:srgbClr val="000000"/>
                </a:solidFill>
                <a:latin typeface="Open Sans"/>
              </a:rPr>
              <a:t>Grand'Anse</a:t>
            </a:r>
            <a:r>
              <a:rPr lang="en-US" sz="2000" b="1" dirty="0">
                <a:solidFill>
                  <a:srgbClr val="000000"/>
                </a:solidFill>
                <a:latin typeface="Open Sans"/>
              </a:rPr>
              <a:t>, including the city of </a:t>
            </a:r>
            <a:r>
              <a:rPr lang="en-US" sz="2000" b="1" dirty="0" err="1">
                <a:solidFill>
                  <a:srgbClr val="000000"/>
                </a:solidFill>
                <a:latin typeface="Open Sans"/>
              </a:rPr>
              <a:t>Jeremie</a:t>
            </a:r>
            <a:r>
              <a:rPr lang="en-US" sz="2000" b="1" dirty="0">
                <a:solidFill>
                  <a:srgbClr val="000000"/>
                </a:solidFill>
                <a:latin typeface="Open Sans"/>
              </a:rPr>
              <a:t>, the departments of South, </a:t>
            </a:r>
            <a:r>
              <a:rPr lang="en-US" sz="2000" b="1" dirty="0" err="1">
                <a:solidFill>
                  <a:srgbClr val="000000"/>
                </a:solidFill>
                <a:latin typeface="Open Sans"/>
              </a:rPr>
              <a:t>Nippes</a:t>
            </a:r>
            <a:r>
              <a:rPr lang="en-US" sz="2000" b="1" dirty="0">
                <a:solidFill>
                  <a:srgbClr val="000000"/>
                </a:solidFill>
                <a:latin typeface="Open Sans"/>
              </a:rPr>
              <a:t> and a good part of the West including Petit-</a:t>
            </a:r>
            <a:r>
              <a:rPr lang="en-US" sz="2000" b="1" dirty="0" err="1">
                <a:solidFill>
                  <a:srgbClr val="000000"/>
                </a:solidFill>
                <a:latin typeface="Open Sans"/>
              </a:rPr>
              <a:t>Goâve</a:t>
            </a:r>
            <a:endParaRPr lang="en-US" sz="2000" b="1" dirty="0">
              <a:solidFill>
                <a:srgbClr val="000000"/>
              </a:solidFill>
              <a:latin typeface="Open Sans"/>
            </a:endParaRPr>
          </a:p>
        </p:txBody>
      </p:sp>
    </p:spTree>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2A2A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880" r="4628" b="4429"/>
          <a:stretch>
            <a:fillRect/>
          </a:stretch>
        </p:blipFill>
        <p:spPr>
          <a:xfrm>
            <a:off x="152400" y="199360"/>
            <a:ext cx="18135600" cy="6763157"/>
          </a:xfrm>
          <a:prstGeom prst="rect">
            <a:avLst/>
          </a:prstGeom>
        </p:spPr>
      </p:pic>
      <p:sp>
        <p:nvSpPr>
          <p:cNvPr id="4" name="Parchemin vertical 3"/>
          <p:cNvSpPr/>
          <p:nvPr/>
        </p:nvSpPr>
        <p:spPr>
          <a:xfrm>
            <a:off x="381000" y="7152482"/>
            <a:ext cx="8382000" cy="2334418"/>
          </a:xfrm>
          <a:prstGeom prst="verticalScroll">
            <a:avLst/>
          </a:prstGeom>
        </p:spPr>
        <p:style>
          <a:lnRef idx="1">
            <a:schemeClr val="dk1"/>
          </a:lnRef>
          <a:fillRef idx="2">
            <a:schemeClr val="dk1"/>
          </a:fillRef>
          <a:effectRef idx="1">
            <a:schemeClr val="dk1"/>
          </a:effectRef>
          <a:fontRef idx="minor">
            <a:schemeClr val="dk1"/>
          </a:fontRef>
        </p:style>
        <p:txBody>
          <a:bodyPr rtlCol="0" anchor="ctr"/>
          <a:lstStyle/>
          <a:p>
            <a:pPr algn="ctr">
              <a:lnSpc>
                <a:spcPts val="4769"/>
              </a:lnSpc>
            </a:pPr>
            <a:r>
              <a:rPr lang="en-US" sz="2000" b="1" dirty="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From </a:t>
            </a:r>
            <a:r>
              <a:rPr lang="en-US" sz="2000" b="1"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2005 to 2020 we notice that both prices increase, but under the </a:t>
            </a:r>
            <a:r>
              <a:rPr lang="en-US" sz="2000" b="1" dirty="0" err="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Martelly</a:t>
            </a:r>
            <a:r>
              <a:rPr lang="en-US" sz="2000" b="1"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Paul government the price of rice consumption exceeds the price of corn. But still remains the national dish</a:t>
            </a:r>
          </a:p>
        </p:txBody>
      </p:sp>
    </p:spTree>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2A2A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5" t="1679" b="5579"/>
          <a:stretch>
            <a:fillRect/>
          </a:stretch>
        </p:blipFill>
        <p:spPr>
          <a:xfrm>
            <a:off x="228600" y="0"/>
            <a:ext cx="17830800" cy="6376142"/>
          </a:xfrm>
          <a:prstGeom prst="rect">
            <a:avLst/>
          </a:prstGeom>
        </p:spPr>
      </p:pic>
      <p:pic>
        <p:nvPicPr>
          <p:cNvPr id="3" name="Picture 3"/>
          <p:cNvPicPr>
            <a:picLocks noChangeAspect="1"/>
          </p:cNvPicPr>
          <p:nvPr/>
        </p:nvPicPr>
        <p:blipFill>
          <a:blip r:embed="rId3"/>
          <a:srcRect t="32912" r="40150" b="23389"/>
          <a:stretch>
            <a:fillRect/>
          </a:stretch>
        </p:blipFill>
        <p:spPr>
          <a:xfrm>
            <a:off x="10095796" y="6376142"/>
            <a:ext cx="7927114" cy="3186958"/>
          </a:xfrm>
          <a:prstGeom prst="rect">
            <a:avLst/>
          </a:prstGeom>
        </p:spPr>
      </p:pic>
      <p:sp>
        <p:nvSpPr>
          <p:cNvPr id="5" name="Parchemin vertical 4"/>
          <p:cNvSpPr/>
          <p:nvPr/>
        </p:nvSpPr>
        <p:spPr>
          <a:xfrm>
            <a:off x="685800" y="6376143"/>
            <a:ext cx="8229600" cy="3186958"/>
          </a:xfrm>
          <a:prstGeom prst="verticalScroll">
            <a:avLst/>
          </a:prstGeom>
        </p:spPr>
        <p:style>
          <a:lnRef idx="1">
            <a:schemeClr val="dk1"/>
          </a:lnRef>
          <a:fillRef idx="2">
            <a:schemeClr val="dk1"/>
          </a:fillRef>
          <a:effectRef idx="1">
            <a:schemeClr val="dk1"/>
          </a:effectRef>
          <a:fontRef idx="minor">
            <a:schemeClr val="dk1"/>
          </a:fontRef>
        </p:style>
        <p:txBody>
          <a:bodyPr rtlCol="0" anchor="ctr"/>
          <a:lstStyle/>
          <a:p>
            <a:pPr algn="ctr">
              <a:lnSpc>
                <a:spcPts val="4759"/>
              </a:lnSpc>
            </a:pPr>
            <a:r>
              <a:rPr lang="en-US" sz="4400" b="1" dirty="0">
                <a:solidFill>
                  <a:srgbClr val="000000"/>
                </a:solidFill>
                <a:latin typeface="Open Sans Light"/>
              </a:rPr>
              <a:t>The trend of petrol prices is increasing despite their fluctuations of the descent</a:t>
            </a:r>
          </a:p>
        </p:txBody>
      </p:sp>
    </p:spTree>
  </p:cSld>
  <p:clrMapOvr>
    <a:masterClrMapping/>
  </p:clrMapOvr>
  <p:transition spd="slow">
    <p:cov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178</TotalTime>
  <Words>774</Words>
  <Application>Microsoft Office PowerPoint</Application>
  <PresentationFormat>Personnalisé</PresentationFormat>
  <Paragraphs>94</Paragraphs>
  <Slides>19</Slides>
  <Notes>0</Notes>
  <HiddenSlides>0</HiddenSlides>
  <MMClips>1</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19</vt:i4>
      </vt:variant>
    </vt:vector>
  </HeadingPairs>
  <TitlesOfParts>
    <vt:vector size="34" baseType="lpstr">
      <vt:lpstr>Arial</vt:lpstr>
      <vt:lpstr>Open Sans Light Bold</vt:lpstr>
      <vt:lpstr>Open Sans</vt:lpstr>
      <vt:lpstr>Inter</vt:lpstr>
      <vt:lpstr>Open Sans Bold</vt:lpstr>
      <vt:lpstr>Arimo</vt:lpstr>
      <vt:lpstr>Wingdings</vt:lpstr>
      <vt:lpstr>Georgia</vt:lpstr>
      <vt:lpstr>Arial Unicode MS</vt:lpstr>
      <vt:lpstr>Wingdings 2</vt:lpstr>
      <vt:lpstr>Open Sans Extra Bold</vt:lpstr>
      <vt:lpstr>Open Sans Light</vt:lpstr>
      <vt:lpstr>Hammersmith One</vt:lpstr>
      <vt:lpstr>Inter Bold</vt:lpstr>
      <vt:lpstr>Civil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Quarterly Financial Report for Austen Tech</dc:title>
  <cp:lastModifiedBy>Fritz-G</cp:lastModifiedBy>
  <cp:revision>17</cp:revision>
  <dcterms:created xsi:type="dcterms:W3CDTF">2006-08-16T00:00:00Z</dcterms:created>
  <dcterms:modified xsi:type="dcterms:W3CDTF">2021-10-06T05:45:27Z</dcterms:modified>
  <dc:identifier>DAEq-etaRHo</dc:identifier>
</cp:coreProperties>
</file>