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27"/>
  </p:normalViewPr>
  <p:slideViewPr>
    <p:cSldViewPr snapToGrid="0" snapToObjects="1">
      <p:cViewPr varScale="1">
        <p:scale>
          <a:sx n="110" d="100"/>
          <a:sy n="110" d="100"/>
        </p:scale>
        <p:origin x="1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A3553-3867-8545-A33B-CCBC9FDD7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C427BE-839D-D043-BE6A-7393E1ACC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17F97-3409-9548-9BE3-8C0E1892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7625-E244-F24F-AE2D-2671990E4E53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7E271-86DF-6142-B4A0-3D86F9C92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33808-B3DF-534F-AD0E-1C6F352AF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44A2-18E2-B341-9C3C-03B7CA5C9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53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A5D26-539A-5846-BF2C-DD277DC2D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F5ABB-8BEC-8444-B802-296280DFE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0BD97-97D8-A443-8110-98D3AFDC2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7625-E244-F24F-AE2D-2671990E4E53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0C879-8EFD-DF41-AEF6-040B80EBC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A89DD-E02C-A844-AA7B-1EED27552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44A2-18E2-B341-9C3C-03B7CA5C9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1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99D964-023D-8048-B68C-ED5AD46ECC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A7A56-DCC0-F240-A36E-4D029FFDF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6A8DE-B12D-B74E-B33F-B9878DD54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7625-E244-F24F-AE2D-2671990E4E53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E139B-1B1F-E245-9A98-FE8BE3932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546A6-0DF6-BC46-8444-8CEDAA63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44A2-18E2-B341-9C3C-03B7CA5C9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7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E7708-8C81-E04F-93F4-75DC2B588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D97B2-B202-1548-94A7-0A2107943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D03C3-76D2-4F43-B6AF-4EE8DE310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7625-E244-F24F-AE2D-2671990E4E53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B9B40-84E1-B147-BF30-1980D22BC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24A4A-6BFD-6D45-9BD8-6D8288902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44A2-18E2-B341-9C3C-03B7CA5C9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6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74552-9489-F248-9376-85CE01C4C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3596C-85E2-C44D-95F5-31A58D9B7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DEE4A-BD06-9A4B-8AA9-6107452AC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7625-E244-F24F-AE2D-2671990E4E53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0757E-8280-2848-B5A8-84FA20FD3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69AD5-465D-6B4A-A139-9317670D0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44A2-18E2-B341-9C3C-03B7CA5C9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88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F0C94-AFDC-E947-87ED-C6C6C8AB7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EBF7E-17F3-6245-92FA-2210041EC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533EB-BACB-DF4F-AB16-A56A17A06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5C6B9-20A7-E346-9FF5-03B01862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7625-E244-F24F-AE2D-2671990E4E53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BC02A-4F7C-104D-907E-170D8F94F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F74B2-7732-8342-85D7-1BB10087F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44A2-18E2-B341-9C3C-03B7CA5C9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98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51D56-273A-D54A-BF8E-2F9159E1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5E559-53B3-6E4C-B270-80F3729DE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90F2A-1E2E-7642-98AD-5890B976B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906512-0AD9-F147-BEFF-85E6D0D19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B08029-8DA5-9044-8210-9066EC3AC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B4460E-8BA1-C541-9F29-E6B123B0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7625-E244-F24F-AE2D-2671990E4E53}" type="datetimeFigureOut">
              <a:rPr lang="en-US" smtClean="0"/>
              <a:t>5/23/22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D87540-C88B-CA4E-8C1B-D3318E145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94F854-4C10-6841-ACB2-1462CE47A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44A2-18E2-B341-9C3C-03B7CA5C9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9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96023-F8C9-D841-B5CC-DD4ADE14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82E76E-6032-3049-AD8C-3C55FEBBB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7625-E244-F24F-AE2D-2671990E4E53}" type="datetimeFigureOut">
              <a:rPr lang="en-US" smtClean="0"/>
              <a:t>5/23/22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2B80C6-3131-0342-8AF8-EF4097B45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7666AB-C62A-0748-A2D7-026FB64C5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44A2-18E2-B341-9C3C-03B7CA5C9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5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40A25-1646-9344-BD26-75E4E7B9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7625-E244-F24F-AE2D-2671990E4E53}" type="datetimeFigureOut">
              <a:rPr lang="en-US" smtClean="0"/>
              <a:t>5/23/22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8B9EB3-4550-574E-B9E3-7E45B8C8E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DDAB1-AFD4-0F43-A2FA-7903C589A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44A2-18E2-B341-9C3C-03B7CA5C9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16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DB63-8FFC-6647-9F44-5C88CD67E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E0CC2-6D08-5340-A6AF-7E0962D7C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D6EBF-37A7-554F-AB01-EF1E0FEAF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5B846-1727-DC44-BD06-785AA1F2F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7625-E244-F24F-AE2D-2671990E4E53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41F89-D6F2-2A49-90E0-9EFA8939F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99B8E-73BE-5845-9EFB-E6628538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44A2-18E2-B341-9C3C-03B7CA5C9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2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0B4C-C1A6-894A-AECD-6D839FF21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01341D-C85E-1847-916B-7679BE57EA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B7E25-8A2C-CC4F-9061-F8BDA4292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5BD7F-E2BA-E645-939F-0BEBEC156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7625-E244-F24F-AE2D-2671990E4E53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0CC26-435C-A545-AEA0-02739392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54608-59C4-1A43-9AD7-D206B9543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44A2-18E2-B341-9C3C-03B7CA5C9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8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B4E12A-C7C5-EF45-B149-C61A0AB15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58B61-2B63-9641-9892-636E8A7BC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CCC62-FEB3-9D41-BC98-8C8F4B9478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07625-E244-F24F-AE2D-2671990E4E53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4247C-F0E6-9C41-BD70-2DE0D5090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DAD9C-D005-AD44-A58C-465E1C8D4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F44A2-18E2-B341-9C3C-03B7CA5C9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97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BBA38CF-3998-3344-BBC8-3C124A2C3045}"/>
              </a:ext>
            </a:extLst>
          </p:cNvPr>
          <p:cNvSpPr/>
          <p:nvPr/>
        </p:nvSpPr>
        <p:spPr>
          <a:xfrm>
            <a:off x="532435" y="1458410"/>
            <a:ext cx="1388962" cy="39353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21F699A-7856-FF45-856E-5F4383B98580}"/>
              </a:ext>
            </a:extLst>
          </p:cNvPr>
          <p:cNvSpPr/>
          <p:nvPr/>
        </p:nvSpPr>
        <p:spPr>
          <a:xfrm>
            <a:off x="2143245" y="1458409"/>
            <a:ext cx="1388962" cy="39353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crontab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691F759-4B8F-474E-A2B4-0D5BB2AEC5E9}"/>
              </a:ext>
            </a:extLst>
          </p:cNvPr>
          <p:cNvCxnSpPr>
            <a:cxnSpLocks/>
          </p:cNvCxnSpPr>
          <p:nvPr/>
        </p:nvCxnSpPr>
        <p:spPr>
          <a:xfrm>
            <a:off x="3657600" y="1655178"/>
            <a:ext cx="2696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76DEA1-5ED5-AA4F-A73A-2BC9680C6137}"/>
              </a:ext>
            </a:extLst>
          </p:cNvPr>
          <p:cNvSpPr txBox="1"/>
          <p:nvPr/>
        </p:nvSpPr>
        <p:spPr>
          <a:xfrm>
            <a:off x="4129463" y="1416848"/>
            <a:ext cx="1574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nc</a:t>
            </a:r>
            <a:r>
              <a:rPr lang="en-US" sz="1400" dirty="0"/>
              <a:t> 172.20.0.4 5555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E1B36C4-AEE5-684F-90FB-C779614A06C6}"/>
              </a:ext>
            </a:extLst>
          </p:cNvPr>
          <p:cNvSpPr/>
          <p:nvPr/>
        </p:nvSpPr>
        <p:spPr>
          <a:xfrm>
            <a:off x="6805914" y="1064871"/>
            <a:ext cx="1817225" cy="10532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Graylog</a:t>
            </a:r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6E15CCF-1886-6844-884F-A3AD12C68A6F}"/>
              </a:ext>
            </a:extLst>
          </p:cNvPr>
          <p:cNvSpPr/>
          <p:nvPr/>
        </p:nvSpPr>
        <p:spPr>
          <a:xfrm>
            <a:off x="6556288" y="1458409"/>
            <a:ext cx="541500" cy="39353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5555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6A4AE5A-9193-4244-950B-C9B71CF023A5}"/>
              </a:ext>
            </a:extLst>
          </p:cNvPr>
          <p:cNvSpPr/>
          <p:nvPr/>
        </p:nvSpPr>
        <p:spPr>
          <a:xfrm>
            <a:off x="6542204" y="2282138"/>
            <a:ext cx="772995" cy="39353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Extractors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191D496-13AF-6247-A02A-0FF91C029DEB}"/>
              </a:ext>
            </a:extLst>
          </p:cNvPr>
          <p:cNvSpPr/>
          <p:nvPr/>
        </p:nvSpPr>
        <p:spPr>
          <a:xfrm>
            <a:off x="6542204" y="3881380"/>
            <a:ext cx="772994" cy="39353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Stream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0593D7E-9BE3-B244-BFE2-75E220E7A597}"/>
              </a:ext>
            </a:extLst>
          </p:cNvPr>
          <p:cNvSpPr/>
          <p:nvPr/>
        </p:nvSpPr>
        <p:spPr>
          <a:xfrm>
            <a:off x="6542204" y="3081759"/>
            <a:ext cx="772994" cy="39353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Indice</a:t>
            </a:r>
            <a:endParaRPr lang="en-US" sz="1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17366EE-07EA-7D4A-BB30-2AF51BE29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806" y="4376357"/>
            <a:ext cx="5942044" cy="21741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F469C7-9A42-CB40-8E08-2A33F60C7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806" y="4401339"/>
            <a:ext cx="5907059" cy="2135766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89E0AC-F70D-5544-BB1B-BB0F5E4EFDCD}"/>
              </a:ext>
            </a:extLst>
          </p:cNvPr>
          <p:cNvCxnSpPr>
            <a:cxnSpLocks/>
          </p:cNvCxnSpPr>
          <p:nvPr/>
        </p:nvCxnSpPr>
        <p:spPr>
          <a:xfrm>
            <a:off x="6928701" y="2675677"/>
            <a:ext cx="0" cy="276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4594BE-9936-5B42-BC4E-F4AB79C2B9E7}"/>
              </a:ext>
            </a:extLst>
          </p:cNvPr>
          <p:cNvCxnSpPr>
            <a:cxnSpLocks/>
          </p:cNvCxnSpPr>
          <p:nvPr/>
        </p:nvCxnSpPr>
        <p:spPr>
          <a:xfrm>
            <a:off x="6928701" y="3475298"/>
            <a:ext cx="0" cy="276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Brace 21">
            <a:extLst>
              <a:ext uri="{FF2B5EF4-FFF2-40B4-BE49-F238E27FC236}">
                <a16:creationId xmlns:a16="http://schemas.microsoft.com/office/drawing/2014/main" id="{2459296D-889A-1942-BE9A-61552193935E}"/>
              </a:ext>
            </a:extLst>
          </p:cNvPr>
          <p:cNvSpPr/>
          <p:nvPr/>
        </p:nvSpPr>
        <p:spPr>
          <a:xfrm rot="16200000">
            <a:off x="2798084" y="-1683677"/>
            <a:ext cx="479379" cy="50870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F993A558-4EAB-714C-82A3-F0A5AD9060E9}"/>
              </a:ext>
            </a:extLst>
          </p:cNvPr>
          <p:cNvSpPr/>
          <p:nvPr/>
        </p:nvSpPr>
        <p:spPr>
          <a:xfrm rot="16200000">
            <a:off x="8822512" y="-1999858"/>
            <a:ext cx="479379" cy="57194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082FD0-70B0-CB4C-B776-0DBA2B5D047E}"/>
              </a:ext>
            </a:extLst>
          </p:cNvPr>
          <p:cNvSpPr txBox="1"/>
          <p:nvPr/>
        </p:nvSpPr>
        <p:spPr>
          <a:xfrm>
            <a:off x="2255796" y="188112"/>
            <a:ext cx="1563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Stellar Domain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566478-D82A-6747-BD7A-77C6143DFB73}"/>
              </a:ext>
            </a:extLst>
          </p:cNvPr>
          <p:cNvSpPr txBox="1"/>
          <p:nvPr/>
        </p:nvSpPr>
        <p:spPr>
          <a:xfrm>
            <a:off x="7756010" y="188112"/>
            <a:ext cx="2612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 Management Domain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7D40894-0DBF-3D4C-A0D5-3EA4CE8EBAB1}"/>
              </a:ext>
            </a:extLst>
          </p:cNvPr>
          <p:cNvSpPr/>
          <p:nvPr/>
        </p:nvSpPr>
        <p:spPr>
          <a:xfrm>
            <a:off x="352361" y="3345674"/>
            <a:ext cx="49109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/>
              <a:t>cat /</a:t>
            </a:r>
            <a:r>
              <a:rPr lang="en-US" sz="600" dirty="0" err="1"/>
              <a:t>tmp</a:t>
            </a:r>
            <a:r>
              <a:rPr lang="en-US" sz="600" dirty="0"/>
              <a:t>/log/</a:t>
            </a:r>
            <a:r>
              <a:rPr lang="en-US" sz="600" dirty="0" err="1"/>
              <a:t>lbd.log</a:t>
            </a:r>
            <a:r>
              <a:rPr lang="en-US" sz="600" dirty="0"/>
              <a:t> | grep </a:t>
            </a:r>
            <a:r>
              <a:rPr lang="en-US" sz="600" dirty="0" err="1"/>
              <a:t>bandmonCmnDetermineOperatingRegion</a:t>
            </a:r>
            <a:r>
              <a:rPr lang="en-US" sz="600" dirty="0"/>
              <a:t> | tail -2 | </a:t>
            </a:r>
            <a:r>
              <a:rPr lang="en-US" sz="600" dirty="0" err="1"/>
              <a:t>nc</a:t>
            </a:r>
            <a:r>
              <a:rPr lang="en-US" sz="600" dirty="0"/>
              <a:t> 172.20.0.4 5555</a:t>
            </a:r>
          </a:p>
          <a:p>
            <a:r>
              <a:rPr lang="en-US" sz="600" dirty="0" err="1"/>
              <a:t>wlanconfig</a:t>
            </a:r>
            <a:r>
              <a:rPr lang="en-US" sz="600" dirty="0"/>
              <a:t> ath11 list | grep '65535\|SNR\|Capability\|capable' | awk '{ </a:t>
            </a:r>
            <a:r>
              <a:rPr lang="en-US" sz="600" dirty="0" err="1"/>
              <a:t>printf</a:t>
            </a:r>
            <a:r>
              <a:rPr lang="en-US" sz="600" dirty="0"/>
              <a:t> "%s", $0; if (NR % 5 == 0) print ""; else </a:t>
            </a:r>
            <a:r>
              <a:rPr lang="en-US" sz="600" dirty="0" err="1"/>
              <a:t>printf</a:t>
            </a:r>
            <a:r>
              <a:rPr lang="en-US" sz="600" dirty="0"/>
              <a:t> " " }' | </a:t>
            </a:r>
            <a:r>
              <a:rPr lang="en-US" sz="600" dirty="0" err="1"/>
              <a:t>nc</a:t>
            </a:r>
            <a:r>
              <a:rPr lang="en-US" sz="600" dirty="0"/>
              <a:t> 172.20.0.4 5555</a:t>
            </a:r>
          </a:p>
          <a:p>
            <a:r>
              <a:rPr lang="en-US" sz="600" dirty="0" err="1"/>
              <a:t>wlanconfig</a:t>
            </a:r>
            <a:r>
              <a:rPr lang="en-US" sz="600" dirty="0"/>
              <a:t> ath01 list | grep '65535\|SNR\|Capability\|capable' | awk '{ </a:t>
            </a:r>
            <a:r>
              <a:rPr lang="en-US" sz="600" dirty="0" err="1"/>
              <a:t>printf</a:t>
            </a:r>
            <a:r>
              <a:rPr lang="en-US" sz="600" dirty="0"/>
              <a:t> "%s", $0; if (NR % 5 == 0) print ""; else </a:t>
            </a:r>
            <a:r>
              <a:rPr lang="en-US" sz="600" dirty="0" err="1"/>
              <a:t>printf</a:t>
            </a:r>
            <a:r>
              <a:rPr lang="en-US" sz="600" dirty="0"/>
              <a:t> " " }' | </a:t>
            </a:r>
            <a:r>
              <a:rPr lang="en-US" sz="600" dirty="0" err="1"/>
              <a:t>nc</a:t>
            </a:r>
            <a:r>
              <a:rPr lang="en-US" sz="600" dirty="0"/>
              <a:t> 172.20.0.4 5555</a:t>
            </a:r>
          </a:p>
          <a:p>
            <a:r>
              <a:rPr lang="en-US" sz="600" dirty="0" err="1"/>
              <a:t>wlanconfig</a:t>
            </a:r>
            <a:r>
              <a:rPr lang="en-US" sz="600" dirty="0"/>
              <a:t> ath02 list | grep '65535\|SNR\|Capability\|capable' | awk '{ </a:t>
            </a:r>
            <a:r>
              <a:rPr lang="en-US" sz="600" dirty="0" err="1"/>
              <a:t>printf</a:t>
            </a:r>
            <a:r>
              <a:rPr lang="en-US" sz="600" dirty="0"/>
              <a:t> "%s", $0; if (NR % 5 == 0) print ""; else </a:t>
            </a:r>
            <a:r>
              <a:rPr lang="en-US" sz="600" dirty="0" err="1"/>
              <a:t>printf</a:t>
            </a:r>
            <a:r>
              <a:rPr lang="en-US" sz="600" dirty="0"/>
              <a:t> " " }' | </a:t>
            </a:r>
            <a:r>
              <a:rPr lang="en-US" sz="600" dirty="0" err="1"/>
              <a:t>nc</a:t>
            </a:r>
            <a:r>
              <a:rPr lang="en-US" sz="600" dirty="0"/>
              <a:t> 172.20.0.4 5555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28779B-E166-054A-B3CF-BF7665082D00}"/>
              </a:ext>
            </a:extLst>
          </p:cNvPr>
          <p:cNvSpPr/>
          <p:nvPr/>
        </p:nvSpPr>
        <p:spPr>
          <a:xfrm>
            <a:off x="2255796" y="2238026"/>
            <a:ext cx="19319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/>
              <a:t>* * * * * ( /root/signal-to-</a:t>
            </a:r>
            <a:r>
              <a:rPr lang="en-US" sz="600" dirty="0" err="1"/>
              <a:t>graylog.sh</a:t>
            </a:r>
            <a:r>
              <a:rPr lang="en-US" sz="600" dirty="0"/>
              <a:t> )</a:t>
            </a:r>
          </a:p>
          <a:p>
            <a:r>
              <a:rPr lang="en-US" sz="600" dirty="0"/>
              <a:t>* * * * * ( sleep 10 ; /root/signal-to-</a:t>
            </a:r>
            <a:r>
              <a:rPr lang="en-US" sz="600" dirty="0" err="1"/>
              <a:t>graylog.sh</a:t>
            </a:r>
            <a:r>
              <a:rPr lang="en-US" sz="600" dirty="0"/>
              <a:t> )</a:t>
            </a:r>
          </a:p>
          <a:p>
            <a:r>
              <a:rPr lang="en-US" sz="600" dirty="0"/>
              <a:t>* * * * * ( sleep 20 ; /root/signal-to-</a:t>
            </a:r>
            <a:r>
              <a:rPr lang="en-US" sz="600" dirty="0" err="1"/>
              <a:t>graylog.sh</a:t>
            </a:r>
            <a:r>
              <a:rPr lang="en-US" sz="600" dirty="0"/>
              <a:t> )</a:t>
            </a:r>
          </a:p>
          <a:p>
            <a:r>
              <a:rPr lang="en-US" sz="600" dirty="0"/>
              <a:t>* * * * * ( sleep 30 ; /root/signal-to-</a:t>
            </a:r>
            <a:r>
              <a:rPr lang="en-US" sz="600" dirty="0" err="1"/>
              <a:t>graylog.sh</a:t>
            </a:r>
            <a:r>
              <a:rPr lang="en-US" sz="600" dirty="0"/>
              <a:t> )</a:t>
            </a:r>
          </a:p>
          <a:p>
            <a:r>
              <a:rPr lang="en-US" sz="600" dirty="0"/>
              <a:t>* * * * * ( sleep 40 ; /root/signal-to-</a:t>
            </a:r>
            <a:r>
              <a:rPr lang="en-US" sz="600" dirty="0" err="1"/>
              <a:t>graylog.sh</a:t>
            </a:r>
            <a:r>
              <a:rPr lang="en-US" sz="600" dirty="0"/>
              <a:t> )</a:t>
            </a:r>
          </a:p>
          <a:p>
            <a:r>
              <a:rPr lang="en-US" sz="600" dirty="0"/>
              <a:t>* * * * * ( sleep 50 ; /root/signal-to-</a:t>
            </a:r>
            <a:r>
              <a:rPr lang="en-US" sz="600" dirty="0" err="1"/>
              <a:t>graylog.sh</a:t>
            </a:r>
            <a:r>
              <a:rPr lang="en-US" sz="600" dirty="0"/>
              <a:t> 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65C3758-119D-D54E-A5F4-428EE1A32FC8}"/>
              </a:ext>
            </a:extLst>
          </p:cNvPr>
          <p:cNvCxnSpPr/>
          <p:nvPr/>
        </p:nvCxnSpPr>
        <p:spPr>
          <a:xfrm>
            <a:off x="1226916" y="1962955"/>
            <a:ext cx="0" cy="1307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8695E8C-2B65-BB4C-A677-01B5048820D5}"/>
              </a:ext>
            </a:extLst>
          </p:cNvPr>
          <p:cNvCxnSpPr/>
          <p:nvPr/>
        </p:nvCxnSpPr>
        <p:spPr>
          <a:xfrm>
            <a:off x="2837726" y="1932972"/>
            <a:ext cx="0" cy="305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15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FE13BF-1D06-9B42-86C7-C60B029E767A}"/>
              </a:ext>
            </a:extLst>
          </p:cNvPr>
          <p:cNvSpPr/>
          <p:nvPr/>
        </p:nvSpPr>
        <p:spPr>
          <a:xfrm>
            <a:off x="254643" y="1025808"/>
            <a:ext cx="118254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wlanconfig</a:t>
            </a:r>
            <a:r>
              <a:rPr lang="en-US" sz="1400" dirty="0"/>
              <a:t> ath11 list | grep '65535\|SNR\|Capability\|capable' | awk '{ </a:t>
            </a:r>
            <a:r>
              <a:rPr lang="en-US" sz="1400" dirty="0" err="1"/>
              <a:t>printf</a:t>
            </a:r>
            <a:r>
              <a:rPr lang="en-US" sz="1400" dirty="0"/>
              <a:t> "%s", $0; if (NR % 5 == 0) print ""; else </a:t>
            </a:r>
            <a:r>
              <a:rPr lang="en-US" sz="1400" dirty="0" err="1"/>
              <a:t>printf</a:t>
            </a:r>
            <a:r>
              <a:rPr lang="en-US" sz="1400" dirty="0"/>
              <a:t> " " }' | </a:t>
            </a:r>
            <a:r>
              <a:rPr lang="en-US" sz="1400" dirty="0" err="1"/>
              <a:t>nc</a:t>
            </a:r>
            <a:r>
              <a:rPr lang="en-US" sz="1400" dirty="0"/>
              <a:t> 172.20.0.4 5555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0ED3FA-2A3A-664A-BCCE-EA6453F5C7BE}"/>
              </a:ext>
            </a:extLst>
          </p:cNvPr>
          <p:cNvSpPr txBox="1"/>
          <p:nvPr/>
        </p:nvSpPr>
        <p:spPr>
          <a:xfrm>
            <a:off x="254643" y="162046"/>
            <a:ext cx="6547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Signal Analysis command output formatting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CA22D34-B325-1348-B1AD-A28901925DE6}"/>
              </a:ext>
            </a:extLst>
          </p:cNvPr>
          <p:cNvSpPr/>
          <p:nvPr/>
        </p:nvSpPr>
        <p:spPr>
          <a:xfrm rot="5400000">
            <a:off x="1002457" y="585770"/>
            <a:ext cx="90101" cy="15857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32DB8911-DF22-0341-9A2E-A18DFC543E0C}"/>
              </a:ext>
            </a:extLst>
          </p:cNvPr>
          <p:cNvSpPr/>
          <p:nvPr/>
        </p:nvSpPr>
        <p:spPr>
          <a:xfrm rot="5400000">
            <a:off x="3397396" y="-121308"/>
            <a:ext cx="90102" cy="29998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0D3120EB-CA2F-B44E-9E94-7CAAA6A4BBC8}"/>
              </a:ext>
            </a:extLst>
          </p:cNvPr>
          <p:cNvSpPr/>
          <p:nvPr/>
        </p:nvSpPr>
        <p:spPr>
          <a:xfrm rot="5400000">
            <a:off x="7253357" y="-872072"/>
            <a:ext cx="86924" cy="45045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A2097CB-D1DD-2F4B-BBC6-B378BDE1C0FF}"/>
              </a:ext>
            </a:extLst>
          </p:cNvPr>
          <p:cNvSpPr/>
          <p:nvPr/>
        </p:nvSpPr>
        <p:spPr>
          <a:xfrm rot="5400000">
            <a:off x="10326433" y="658400"/>
            <a:ext cx="86927" cy="14373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E84B92-B855-5D40-984A-BC0D5FA09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30" y="1869881"/>
            <a:ext cx="11592398" cy="42415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16DE08-AF0E-C34D-AD57-EF855A9127DC}"/>
              </a:ext>
            </a:extLst>
          </p:cNvPr>
          <p:cNvSpPr txBox="1"/>
          <p:nvPr/>
        </p:nvSpPr>
        <p:spPr>
          <a:xfrm>
            <a:off x="253181" y="1378636"/>
            <a:ext cx="1388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Query the Atheros </a:t>
            </a:r>
          </a:p>
          <a:p>
            <a:r>
              <a:rPr lang="en-US" sz="1200" dirty="0"/>
              <a:t>driver on each SSID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EEDD79-9B43-4B48-9694-663E2793B670}"/>
              </a:ext>
            </a:extLst>
          </p:cNvPr>
          <p:cNvSpPr txBox="1"/>
          <p:nvPr/>
        </p:nvSpPr>
        <p:spPr>
          <a:xfrm>
            <a:off x="1840374" y="1423687"/>
            <a:ext cx="299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Filter just the lines showing MAC, Channel #, RSSI, TX rate, RX rate, SNR, AP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801D77D-0D46-2446-9D55-F45F4BBDB387}"/>
              </a:ext>
            </a:extLst>
          </p:cNvPr>
          <p:cNvSpPr/>
          <p:nvPr/>
        </p:nvSpPr>
        <p:spPr>
          <a:xfrm>
            <a:off x="577116" y="4627631"/>
            <a:ext cx="881294" cy="1527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010D84F-E105-8943-B107-B9EADC2BBEF1}"/>
              </a:ext>
            </a:extLst>
          </p:cNvPr>
          <p:cNvSpPr/>
          <p:nvPr/>
        </p:nvSpPr>
        <p:spPr>
          <a:xfrm>
            <a:off x="1571705" y="4624098"/>
            <a:ext cx="136446" cy="1527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37583D9-0FEF-2349-98DD-1F38523743E4}"/>
              </a:ext>
            </a:extLst>
          </p:cNvPr>
          <p:cNvSpPr/>
          <p:nvPr/>
        </p:nvSpPr>
        <p:spPr>
          <a:xfrm>
            <a:off x="1726197" y="4624098"/>
            <a:ext cx="216304" cy="1527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0F4C13C-7F85-474B-9833-B273CC455C9A}"/>
              </a:ext>
            </a:extLst>
          </p:cNvPr>
          <p:cNvSpPr/>
          <p:nvPr/>
        </p:nvSpPr>
        <p:spPr>
          <a:xfrm>
            <a:off x="1960547" y="4624097"/>
            <a:ext cx="216304" cy="1527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8471DAA-756D-D244-A421-258D7C3C05E8}"/>
              </a:ext>
            </a:extLst>
          </p:cNvPr>
          <p:cNvSpPr/>
          <p:nvPr/>
        </p:nvSpPr>
        <p:spPr>
          <a:xfrm>
            <a:off x="2194897" y="4624097"/>
            <a:ext cx="154603" cy="1527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12AC798-D215-4647-898A-56DA30BA9844}"/>
              </a:ext>
            </a:extLst>
          </p:cNvPr>
          <p:cNvSpPr/>
          <p:nvPr/>
        </p:nvSpPr>
        <p:spPr>
          <a:xfrm>
            <a:off x="7790447" y="4624096"/>
            <a:ext cx="216304" cy="1527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BBA11E-9042-224B-9732-93B12CB702C6}"/>
              </a:ext>
            </a:extLst>
          </p:cNvPr>
          <p:cNvSpPr txBox="1"/>
          <p:nvPr/>
        </p:nvSpPr>
        <p:spPr>
          <a:xfrm>
            <a:off x="5038808" y="1453268"/>
            <a:ext cx="3908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Formatting the multi line output into one line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C2E920-58C3-A54A-B3A1-D31F1D2721B9}"/>
              </a:ext>
            </a:extLst>
          </p:cNvPr>
          <p:cNvSpPr txBox="1"/>
          <p:nvPr/>
        </p:nvSpPr>
        <p:spPr>
          <a:xfrm>
            <a:off x="9651245" y="1426548"/>
            <a:ext cx="1761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transmit the line to </a:t>
            </a:r>
            <a:r>
              <a:rPr lang="en-US" sz="1200" dirty="0" err="1"/>
              <a:t>Graylog</a:t>
            </a:r>
            <a:r>
              <a:rPr lang="en-US" sz="1200" dirty="0"/>
              <a:t> RAW-TCP INPUT port 5555</a:t>
            </a:r>
          </a:p>
        </p:txBody>
      </p:sp>
    </p:spTree>
    <p:extLst>
      <p:ext uri="{BB962C8B-B14F-4D97-AF65-F5344CB8AC3E}">
        <p14:creationId xmlns:p14="http://schemas.microsoft.com/office/powerpoint/2010/main" val="3411652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3A7B22-A690-4748-80DB-081A89F6C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05" y="2060294"/>
            <a:ext cx="11140535" cy="402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F240D0-C256-894A-893A-D93CE957C3DB}"/>
              </a:ext>
            </a:extLst>
          </p:cNvPr>
          <p:cNvSpPr txBox="1"/>
          <p:nvPr/>
        </p:nvSpPr>
        <p:spPr>
          <a:xfrm>
            <a:off x="352182" y="246496"/>
            <a:ext cx="6524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Create extractors, widgets and a Dashboard</a:t>
            </a:r>
          </a:p>
        </p:txBody>
      </p:sp>
    </p:spTree>
    <p:extLst>
      <p:ext uri="{BB962C8B-B14F-4D97-AF65-F5344CB8AC3E}">
        <p14:creationId xmlns:p14="http://schemas.microsoft.com/office/powerpoint/2010/main" val="386260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352</Words>
  <Application>Microsoft Macintosh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Rivasplata Fernando</dc:creator>
  <cp:lastModifiedBy>Rivasplata Fernando</cp:lastModifiedBy>
  <cp:revision>3</cp:revision>
  <dcterms:created xsi:type="dcterms:W3CDTF">2022-03-07T14:22:02Z</dcterms:created>
  <dcterms:modified xsi:type="dcterms:W3CDTF">2022-05-23T20:50:17Z</dcterms:modified>
</cp:coreProperties>
</file>