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25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11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832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0145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7861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6691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ldi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9756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2796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993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824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246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821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262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470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0530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3499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88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FCCE75-14DE-4ED8-80EB-81DB38D1BD64}" type="datetimeFigureOut">
              <a:rPr lang="et-EE" smtClean="0"/>
              <a:t>09.12.2019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t-E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344CB94-960D-4F70-AF21-4ACC910009D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182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03FD284-9AB7-46AC-B153-5151C61C8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«Книга контактов»</a:t>
            </a:r>
            <a:endParaRPr lang="et-EE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28829FB2-FFB4-4E35-A7CA-49D9CFFD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Владимир </a:t>
            </a:r>
            <a:r>
              <a:rPr lang="ru-RU" dirty="0" err="1"/>
              <a:t>Трохалев</a:t>
            </a:r>
            <a:r>
              <a:rPr lang="ru-RU" dirty="0"/>
              <a:t> </a:t>
            </a:r>
            <a:r>
              <a:rPr lang="et-EE" dirty="0"/>
              <a:t>TARpv17</a:t>
            </a:r>
          </a:p>
        </p:txBody>
      </p:sp>
    </p:spTree>
    <p:extLst>
      <p:ext uri="{BB962C8B-B14F-4D97-AF65-F5344CB8AC3E}">
        <p14:creationId xmlns:p14="http://schemas.microsoft.com/office/powerpoint/2010/main" val="41754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862A78C-5726-4C79-80E0-244649A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 </a:t>
            </a:r>
            <a:r>
              <a:rPr lang="et-EE" dirty="0"/>
              <a:t>(PHP + XML)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EA1D64CC-8F91-4EFE-B22A-DE2C517F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Создать веб-страницу книги контактов, с помощью которой, пользователь сможет добавлять контакты, а так же сможет искать нужный контакт по определённому параметру.</a:t>
            </a:r>
            <a:endParaRPr lang="et-EE" dirty="0"/>
          </a:p>
          <a:p>
            <a:r>
              <a:rPr lang="ru-RU" dirty="0"/>
              <a:t>Создать XML файл, содержащий 2-3 логических диапазона</a:t>
            </a:r>
            <a:r>
              <a:rPr lang="et-EE" dirty="0"/>
              <a:t>.</a:t>
            </a:r>
            <a:endParaRPr lang="ru-RU" dirty="0"/>
          </a:p>
          <a:p>
            <a:r>
              <a:rPr lang="ru-RU" dirty="0"/>
              <a:t>XML файл должен содержать </a:t>
            </a:r>
            <a:r>
              <a:rPr lang="ru-RU" dirty="0" err="1"/>
              <a:t>Id</a:t>
            </a:r>
            <a:r>
              <a:rPr lang="ru-RU" dirty="0"/>
              <a:t>, имя, фамилию, номер телефона и адрес электронной почты.</a:t>
            </a:r>
          </a:p>
          <a:p>
            <a:r>
              <a:rPr lang="ru-RU" dirty="0"/>
              <a:t>Придумать 3 функции.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Поиск по различным параметрам.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Добавление нового контакта.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Редактирование уже существующего контакта.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624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0EFFE30F-F841-4E89-A424-730589AE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 </a:t>
            </a:r>
            <a:r>
              <a:rPr lang="et-EE" dirty="0"/>
              <a:t>(ASP.NET)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6F08D643-E4D4-4629-9C72-E93BA0C5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веб-сайт с использованием ASP.NET MVC. </a:t>
            </a:r>
            <a:endParaRPr lang="et-EE" dirty="0"/>
          </a:p>
          <a:p>
            <a:r>
              <a:rPr lang="ru-RU" dirty="0"/>
              <a:t>Создать возможность просмотра списка контактов, добавления контактов, а также добавления контактов в группы (доступно только админу).</a:t>
            </a:r>
            <a:endParaRPr lang="et-EE" dirty="0"/>
          </a:p>
          <a:p>
            <a:r>
              <a:rPr lang="ru-RU" dirty="0"/>
              <a:t>Веб-сайт должен содержать 3 роли </a:t>
            </a:r>
            <a:r>
              <a:rPr lang="ru-RU"/>
              <a:t>для пользователей.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1670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on – nõupidamisruum">
  <a:themeElements>
    <a:clrScheme name="Ioon – nõupidamisruu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on – nõupidamisruu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on – nõupidamisruu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100</Words>
  <Application>Microsoft Office PowerPoint</Application>
  <PresentationFormat>Laiekraan</PresentationFormat>
  <Paragraphs>14</Paragraphs>
  <Slides>3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Ioon – nõupidamisruum</vt:lpstr>
      <vt:lpstr>Проект «Книга контактов»</vt:lpstr>
      <vt:lpstr>Задание 1 (PHP + XML)</vt:lpstr>
      <vt:lpstr>Задание 2 (ASP.NET)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«Книга контактов»</dc:title>
  <dc:creator>Opilane TTHK</dc:creator>
  <cp:lastModifiedBy>Opilane TTHK</cp:lastModifiedBy>
  <cp:revision>1</cp:revision>
  <dcterms:created xsi:type="dcterms:W3CDTF">2019-12-09T06:42:15Z</dcterms:created>
  <dcterms:modified xsi:type="dcterms:W3CDTF">2019-12-09T06:47:56Z</dcterms:modified>
</cp:coreProperties>
</file>