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2C"/>
    <a:srgbClr val="007638"/>
    <a:srgbClr val="00A44D"/>
    <a:srgbClr val="4D9580"/>
    <a:srgbClr val="95C8BA"/>
    <a:srgbClr val="BBBBBB"/>
    <a:srgbClr val="4A5A72"/>
    <a:srgbClr val="99A8BD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92D7C0-B75A-47D9-85FB-D4653D97BE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99ED78B-F114-4624-80B8-4B2011FD90E5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A3D8FCFF-13A2-4136-8559-61ABD5F5026C}" type="parTrans" cxnId="{ED919D29-E3C6-4E98-B3EB-5729FA6FA8D6}">
      <dgm:prSet/>
      <dgm:spPr/>
      <dgm:t>
        <a:bodyPr/>
        <a:lstStyle/>
        <a:p>
          <a:endParaRPr lang="en-US"/>
        </a:p>
      </dgm:t>
    </dgm:pt>
    <dgm:pt modelId="{F24E7465-CD6E-4D35-9326-FFC9A5EDB037}" type="sibTrans" cxnId="{ED919D29-E3C6-4E98-B3EB-5729FA6FA8D6}">
      <dgm:prSet/>
      <dgm:spPr/>
      <dgm:t>
        <a:bodyPr/>
        <a:lstStyle/>
        <a:p>
          <a:endParaRPr lang="en-US"/>
        </a:p>
      </dgm:t>
    </dgm:pt>
    <dgm:pt modelId="{63D3734F-49B0-4059-9350-5302F36CCC47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46A6A92C-49C7-4D51-8C25-E0DDCC9AC29B}" type="parTrans" cxnId="{7292D419-70E5-40AF-903E-E6E0BB6869FF}">
      <dgm:prSet/>
      <dgm:spPr/>
      <dgm:t>
        <a:bodyPr/>
        <a:lstStyle/>
        <a:p>
          <a:endParaRPr lang="en-US"/>
        </a:p>
      </dgm:t>
    </dgm:pt>
    <dgm:pt modelId="{5443A5C8-D29D-4D80-A6E1-752363A48ED8}" type="sibTrans" cxnId="{7292D419-70E5-40AF-903E-E6E0BB6869FF}">
      <dgm:prSet/>
      <dgm:spPr/>
      <dgm:t>
        <a:bodyPr/>
        <a:lstStyle/>
        <a:p>
          <a:endParaRPr lang="en-US"/>
        </a:p>
      </dgm:t>
    </dgm:pt>
    <dgm:pt modelId="{627DAD86-0C57-4184-9024-08370D50A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”</a:t>
          </a:r>
        </a:p>
      </dgm:t>
    </dgm:pt>
    <dgm:pt modelId="{B8CEE528-DC0C-47C5-8BF6-4A445F48A40C}" type="parTrans" cxnId="{8B3FC9E3-6A37-4A84-9224-5258DA213BF7}">
      <dgm:prSet/>
      <dgm:spPr/>
      <dgm:t>
        <a:bodyPr/>
        <a:lstStyle/>
        <a:p>
          <a:endParaRPr lang="en-US"/>
        </a:p>
      </dgm:t>
    </dgm:pt>
    <dgm:pt modelId="{5B12604E-0705-4C0D-A599-535C1D4EA7BD}" type="sibTrans" cxnId="{8B3FC9E3-6A37-4A84-9224-5258DA213BF7}">
      <dgm:prSet/>
      <dgm:spPr/>
      <dgm:t>
        <a:bodyPr/>
        <a:lstStyle/>
        <a:p>
          <a:endParaRPr lang="en-US"/>
        </a:p>
      </dgm:t>
    </dgm:pt>
    <dgm:pt modelId="{7CCB2FFB-A1F6-4B15-B17D-CDA78061CA0D}" type="pres">
      <dgm:prSet presAssocID="{0F92D7C0-B75A-47D9-85FB-D4653D97BE52}" presName="root" presStyleCnt="0">
        <dgm:presLayoutVars>
          <dgm:dir/>
          <dgm:resizeHandles val="exact"/>
        </dgm:presLayoutVars>
      </dgm:prSet>
      <dgm:spPr/>
    </dgm:pt>
    <dgm:pt modelId="{387BE7D7-1FF8-4F07-9A48-1588C262CD1D}" type="pres">
      <dgm:prSet presAssocID="{E99ED78B-F114-4624-80B8-4B2011FD90E5}" presName="compNode" presStyleCnt="0"/>
      <dgm:spPr/>
    </dgm:pt>
    <dgm:pt modelId="{0AEB475C-D510-462C-BB99-3BED00EE88C7}" type="pres">
      <dgm:prSet presAssocID="{E99ED78B-F114-4624-80B8-4B2011FD90E5}" presName="bgRect" presStyleLbl="bgShp" presStyleIdx="0" presStyleCnt="3" custLinFactNeighborX="-539" custLinFactNeighborY="71703"/>
      <dgm:spPr/>
    </dgm:pt>
    <dgm:pt modelId="{0B57181A-7459-4F9A-826F-36632C6686D8}" type="pres">
      <dgm:prSet presAssocID="{E99ED78B-F114-4624-80B8-4B2011FD90E5}" presName="iconRect" presStyleLbl="node1" presStyleIdx="0" presStyleCnt="3" custFlipVert="1" custFlipHor="1" custScaleX="41379" custScaleY="89804"/>
      <dgm:spPr/>
    </dgm:pt>
    <dgm:pt modelId="{3E58A9FF-4A77-432D-8FA1-888A3046B0BB}" type="pres">
      <dgm:prSet presAssocID="{E99ED78B-F114-4624-80B8-4B2011FD90E5}" presName="spaceRect" presStyleCnt="0"/>
      <dgm:spPr/>
    </dgm:pt>
    <dgm:pt modelId="{46EA3DF1-347C-4D89-95AB-EC8557C64B2F}" type="pres">
      <dgm:prSet presAssocID="{E99ED78B-F114-4624-80B8-4B2011FD90E5}" presName="parTx" presStyleLbl="revTx" presStyleIdx="0" presStyleCnt="3">
        <dgm:presLayoutVars>
          <dgm:chMax val="0"/>
          <dgm:chPref val="0"/>
        </dgm:presLayoutVars>
      </dgm:prSet>
      <dgm:spPr/>
    </dgm:pt>
    <dgm:pt modelId="{7C3CDE75-A39F-476D-9FCE-B0DD172C0FEF}" type="pres">
      <dgm:prSet presAssocID="{F24E7465-CD6E-4D35-9326-FFC9A5EDB037}" presName="sibTrans" presStyleCnt="0"/>
      <dgm:spPr/>
    </dgm:pt>
    <dgm:pt modelId="{6156FB3A-C7A5-479C-B1DF-98AD21A6225A}" type="pres">
      <dgm:prSet presAssocID="{63D3734F-49B0-4059-9350-5302F36CCC47}" presName="compNode" presStyleCnt="0"/>
      <dgm:spPr/>
    </dgm:pt>
    <dgm:pt modelId="{0152F7E5-7E2C-4CCD-9C51-9DDBF385A2AD}" type="pres">
      <dgm:prSet presAssocID="{63D3734F-49B0-4059-9350-5302F36CCC47}" presName="bgRect" presStyleLbl="bgShp" presStyleIdx="1" presStyleCnt="3" custScaleY="2000000" custLinFactY="-500000" custLinFactNeighborX="-3050" custLinFactNeighborY="-583210"/>
      <dgm:spPr/>
    </dgm:pt>
    <dgm:pt modelId="{B5B764B3-4886-4A1F-B95D-798BC61887DA}" type="pres">
      <dgm:prSet presAssocID="{63D3734F-49B0-4059-9350-5302F36CCC47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ользователь"/>
        </a:ext>
      </dgm:extLst>
    </dgm:pt>
    <dgm:pt modelId="{8E47F341-FB17-4685-9E27-C8A463666F7D}" type="pres">
      <dgm:prSet presAssocID="{63D3734F-49B0-4059-9350-5302F36CCC47}" presName="spaceRect" presStyleCnt="0"/>
      <dgm:spPr/>
    </dgm:pt>
    <dgm:pt modelId="{40633918-9EA5-4B0C-80ED-870671D7335C}" type="pres">
      <dgm:prSet presAssocID="{63D3734F-49B0-4059-9350-5302F36CCC47}" presName="parTx" presStyleLbl="revTx" presStyleIdx="1" presStyleCnt="3">
        <dgm:presLayoutVars>
          <dgm:chMax val="0"/>
          <dgm:chPref val="0"/>
        </dgm:presLayoutVars>
      </dgm:prSet>
      <dgm:spPr/>
    </dgm:pt>
    <dgm:pt modelId="{BE813FA8-A8FE-4F67-928C-03BE70167AB7}" type="pres">
      <dgm:prSet presAssocID="{5443A5C8-D29D-4D80-A6E1-752363A48ED8}" presName="sibTrans" presStyleCnt="0"/>
      <dgm:spPr/>
    </dgm:pt>
    <dgm:pt modelId="{9BDC6850-6F2D-4BF3-AE77-57A870EDD4D9}" type="pres">
      <dgm:prSet presAssocID="{627DAD86-0C57-4184-9024-08370D50A006}" presName="compNode" presStyleCnt="0"/>
      <dgm:spPr/>
    </dgm:pt>
    <dgm:pt modelId="{9EBE7B5F-A8A4-4BF6-8F7C-24AC295A07BB}" type="pres">
      <dgm:prSet presAssocID="{627DAD86-0C57-4184-9024-08370D50A006}" presName="bgRect" presStyleLbl="bgShp" presStyleIdx="2" presStyleCnt="3"/>
      <dgm:spPr/>
    </dgm:pt>
    <dgm:pt modelId="{328DE943-F00B-41F4-8A8E-527CC7D7913D}" type="pres">
      <dgm:prSet presAssocID="{627DAD86-0C57-4184-9024-08370D50A006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Газета"/>
        </a:ext>
      </dgm:extLst>
    </dgm:pt>
    <dgm:pt modelId="{44292876-BEEB-457B-A059-2C7CD00A5CB3}" type="pres">
      <dgm:prSet presAssocID="{627DAD86-0C57-4184-9024-08370D50A006}" presName="spaceRect" presStyleCnt="0"/>
      <dgm:spPr/>
    </dgm:pt>
    <dgm:pt modelId="{F54A3CAD-E7A3-42A3-8183-59A2401EDA94}" type="pres">
      <dgm:prSet presAssocID="{627DAD86-0C57-4184-9024-08370D50A0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BF7280E-A52D-4745-B612-5B9616BF0079}" type="presOf" srcId="{E99ED78B-F114-4624-80B8-4B2011FD90E5}" destId="{46EA3DF1-347C-4D89-95AB-EC8557C64B2F}" srcOrd="0" destOrd="0" presId="urn:microsoft.com/office/officeart/2018/2/layout/IconVerticalSolidList"/>
    <dgm:cxn modelId="{7292D419-70E5-40AF-903E-E6E0BB6869FF}" srcId="{0F92D7C0-B75A-47D9-85FB-D4653D97BE52}" destId="{63D3734F-49B0-4059-9350-5302F36CCC47}" srcOrd="1" destOrd="0" parTransId="{46A6A92C-49C7-4D51-8C25-E0DDCC9AC29B}" sibTransId="{5443A5C8-D29D-4D80-A6E1-752363A48ED8}"/>
    <dgm:cxn modelId="{ED919D29-E3C6-4E98-B3EB-5729FA6FA8D6}" srcId="{0F92D7C0-B75A-47D9-85FB-D4653D97BE52}" destId="{E99ED78B-F114-4624-80B8-4B2011FD90E5}" srcOrd="0" destOrd="0" parTransId="{A3D8FCFF-13A2-4136-8559-61ABD5F5026C}" sibTransId="{F24E7465-CD6E-4D35-9326-FFC9A5EDB037}"/>
    <dgm:cxn modelId="{018D6762-6311-4B9C-A437-4E837FF4CE85}" type="presOf" srcId="{63D3734F-49B0-4059-9350-5302F36CCC47}" destId="{40633918-9EA5-4B0C-80ED-870671D7335C}" srcOrd="0" destOrd="0" presId="urn:microsoft.com/office/officeart/2018/2/layout/IconVerticalSolidList"/>
    <dgm:cxn modelId="{FACDEB4B-CA09-4DA8-AD2D-C136ACFC12BD}" type="presOf" srcId="{0F92D7C0-B75A-47D9-85FB-D4653D97BE52}" destId="{7CCB2FFB-A1F6-4B15-B17D-CDA78061CA0D}" srcOrd="0" destOrd="0" presId="urn:microsoft.com/office/officeart/2018/2/layout/IconVerticalSolidList"/>
    <dgm:cxn modelId="{539D8978-DFB0-44A1-A25A-F7EBF73D44A7}" type="presOf" srcId="{627DAD86-0C57-4184-9024-08370D50A006}" destId="{F54A3CAD-E7A3-42A3-8183-59A2401EDA94}" srcOrd="0" destOrd="0" presId="urn:microsoft.com/office/officeart/2018/2/layout/IconVerticalSolidList"/>
    <dgm:cxn modelId="{8B3FC9E3-6A37-4A84-9224-5258DA213BF7}" srcId="{0F92D7C0-B75A-47D9-85FB-D4653D97BE52}" destId="{627DAD86-0C57-4184-9024-08370D50A006}" srcOrd="2" destOrd="0" parTransId="{B8CEE528-DC0C-47C5-8BF6-4A445F48A40C}" sibTransId="{5B12604E-0705-4C0D-A599-535C1D4EA7BD}"/>
    <dgm:cxn modelId="{982149C1-9DA3-4D37-B14C-85B3F6881A45}" type="presParOf" srcId="{7CCB2FFB-A1F6-4B15-B17D-CDA78061CA0D}" destId="{387BE7D7-1FF8-4F07-9A48-1588C262CD1D}" srcOrd="0" destOrd="0" presId="urn:microsoft.com/office/officeart/2018/2/layout/IconVerticalSolidList"/>
    <dgm:cxn modelId="{DF32838F-45DA-4164-B178-F333629188EA}" type="presParOf" srcId="{387BE7D7-1FF8-4F07-9A48-1588C262CD1D}" destId="{0AEB475C-D510-462C-BB99-3BED00EE88C7}" srcOrd="0" destOrd="0" presId="urn:microsoft.com/office/officeart/2018/2/layout/IconVerticalSolidList"/>
    <dgm:cxn modelId="{A41BBCDA-19E9-49A2-9844-80E01A5264DB}" type="presParOf" srcId="{387BE7D7-1FF8-4F07-9A48-1588C262CD1D}" destId="{0B57181A-7459-4F9A-826F-36632C6686D8}" srcOrd="1" destOrd="0" presId="urn:microsoft.com/office/officeart/2018/2/layout/IconVerticalSolidList"/>
    <dgm:cxn modelId="{DC4DED44-C3DB-4FB0-8FC5-291EC23A3902}" type="presParOf" srcId="{387BE7D7-1FF8-4F07-9A48-1588C262CD1D}" destId="{3E58A9FF-4A77-432D-8FA1-888A3046B0BB}" srcOrd="2" destOrd="0" presId="urn:microsoft.com/office/officeart/2018/2/layout/IconVerticalSolidList"/>
    <dgm:cxn modelId="{BC84A433-4A03-4C21-BE35-101BFAD006CC}" type="presParOf" srcId="{387BE7D7-1FF8-4F07-9A48-1588C262CD1D}" destId="{46EA3DF1-347C-4D89-95AB-EC8557C64B2F}" srcOrd="3" destOrd="0" presId="urn:microsoft.com/office/officeart/2018/2/layout/IconVerticalSolidList"/>
    <dgm:cxn modelId="{6160F33F-3F09-4C6B-A705-76055E848773}" type="presParOf" srcId="{7CCB2FFB-A1F6-4B15-B17D-CDA78061CA0D}" destId="{7C3CDE75-A39F-476D-9FCE-B0DD172C0FEF}" srcOrd="1" destOrd="0" presId="urn:microsoft.com/office/officeart/2018/2/layout/IconVerticalSolidList"/>
    <dgm:cxn modelId="{1D7316F0-6DFF-417C-ABAA-C4C279A7E5A0}" type="presParOf" srcId="{7CCB2FFB-A1F6-4B15-B17D-CDA78061CA0D}" destId="{6156FB3A-C7A5-479C-B1DF-98AD21A6225A}" srcOrd="2" destOrd="0" presId="urn:microsoft.com/office/officeart/2018/2/layout/IconVerticalSolidList"/>
    <dgm:cxn modelId="{F3B3268A-6489-4B6C-84B2-30EE3E412B3A}" type="presParOf" srcId="{6156FB3A-C7A5-479C-B1DF-98AD21A6225A}" destId="{0152F7E5-7E2C-4CCD-9C51-9DDBF385A2AD}" srcOrd="0" destOrd="0" presId="urn:microsoft.com/office/officeart/2018/2/layout/IconVerticalSolidList"/>
    <dgm:cxn modelId="{64132CFE-8F54-4F28-B2DE-4F5125E08F50}" type="presParOf" srcId="{6156FB3A-C7A5-479C-B1DF-98AD21A6225A}" destId="{B5B764B3-4886-4A1F-B95D-798BC61887DA}" srcOrd="1" destOrd="0" presId="urn:microsoft.com/office/officeart/2018/2/layout/IconVerticalSolidList"/>
    <dgm:cxn modelId="{85C9235D-1352-43ED-8350-D8C6E7B26736}" type="presParOf" srcId="{6156FB3A-C7A5-479C-B1DF-98AD21A6225A}" destId="{8E47F341-FB17-4685-9E27-C8A463666F7D}" srcOrd="2" destOrd="0" presId="urn:microsoft.com/office/officeart/2018/2/layout/IconVerticalSolidList"/>
    <dgm:cxn modelId="{20D7FBF6-25F8-4892-AACA-EFA994FA6E54}" type="presParOf" srcId="{6156FB3A-C7A5-479C-B1DF-98AD21A6225A}" destId="{40633918-9EA5-4B0C-80ED-870671D7335C}" srcOrd="3" destOrd="0" presId="urn:microsoft.com/office/officeart/2018/2/layout/IconVerticalSolidList"/>
    <dgm:cxn modelId="{35C980F8-B335-4EEB-A369-2C4FA2CF7381}" type="presParOf" srcId="{7CCB2FFB-A1F6-4B15-B17D-CDA78061CA0D}" destId="{BE813FA8-A8FE-4F67-928C-03BE70167AB7}" srcOrd="3" destOrd="0" presId="urn:microsoft.com/office/officeart/2018/2/layout/IconVerticalSolidList"/>
    <dgm:cxn modelId="{BAC4B470-60E0-4778-B1EE-F98420D9F745}" type="presParOf" srcId="{7CCB2FFB-A1F6-4B15-B17D-CDA78061CA0D}" destId="{9BDC6850-6F2D-4BF3-AE77-57A870EDD4D9}" srcOrd="4" destOrd="0" presId="urn:microsoft.com/office/officeart/2018/2/layout/IconVerticalSolidList"/>
    <dgm:cxn modelId="{7519FBA2-502D-4A19-9CBC-87DE8926D3FA}" type="presParOf" srcId="{9BDC6850-6F2D-4BF3-AE77-57A870EDD4D9}" destId="{9EBE7B5F-A8A4-4BF6-8F7C-24AC295A07BB}" srcOrd="0" destOrd="0" presId="urn:microsoft.com/office/officeart/2018/2/layout/IconVerticalSolidList"/>
    <dgm:cxn modelId="{8D9CF6CC-F823-4A0B-89C7-3C278A70748E}" type="presParOf" srcId="{9BDC6850-6F2D-4BF3-AE77-57A870EDD4D9}" destId="{328DE943-F00B-41F4-8A8E-527CC7D7913D}" srcOrd="1" destOrd="0" presId="urn:microsoft.com/office/officeart/2018/2/layout/IconVerticalSolidList"/>
    <dgm:cxn modelId="{EE281D02-8720-4249-A295-6C733E9A9CF3}" type="presParOf" srcId="{9BDC6850-6F2D-4BF3-AE77-57A870EDD4D9}" destId="{44292876-BEEB-457B-A059-2C7CD00A5CB3}" srcOrd="2" destOrd="0" presId="urn:microsoft.com/office/officeart/2018/2/layout/IconVerticalSolidList"/>
    <dgm:cxn modelId="{A3D9D7A3-95CD-4B65-BF10-2A725BFB84C9}" type="presParOf" srcId="{9BDC6850-6F2D-4BF3-AE77-57A870EDD4D9}" destId="{F54A3CAD-E7A3-42A3-8183-59A2401EDA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92D7C0-B75A-47D9-85FB-D4653D97BE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E99ED78B-F114-4624-80B8-4B2011FD90E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Главная задача моего проекта – обмен файлами между пользователями игры </a:t>
          </a:r>
          <a:r>
            <a:rPr lang="en-US" dirty="0"/>
            <a:t>“</a:t>
          </a:r>
          <a:r>
            <a:rPr lang="en-US" dirty="0" err="1"/>
            <a:t>CarX</a:t>
          </a:r>
          <a:r>
            <a:rPr lang="en-US" dirty="0"/>
            <a:t> drift racing online”</a:t>
          </a:r>
        </a:p>
      </dgm:t>
    </dgm:pt>
    <dgm:pt modelId="{A3D8FCFF-13A2-4136-8559-61ABD5F5026C}" type="parTrans" cxnId="{ED919D29-E3C6-4E98-B3EB-5729FA6FA8D6}">
      <dgm:prSet/>
      <dgm:spPr/>
      <dgm:t>
        <a:bodyPr/>
        <a:lstStyle/>
        <a:p>
          <a:endParaRPr lang="en-US"/>
        </a:p>
      </dgm:t>
    </dgm:pt>
    <dgm:pt modelId="{F24E7465-CD6E-4D35-9326-FFC9A5EDB037}" type="sibTrans" cxnId="{ED919D29-E3C6-4E98-B3EB-5729FA6FA8D6}">
      <dgm:prSet/>
      <dgm:spPr/>
      <dgm:t>
        <a:bodyPr/>
        <a:lstStyle/>
        <a:p>
          <a:endParaRPr lang="en-US"/>
        </a:p>
      </dgm:t>
    </dgm:pt>
    <dgm:pt modelId="{63D3734F-49B0-4059-9350-5302F36CCC47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Пользователи могут общаться в чате форума</a:t>
          </a:r>
          <a:endParaRPr lang="en-US" dirty="0"/>
        </a:p>
      </dgm:t>
    </dgm:pt>
    <dgm:pt modelId="{46A6A92C-49C7-4D51-8C25-E0DDCC9AC29B}" type="parTrans" cxnId="{7292D419-70E5-40AF-903E-E6E0BB6869FF}">
      <dgm:prSet/>
      <dgm:spPr/>
      <dgm:t>
        <a:bodyPr/>
        <a:lstStyle/>
        <a:p>
          <a:endParaRPr lang="en-US"/>
        </a:p>
      </dgm:t>
    </dgm:pt>
    <dgm:pt modelId="{5443A5C8-D29D-4D80-A6E1-752363A48ED8}" type="sibTrans" cxnId="{7292D419-70E5-40AF-903E-E6E0BB6869FF}">
      <dgm:prSet/>
      <dgm:spPr/>
      <dgm:t>
        <a:bodyPr/>
        <a:lstStyle/>
        <a:p>
          <a:endParaRPr lang="en-US"/>
        </a:p>
      </dgm:t>
    </dgm:pt>
    <dgm:pt modelId="{627DAD86-0C57-4184-9024-08370D50A00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Есть возможность узнать что-то новое об игре из раздела </a:t>
          </a:r>
          <a:r>
            <a:rPr lang="en-US" dirty="0"/>
            <a:t>“</a:t>
          </a:r>
          <a:r>
            <a:rPr lang="ru-RU" dirty="0"/>
            <a:t>Новости</a:t>
          </a:r>
          <a:r>
            <a:rPr lang="en-US" dirty="0"/>
            <a:t>”</a:t>
          </a:r>
        </a:p>
      </dgm:t>
    </dgm:pt>
    <dgm:pt modelId="{B8CEE528-DC0C-47C5-8BF6-4A445F48A40C}" type="parTrans" cxnId="{8B3FC9E3-6A37-4A84-9224-5258DA213BF7}">
      <dgm:prSet/>
      <dgm:spPr/>
      <dgm:t>
        <a:bodyPr/>
        <a:lstStyle/>
        <a:p>
          <a:endParaRPr lang="en-US"/>
        </a:p>
      </dgm:t>
    </dgm:pt>
    <dgm:pt modelId="{5B12604E-0705-4C0D-A599-535C1D4EA7BD}" type="sibTrans" cxnId="{8B3FC9E3-6A37-4A84-9224-5258DA213BF7}">
      <dgm:prSet/>
      <dgm:spPr/>
      <dgm:t>
        <a:bodyPr/>
        <a:lstStyle/>
        <a:p>
          <a:endParaRPr lang="en-US"/>
        </a:p>
      </dgm:t>
    </dgm:pt>
    <dgm:pt modelId="{7CCB2FFB-A1F6-4B15-B17D-CDA78061CA0D}" type="pres">
      <dgm:prSet presAssocID="{0F92D7C0-B75A-47D9-85FB-D4653D97BE52}" presName="root" presStyleCnt="0">
        <dgm:presLayoutVars>
          <dgm:dir/>
          <dgm:resizeHandles val="exact"/>
        </dgm:presLayoutVars>
      </dgm:prSet>
      <dgm:spPr/>
    </dgm:pt>
    <dgm:pt modelId="{387BE7D7-1FF8-4F07-9A48-1588C262CD1D}" type="pres">
      <dgm:prSet presAssocID="{E99ED78B-F114-4624-80B8-4B2011FD90E5}" presName="compNode" presStyleCnt="0"/>
      <dgm:spPr/>
    </dgm:pt>
    <dgm:pt modelId="{0AEB475C-D510-462C-BB99-3BED00EE88C7}" type="pres">
      <dgm:prSet presAssocID="{E99ED78B-F114-4624-80B8-4B2011FD90E5}" presName="bgRect" presStyleLbl="bgShp" presStyleIdx="0" presStyleCnt="3" custLinFactNeighborX="693" custLinFactNeighborY="868"/>
      <dgm:spPr>
        <a:solidFill>
          <a:srgbClr val="005C2C"/>
        </a:solidFill>
      </dgm:spPr>
    </dgm:pt>
    <dgm:pt modelId="{0B57181A-7459-4F9A-826F-36632C6686D8}" type="pres">
      <dgm:prSet presAssocID="{E99ED78B-F114-4624-80B8-4B2011FD90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ередача"/>
        </a:ext>
      </dgm:extLst>
    </dgm:pt>
    <dgm:pt modelId="{3E58A9FF-4A77-432D-8FA1-888A3046B0BB}" type="pres">
      <dgm:prSet presAssocID="{E99ED78B-F114-4624-80B8-4B2011FD90E5}" presName="spaceRect" presStyleCnt="0"/>
      <dgm:spPr/>
    </dgm:pt>
    <dgm:pt modelId="{46EA3DF1-347C-4D89-95AB-EC8557C64B2F}" type="pres">
      <dgm:prSet presAssocID="{E99ED78B-F114-4624-80B8-4B2011FD90E5}" presName="parTx" presStyleLbl="revTx" presStyleIdx="0" presStyleCnt="3">
        <dgm:presLayoutVars>
          <dgm:chMax val="0"/>
          <dgm:chPref val="0"/>
        </dgm:presLayoutVars>
      </dgm:prSet>
      <dgm:spPr/>
    </dgm:pt>
    <dgm:pt modelId="{7C3CDE75-A39F-476D-9FCE-B0DD172C0FEF}" type="pres">
      <dgm:prSet presAssocID="{F24E7465-CD6E-4D35-9326-FFC9A5EDB037}" presName="sibTrans" presStyleCnt="0"/>
      <dgm:spPr/>
    </dgm:pt>
    <dgm:pt modelId="{6156FB3A-C7A5-479C-B1DF-98AD21A6225A}" type="pres">
      <dgm:prSet presAssocID="{63D3734F-49B0-4059-9350-5302F36CCC47}" presName="compNode" presStyleCnt="0"/>
      <dgm:spPr/>
    </dgm:pt>
    <dgm:pt modelId="{0152F7E5-7E2C-4CCD-9C51-9DDBF385A2AD}" type="pres">
      <dgm:prSet presAssocID="{63D3734F-49B0-4059-9350-5302F36CCC47}" presName="bgRect" presStyleLbl="bgShp" presStyleIdx="1" presStyleCnt="3"/>
      <dgm:spPr>
        <a:solidFill>
          <a:srgbClr val="005C2C"/>
        </a:solidFill>
      </dgm:spPr>
    </dgm:pt>
    <dgm:pt modelId="{B5B764B3-4886-4A1F-B95D-798BC61887DA}" type="pres">
      <dgm:prSet presAssocID="{63D3734F-49B0-4059-9350-5302F36CCC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ользователь"/>
        </a:ext>
      </dgm:extLst>
    </dgm:pt>
    <dgm:pt modelId="{8E47F341-FB17-4685-9E27-C8A463666F7D}" type="pres">
      <dgm:prSet presAssocID="{63D3734F-49B0-4059-9350-5302F36CCC47}" presName="spaceRect" presStyleCnt="0"/>
      <dgm:spPr/>
    </dgm:pt>
    <dgm:pt modelId="{40633918-9EA5-4B0C-80ED-870671D7335C}" type="pres">
      <dgm:prSet presAssocID="{63D3734F-49B0-4059-9350-5302F36CCC47}" presName="parTx" presStyleLbl="revTx" presStyleIdx="1" presStyleCnt="3">
        <dgm:presLayoutVars>
          <dgm:chMax val="0"/>
          <dgm:chPref val="0"/>
        </dgm:presLayoutVars>
      </dgm:prSet>
      <dgm:spPr/>
    </dgm:pt>
    <dgm:pt modelId="{BE813FA8-A8FE-4F67-928C-03BE70167AB7}" type="pres">
      <dgm:prSet presAssocID="{5443A5C8-D29D-4D80-A6E1-752363A48ED8}" presName="sibTrans" presStyleCnt="0"/>
      <dgm:spPr/>
    </dgm:pt>
    <dgm:pt modelId="{9BDC6850-6F2D-4BF3-AE77-57A870EDD4D9}" type="pres">
      <dgm:prSet presAssocID="{627DAD86-0C57-4184-9024-08370D50A006}" presName="compNode" presStyleCnt="0"/>
      <dgm:spPr/>
    </dgm:pt>
    <dgm:pt modelId="{9EBE7B5F-A8A4-4BF6-8F7C-24AC295A07BB}" type="pres">
      <dgm:prSet presAssocID="{627DAD86-0C57-4184-9024-08370D50A006}" presName="bgRect" presStyleLbl="bgShp" presStyleIdx="2" presStyleCnt="3"/>
      <dgm:spPr>
        <a:solidFill>
          <a:srgbClr val="005C2C"/>
        </a:solidFill>
      </dgm:spPr>
    </dgm:pt>
    <dgm:pt modelId="{328DE943-F00B-41F4-8A8E-527CC7D7913D}" type="pres">
      <dgm:prSet presAssocID="{627DAD86-0C57-4184-9024-08370D50A0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Газета"/>
        </a:ext>
      </dgm:extLst>
    </dgm:pt>
    <dgm:pt modelId="{44292876-BEEB-457B-A059-2C7CD00A5CB3}" type="pres">
      <dgm:prSet presAssocID="{627DAD86-0C57-4184-9024-08370D50A006}" presName="spaceRect" presStyleCnt="0"/>
      <dgm:spPr/>
    </dgm:pt>
    <dgm:pt modelId="{F54A3CAD-E7A3-42A3-8183-59A2401EDA94}" type="pres">
      <dgm:prSet presAssocID="{627DAD86-0C57-4184-9024-08370D50A0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BF7280E-A52D-4745-B612-5B9616BF0079}" type="presOf" srcId="{E99ED78B-F114-4624-80B8-4B2011FD90E5}" destId="{46EA3DF1-347C-4D89-95AB-EC8557C64B2F}" srcOrd="0" destOrd="0" presId="urn:microsoft.com/office/officeart/2018/2/layout/IconVerticalSolidList"/>
    <dgm:cxn modelId="{7292D419-70E5-40AF-903E-E6E0BB6869FF}" srcId="{0F92D7C0-B75A-47D9-85FB-D4653D97BE52}" destId="{63D3734F-49B0-4059-9350-5302F36CCC47}" srcOrd="1" destOrd="0" parTransId="{46A6A92C-49C7-4D51-8C25-E0DDCC9AC29B}" sibTransId="{5443A5C8-D29D-4D80-A6E1-752363A48ED8}"/>
    <dgm:cxn modelId="{ED919D29-E3C6-4E98-B3EB-5729FA6FA8D6}" srcId="{0F92D7C0-B75A-47D9-85FB-D4653D97BE52}" destId="{E99ED78B-F114-4624-80B8-4B2011FD90E5}" srcOrd="0" destOrd="0" parTransId="{A3D8FCFF-13A2-4136-8559-61ABD5F5026C}" sibTransId="{F24E7465-CD6E-4D35-9326-FFC9A5EDB037}"/>
    <dgm:cxn modelId="{018D6762-6311-4B9C-A437-4E837FF4CE85}" type="presOf" srcId="{63D3734F-49B0-4059-9350-5302F36CCC47}" destId="{40633918-9EA5-4B0C-80ED-870671D7335C}" srcOrd="0" destOrd="0" presId="urn:microsoft.com/office/officeart/2018/2/layout/IconVerticalSolidList"/>
    <dgm:cxn modelId="{FACDEB4B-CA09-4DA8-AD2D-C136ACFC12BD}" type="presOf" srcId="{0F92D7C0-B75A-47D9-85FB-D4653D97BE52}" destId="{7CCB2FFB-A1F6-4B15-B17D-CDA78061CA0D}" srcOrd="0" destOrd="0" presId="urn:microsoft.com/office/officeart/2018/2/layout/IconVerticalSolidList"/>
    <dgm:cxn modelId="{539D8978-DFB0-44A1-A25A-F7EBF73D44A7}" type="presOf" srcId="{627DAD86-0C57-4184-9024-08370D50A006}" destId="{F54A3CAD-E7A3-42A3-8183-59A2401EDA94}" srcOrd="0" destOrd="0" presId="urn:microsoft.com/office/officeart/2018/2/layout/IconVerticalSolidList"/>
    <dgm:cxn modelId="{8B3FC9E3-6A37-4A84-9224-5258DA213BF7}" srcId="{0F92D7C0-B75A-47D9-85FB-D4653D97BE52}" destId="{627DAD86-0C57-4184-9024-08370D50A006}" srcOrd="2" destOrd="0" parTransId="{B8CEE528-DC0C-47C5-8BF6-4A445F48A40C}" sibTransId="{5B12604E-0705-4C0D-A599-535C1D4EA7BD}"/>
    <dgm:cxn modelId="{982149C1-9DA3-4D37-B14C-85B3F6881A45}" type="presParOf" srcId="{7CCB2FFB-A1F6-4B15-B17D-CDA78061CA0D}" destId="{387BE7D7-1FF8-4F07-9A48-1588C262CD1D}" srcOrd="0" destOrd="0" presId="urn:microsoft.com/office/officeart/2018/2/layout/IconVerticalSolidList"/>
    <dgm:cxn modelId="{DF32838F-45DA-4164-B178-F333629188EA}" type="presParOf" srcId="{387BE7D7-1FF8-4F07-9A48-1588C262CD1D}" destId="{0AEB475C-D510-462C-BB99-3BED00EE88C7}" srcOrd="0" destOrd="0" presId="urn:microsoft.com/office/officeart/2018/2/layout/IconVerticalSolidList"/>
    <dgm:cxn modelId="{A41BBCDA-19E9-49A2-9844-80E01A5264DB}" type="presParOf" srcId="{387BE7D7-1FF8-4F07-9A48-1588C262CD1D}" destId="{0B57181A-7459-4F9A-826F-36632C6686D8}" srcOrd="1" destOrd="0" presId="urn:microsoft.com/office/officeart/2018/2/layout/IconVerticalSolidList"/>
    <dgm:cxn modelId="{DC4DED44-C3DB-4FB0-8FC5-291EC23A3902}" type="presParOf" srcId="{387BE7D7-1FF8-4F07-9A48-1588C262CD1D}" destId="{3E58A9FF-4A77-432D-8FA1-888A3046B0BB}" srcOrd="2" destOrd="0" presId="urn:microsoft.com/office/officeart/2018/2/layout/IconVerticalSolidList"/>
    <dgm:cxn modelId="{BC84A433-4A03-4C21-BE35-101BFAD006CC}" type="presParOf" srcId="{387BE7D7-1FF8-4F07-9A48-1588C262CD1D}" destId="{46EA3DF1-347C-4D89-95AB-EC8557C64B2F}" srcOrd="3" destOrd="0" presId="urn:microsoft.com/office/officeart/2018/2/layout/IconVerticalSolidList"/>
    <dgm:cxn modelId="{6160F33F-3F09-4C6B-A705-76055E848773}" type="presParOf" srcId="{7CCB2FFB-A1F6-4B15-B17D-CDA78061CA0D}" destId="{7C3CDE75-A39F-476D-9FCE-B0DD172C0FEF}" srcOrd="1" destOrd="0" presId="urn:microsoft.com/office/officeart/2018/2/layout/IconVerticalSolidList"/>
    <dgm:cxn modelId="{1D7316F0-6DFF-417C-ABAA-C4C279A7E5A0}" type="presParOf" srcId="{7CCB2FFB-A1F6-4B15-B17D-CDA78061CA0D}" destId="{6156FB3A-C7A5-479C-B1DF-98AD21A6225A}" srcOrd="2" destOrd="0" presId="urn:microsoft.com/office/officeart/2018/2/layout/IconVerticalSolidList"/>
    <dgm:cxn modelId="{F3B3268A-6489-4B6C-84B2-30EE3E412B3A}" type="presParOf" srcId="{6156FB3A-C7A5-479C-B1DF-98AD21A6225A}" destId="{0152F7E5-7E2C-4CCD-9C51-9DDBF385A2AD}" srcOrd="0" destOrd="0" presId="urn:microsoft.com/office/officeart/2018/2/layout/IconVerticalSolidList"/>
    <dgm:cxn modelId="{64132CFE-8F54-4F28-B2DE-4F5125E08F50}" type="presParOf" srcId="{6156FB3A-C7A5-479C-B1DF-98AD21A6225A}" destId="{B5B764B3-4886-4A1F-B95D-798BC61887DA}" srcOrd="1" destOrd="0" presId="urn:microsoft.com/office/officeart/2018/2/layout/IconVerticalSolidList"/>
    <dgm:cxn modelId="{85C9235D-1352-43ED-8350-D8C6E7B26736}" type="presParOf" srcId="{6156FB3A-C7A5-479C-B1DF-98AD21A6225A}" destId="{8E47F341-FB17-4685-9E27-C8A463666F7D}" srcOrd="2" destOrd="0" presId="urn:microsoft.com/office/officeart/2018/2/layout/IconVerticalSolidList"/>
    <dgm:cxn modelId="{20D7FBF6-25F8-4892-AACA-EFA994FA6E54}" type="presParOf" srcId="{6156FB3A-C7A5-479C-B1DF-98AD21A6225A}" destId="{40633918-9EA5-4B0C-80ED-870671D7335C}" srcOrd="3" destOrd="0" presId="urn:microsoft.com/office/officeart/2018/2/layout/IconVerticalSolidList"/>
    <dgm:cxn modelId="{35C980F8-B335-4EEB-A369-2C4FA2CF7381}" type="presParOf" srcId="{7CCB2FFB-A1F6-4B15-B17D-CDA78061CA0D}" destId="{BE813FA8-A8FE-4F67-928C-03BE70167AB7}" srcOrd="3" destOrd="0" presId="urn:microsoft.com/office/officeart/2018/2/layout/IconVerticalSolidList"/>
    <dgm:cxn modelId="{BAC4B470-60E0-4778-B1EE-F98420D9F745}" type="presParOf" srcId="{7CCB2FFB-A1F6-4B15-B17D-CDA78061CA0D}" destId="{9BDC6850-6F2D-4BF3-AE77-57A870EDD4D9}" srcOrd="4" destOrd="0" presId="urn:microsoft.com/office/officeart/2018/2/layout/IconVerticalSolidList"/>
    <dgm:cxn modelId="{7519FBA2-502D-4A19-9CBC-87DE8926D3FA}" type="presParOf" srcId="{9BDC6850-6F2D-4BF3-AE77-57A870EDD4D9}" destId="{9EBE7B5F-A8A4-4BF6-8F7C-24AC295A07BB}" srcOrd="0" destOrd="0" presId="urn:microsoft.com/office/officeart/2018/2/layout/IconVerticalSolidList"/>
    <dgm:cxn modelId="{8D9CF6CC-F823-4A0B-89C7-3C278A70748E}" type="presParOf" srcId="{9BDC6850-6F2D-4BF3-AE77-57A870EDD4D9}" destId="{328DE943-F00B-41F4-8A8E-527CC7D7913D}" srcOrd="1" destOrd="0" presId="urn:microsoft.com/office/officeart/2018/2/layout/IconVerticalSolidList"/>
    <dgm:cxn modelId="{EE281D02-8720-4249-A295-6C733E9A9CF3}" type="presParOf" srcId="{9BDC6850-6F2D-4BF3-AE77-57A870EDD4D9}" destId="{44292876-BEEB-457B-A059-2C7CD00A5CB3}" srcOrd="2" destOrd="0" presId="urn:microsoft.com/office/officeart/2018/2/layout/IconVerticalSolidList"/>
    <dgm:cxn modelId="{A3D9D7A3-95CD-4B65-BF10-2A725BFB84C9}" type="presParOf" srcId="{9BDC6850-6F2D-4BF3-AE77-57A870EDD4D9}" destId="{F54A3CAD-E7A3-42A3-8183-59A2401EDA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B475C-D510-462C-BB99-3BED00EE88C7}">
      <dsp:nvSpPr>
        <dsp:cNvPr id="0" name=""/>
        <dsp:cNvSpPr/>
      </dsp:nvSpPr>
      <dsp:spPr>
        <a:xfrm>
          <a:off x="0" y="27046"/>
          <a:ext cx="2636486" cy="362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7181A-7459-4F9A-826F-36632C6686D8}">
      <dsp:nvSpPr>
        <dsp:cNvPr id="0" name=""/>
        <dsp:cNvSpPr/>
      </dsp:nvSpPr>
      <dsp:spPr>
        <a:xfrm flipH="1" flipV="1">
          <a:off x="9902" y="12690"/>
          <a:ext cx="2758" cy="1297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A3DF1-347C-4D89-95AB-EC8557C64B2F}">
      <dsp:nvSpPr>
        <dsp:cNvPr id="0" name=""/>
        <dsp:cNvSpPr/>
      </dsp:nvSpPr>
      <dsp:spPr>
        <a:xfrm>
          <a:off x="22563" y="1056"/>
          <a:ext cx="2592134" cy="36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" tIns="3840" rIns="3840" bIns="38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2563" y="1056"/>
        <a:ext cx="2592134" cy="36281"/>
      </dsp:txXfrm>
    </dsp:sp>
    <dsp:sp modelId="{0152F7E5-7E2C-4CCD-9C51-9DDBF385A2AD}">
      <dsp:nvSpPr>
        <dsp:cNvPr id="0" name=""/>
        <dsp:cNvSpPr/>
      </dsp:nvSpPr>
      <dsp:spPr>
        <a:xfrm>
          <a:off x="0" y="0"/>
          <a:ext cx="2636486" cy="724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764B3-4886-4A1F-B95D-798BC61887DA}">
      <dsp:nvSpPr>
        <dsp:cNvPr id="0" name=""/>
        <dsp:cNvSpPr/>
      </dsp:nvSpPr>
      <dsp:spPr>
        <a:xfrm>
          <a:off x="7948" y="400418"/>
          <a:ext cx="6665" cy="144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33918-9EA5-4B0C-80ED-870671D7335C}">
      <dsp:nvSpPr>
        <dsp:cNvPr id="0" name=""/>
        <dsp:cNvSpPr/>
      </dsp:nvSpPr>
      <dsp:spPr>
        <a:xfrm>
          <a:off x="22563" y="389521"/>
          <a:ext cx="2592134" cy="36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" tIns="3840" rIns="3840" bIns="38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2563" y="389521"/>
        <a:ext cx="2592134" cy="36281"/>
      </dsp:txXfrm>
    </dsp:sp>
    <dsp:sp modelId="{9EBE7B5F-A8A4-4BF6-8F7C-24AC295A07BB}">
      <dsp:nvSpPr>
        <dsp:cNvPr id="0" name=""/>
        <dsp:cNvSpPr/>
      </dsp:nvSpPr>
      <dsp:spPr>
        <a:xfrm>
          <a:off x="0" y="777951"/>
          <a:ext cx="2636486" cy="362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DE943-F00B-41F4-8A8E-527CC7D7913D}">
      <dsp:nvSpPr>
        <dsp:cNvPr id="0" name=""/>
        <dsp:cNvSpPr/>
      </dsp:nvSpPr>
      <dsp:spPr>
        <a:xfrm>
          <a:off x="7948" y="788848"/>
          <a:ext cx="6665" cy="144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A3CAD-E7A3-42A3-8183-59A2401EDA94}">
      <dsp:nvSpPr>
        <dsp:cNvPr id="0" name=""/>
        <dsp:cNvSpPr/>
      </dsp:nvSpPr>
      <dsp:spPr>
        <a:xfrm>
          <a:off x="22563" y="777951"/>
          <a:ext cx="2592134" cy="36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" tIns="3840" rIns="3840" bIns="38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”</a:t>
          </a:r>
        </a:p>
      </dsp:txBody>
      <dsp:txXfrm>
        <a:off x="22563" y="777951"/>
        <a:ext cx="2592134" cy="36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B475C-D510-462C-BB99-3BED00EE88C7}">
      <dsp:nvSpPr>
        <dsp:cNvPr id="0" name=""/>
        <dsp:cNvSpPr/>
      </dsp:nvSpPr>
      <dsp:spPr>
        <a:xfrm>
          <a:off x="0" y="12886"/>
          <a:ext cx="6718501" cy="1415008"/>
        </a:xfrm>
        <a:prstGeom prst="roundRect">
          <a:avLst>
            <a:gd name="adj" fmla="val 10000"/>
          </a:avLst>
        </a:prstGeom>
        <a:solidFill>
          <a:srgbClr val="005C2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7181A-7459-4F9A-826F-36632C6686D8}">
      <dsp:nvSpPr>
        <dsp:cNvPr id="0" name=""/>
        <dsp:cNvSpPr/>
      </dsp:nvSpPr>
      <dsp:spPr>
        <a:xfrm>
          <a:off x="428040" y="318981"/>
          <a:ext cx="778254" cy="7782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A3DF1-347C-4D89-95AB-EC8557C64B2F}">
      <dsp:nvSpPr>
        <dsp:cNvPr id="0" name=""/>
        <dsp:cNvSpPr/>
      </dsp:nvSpPr>
      <dsp:spPr>
        <a:xfrm>
          <a:off x="1634335" y="604"/>
          <a:ext cx="5084165" cy="1415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55" tIns="149755" rIns="149755" bIns="1497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Главная задача моего проекта – обмен файлами между пользователями игры </a:t>
          </a:r>
          <a:r>
            <a:rPr lang="en-US" sz="2200" kern="1200" dirty="0"/>
            <a:t>“</a:t>
          </a:r>
          <a:r>
            <a:rPr lang="en-US" sz="2200" kern="1200" dirty="0" err="1"/>
            <a:t>CarX</a:t>
          </a:r>
          <a:r>
            <a:rPr lang="en-US" sz="2200" kern="1200" dirty="0"/>
            <a:t> drift racing online”</a:t>
          </a:r>
        </a:p>
      </dsp:txBody>
      <dsp:txXfrm>
        <a:off x="1634335" y="604"/>
        <a:ext cx="5084165" cy="1415008"/>
      </dsp:txXfrm>
    </dsp:sp>
    <dsp:sp modelId="{0152F7E5-7E2C-4CCD-9C51-9DDBF385A2AD}">
      <dsp:nvSpPr>
        <dsp:cNvPr id="0" name=""/>
        <dsp:cNvSpPr/>
      </dsp:nvSpPr>
      <dsp:spPr>
        <a:xfrm>
          <a:off x="0" y="1769365"/>
          <a:ext cx="6718501" cy="1415008"/>
        </a:xfrm>
        <a:prstGeom prst="roundRect">
          <a:avLst>
            <a:gd name="adj" fmla="val 10000"/>
          </a:avLst>
        </a:prstGeom>
        <a:solidFill>
          <a:srgbClr val="005C2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764B3-4886-4A1F-B95D-798BC61887DA}">
      <dsp:nvSpPr>
        <dsp:cNvPr id="0" name=""/>
        <dsp:cNvSpPr/>
      </dsp:nvSpPr>
      <dsp:spPr>
        <a:xfrm>
          <a:off x="428040" y="2087742"/>
          <a:ext cx="778254" cy="7782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33918-9EA5-4B0C-80ED-870671D7335C}">
      <dsp:nvSpPr>
        <dsp:cNvPr id="0" name=""/>
        <dsp:cNvSpPr/>
      </dsp:nvSpPr>
      <dsp:spPr>
        <a:xfrm>
          <a:off x="1634335" y="1769365"/>
          <a:ext cx="5084165" cy="1415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55" tIns="149755" rIns="149755" bIns="1497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Пользователи могут общаться в чате форума</a:t>
          </a:r>
          <a:endParaRPr lang="en-US" sz="2200" kern="1200" dirty="0"/>
        </a:p>
      </dsp:txBody>
      <dsp:txXfrm>
        <a:off x="1634335" y="1769365"/>
        <a:ext cx="5084165" cy="1415008"/>
      </dsp:txXfrm>
    </dsp:sp>
    <dsp:sp modelId="{9EBE7B5F-A8A4-4BF6-8F7C-24AC295A07BB}">
      <dsp:nvSpPr>
        <dsp:cNvPr id="0" name=""/>
        <dsp:cNvSpPr/>
      </dsp:nvSpPr>
      <dsp:spPr>
        <a:xfrm>
          <a:off x="0" y="3538126"/>
          <a:ext cx="6718501" cy="1415008"/>
        </a:xfrm>
        <a:prstGeom prst="roundRect">
          <a:avLst>
            <a:gd name="adj" fmla="val 10000"/>
          </a:avLst>
        </a:prstGeom>
        <a:solidFill>
          <a:srgbClr val="005C2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DE943-F00B-41F4-8A8E-527CC7D7913D}">
      <dsp:nvSpPr>
        <dsp:cNvPr id="0" name=""/>
        <dsp:cNvSpPr/>
      </dsp:nvSpPr>
      <dsp:spPr>
        <a:xfrm>
          <a:off x="428040" y="3856503"/>
          <a:ext cx="778254" cy="7782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A3CAD-E7A3-42A3-8183-59A2401EDA94}">
      <dsp:nvSpPr>
        <dsp:cNvPr id="0" name=""/>
        <dsp:cNvSpPr/>
      </dsp:nvSpPr>
      <dsp:spPr>
        <a:xfrm>
          <a:off x="1634335" y="3538126"/>
          <a:ext cx="5084165" cy="1415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55" tIns="149755" rIns="149755" bIns="1497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Есть возможность узнать что-то новое об игре из раздела </a:t>
          </a:r>
          <a:r>
            <a:rPr lang="en-US" sz="2200" kern="1200" dirty="0"/>
            <a:t>“</a:t>
          </a:r>
          <a:r>
            <a:rPr lang="ru-RU" sz="2200" kern="1200" dirty="0"/>
            <a:t>Новости</a:t>
          </a:r>
          <a:r>
            <a:rPr lang="en-US" sz="2200" kern="1200" dirty="0"/>
            <a:t>”</a:t>
          </a:r>
        </a:p>
      </dsp:txBody>
      <dsp:txXfrm>
        <a:off x="1634335" y="3538126"/>
        <a:ext cx="5084165" cy="1415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28033-1754-41DE-B407-F1B248F09CB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AF100-74F7-4BA1-B50E-FE49C5682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188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AF100-74F7-4BA1-B50E-FE49C5682AD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6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AF100-74F7-4BA1-B50E-FE49C5682AD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71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AF100-74F7-4BA1-B50E-FE49C5682AD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86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CE348-9BB2-4237-8D82-DF98B37C2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CADF40-BE27-468A-8BCC-9B4D3799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7E5A20-E894-468B-A222-9CB7F69D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909-6AF4-4700-BEE2-61D99AE1A58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9605E-6ECC-4451-8B1F-550FF967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E1F50D-6145-4AFE-947B-2E0FB268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7744-51C3-452C-BA8F-9F63EE2B2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97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0204F-EA22-4B70-BAB2-ABB069CB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18F3FE-0E70-476B-B6C6-9C0292C12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F53E26-347D-45C2-A55A-4EF0A896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909-6AF4-4700-BEE2-61D99AE1A58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09A2B1-3271-44A3-88C5-4042F588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481373-FC0A-4E3A-972E-BB56E9B3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7744-51C3-452C-BA8F-9F63EE2B2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62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C630DB-19C3-4B4E-AC7B-BB31DDFEB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C5E343-672C-4565-9B90-56B6456B0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FEB233-83C7-40CC-AFC0-1FA8B10E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909-6AF4-4700-BEE2-61D99AE1A58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6F7814-8EA9-45D0-A880-852C4626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29D4F6-6DB4-4684-AC1F-D4E25F9F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7744-51C3-452C-BA8F-9F63EE2B2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10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3DEDB-A250-489C-BA34-0663194C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675D02-14F8-4533-B913-A6AFC045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0BE3E7-48BA-424B-8263-2BF53BC6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909-6AF4-4700-BEE2-61D99AE1A58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93C81-DC2E-446C-B981-AB3E71E4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9E699C-18BB-413D-A6C3-E76EA50B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7744-51C3-452C-BA8F-9F63EE2B2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1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FC08B-D48D-4814-ABDF-B160DE75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CD310A-55F1-4CF5-AC6F-E67F134AB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2FF1C0-4C00-439D-8BBE-1E1FB3B4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909-6AF4-4700-BEE2-61D99AE1A58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77D85D-EDCE-4D31-97AA-224DDBF5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761815-4DBA-44CA-AAC2-31C00072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7744-51C3-452C-BA8F-9F63EE2B2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74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7DD99-0918-44A2-AE01-AE887B1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C44DDB-685B-4F65-B432-652C37CC6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064CAD-84FB-4114-AB08-58C0F7E0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57AB55-9D1C-48F0-B75D-CB7F0E18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909-6AF4-4700-BEE2-61D99AE1A58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3CD08-E082-45D6-AC10-3BDBDB51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6B4CB9-22F7-4C92-872D-37366617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7744-51C3-452C-BA8F-9F63EE2B2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0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230F5-EA4A-40D6-B72C-4BF4789F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757270-90AB-47CC-BB1A-65B536FC5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FEF386-71B0-4713-AD58-5E137EFFD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F160F0-6BF4-432B-89BA-A2E3504B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0EB466-075F-43ED-AEAF-A54B887E9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BFEBB4-4C1B-4F2E-BDCC-4F357637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909-6AF4-4700-BEE2-61D99AE1A58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6F8C27-2132-42B8-9B80-C3113C7B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8115E9-FB6B-411E-8743-D7F5B973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7744-51C3-452C-BA8F-9F63EE2B2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6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75385-1010-42AC-A2F6-F5469385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90D788-B371-4470-923B-21FFDF8C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909-6AF4-4700-BEE2-61D99AE1A58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592BFF-D72B-42AA-A2DD-F5BDC2EE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5253E1-5B8C-4633-AC3B-82A8B99D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7744-51C3-452C-BA8F-9F63EE2B2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39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753B7E-4476-4FC3-A72C-E70D101B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909-6AF4-4700-BEE2-61D99AE1A58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BBD042-AAC8-4816-BC3E-B20299F6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BFB96E-A6C3-43DE-8FA6-BB4F531B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7744-51C3-452C-BA8F-9F63EE2B2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97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BD292-584C-4AF3-AC99-5D1FE95F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ABF444-904E-4D5C-8D26-629201B25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412619-9F75-41E9-9CBC-1C537B66C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C69C32-7253-4F35-90D4-C98F0E45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909-6AF4-4700-BEE2-61D99AE1A58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887AC2-D412-4607-B823-A38D84DF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4DB600-C0F8-4FA5-8721-5B09CB15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7744-51C3-452C-BA8F-9F63EE2B2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94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BBD5C-F208-4AD9-9643-918D78B6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B975769-FE46-4B03-B310-E95321ADE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B1986C-D8C7-4F6D-9CCB-EF1280250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D8628E-0242-4AA6-8A3E-07EDAEE0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7909-6AF4-4700-BEE2-61D99AE1A58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AB24B4-77CF-48C6-82B8-B3842C9F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7B19F1-CE69-432C-9CA9-E7094824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7744-51C3-452C-BA8F-9F63EE2B2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60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08434-FE3C-4378-9F1D-5BA6413D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5DCB7A-D285-42E0-870B-26ED88105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C3B27C-A931-4072-BF2B-12D37E52B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7909-6AF4-4700-BEE2-61D99AE1A58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1C17E-01A6-4BF8-98B2-1906E36B5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51227D-0E18-4B60-A17B-8F05D5B59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A7744-51C3-452C-BA8F-9F63EE2B2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81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04690-2AFC-40B7-9BB6-7A7BC4FF4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Forum </a:t>
            </a:r>
            <a:r>
              <a:rPr lang="en-US" dirty="0" err="1"/>
              <a:t>CarX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DED0BF-FDA9-430F-B120-8C60ED4B3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Васильев Артём</a:t>
            </a:r>
          </a:p>
          <a:p>
            <a:endParaRPr lang="ru-RU"/>
          </a:p>
          <a:p>
            <a:endParaRPr lang="ru-RU"/>
          </a:p>
          <a:p>
            <a:r>
              <a:rPr lang="ru-RU"/>
              <a:t>Я поменяю весь дизайн презентации </a:t>
            </a:r>
            <a:r>
              <a:rPr lang="en-US"/>
              <a:t>:)</a:t>
            </a:r>
            <a:endParaRPr lang="ru-RU" dirty="0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C38A1BE-7EB2-4B15-B2F9-A42897EAA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3632"/>
            <a:ext cx="12192000" cy="962526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EEEAB0-C673-491A-8967-635583EC0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0"/>
            <a:ext cx="8686800" cy="685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444A02-79B0-443C-888C-A57461871BC4}"/>
              </a:ext>
            </a:extLst>
          </p:cNvPr>
          <p:cNvSpPr txBox="1"/>
          <p:nvPr/>
        </p:nvSpPr>
        <p:spPr>
          <a:xfrm>
            <a:off x="1978630" y="2189721"/>
            <a:ext cx="82347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err="1">
                <a:solidFill>
                  <a:srgbClr val="BBBBBB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CarX</a:t>
            </a:r>
            <a:r>
              <a:rPr lang="en-US" sz="4800" dirty="0">
                <a:solidFill>
                  <a:srgbClr val="BBBBBB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Drift Racing Online </a:t>
            </a:r>
            <a:endParaRPr lang="ru-RU" sz="4800" dirty="0">
              <a:solidFill>
                <a:srgbClr val="BBBBB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742450-B611-4C84-A66A-2151D992EE42}"/>
              </a:ext>
            </a:extLst>
          </p:cNvPr>
          <p:cNvSpPr txBox="1"/>
          <p:nvPr/>
        </p:nvSpPr>
        <p:spPr>
          <a:xfrm>
            <a:off x="8382740" y="2946711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BBBBBB"/>
                </a:solidFill>
                <a:latin typeface="Arial Rounded MT Bold" panose="020F0704030504030204" pitchFamily="34" charset="0"/>
              </a:rPr>
              <a:t>forum</a:t>
            </a:r>
            <a:endParaRPr lang="ru-RU" sz="3200" dirty="0">
              <a:solidFill>
                <a:srgbClr val="BBBB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4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E52ADF21-1E36-E7A8-F3B1-48F39F63F4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157126"/>
              </p:ext>
            </p:extLst>
          </p:nvPr>
        </p:nvGraphicFramePr>
        <p:xfrm>
          <a:off x="857436" y="4616568"/>
          <a:ext cx="2636486" cy="815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C336AD9-DC77-432E-A42B-1FDF271B95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3632"/>
            <a:ext cx="12192000" cy="9625264"/>
          </a:xfrm>
          <a:prstGeom prst="rect">
            <a:avLst/>
          </a:prstGeom>
        </p:spPr>
      </p:pic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41B68492-CF33-4F19-97F9-F315E112824C}"/>
              </a:ext>
            </a:extLst>
          </p:cNvPr>
          <p:cNvSpPr/>
          <p:nvPr/>
        </p:nvSpPr>
        <p:spPr>
          <a:xfrm>
            <a:off x="241162" y="1140573"/>
            <a:ext cx="4253381" cy="4576853"/>
          </a:xfrm>
          <a:prstGeom prst="roundRect">
            <a:avLst>
              <a:gd name="adj" fmla="val 11032"/>
            </a:avLst>
          </a:prstGeom>
          <a:solidFill>
            <a:srgbClr val="005C2C"/>
          </a:solidFill>
          <a:ln>
            <a:solidFill>
              <a:srgbClr val="005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26B3-3DA0-4166-8AFC-DF2A6BFF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63" y="1140573"/>
            <a:ext cx="4253380" cy="4576854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чего нужен мой проект</a:t>
            </a:r>
            <a:r>
              <a:rPr lang="en-US" sz="60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6000" dirty="0">
              <a:solidFill>
                <a:srgbClr val="BBBBB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2">
            <a:extLst>
              <a:ext uri="{FF2B5EF4-FFF2-40B4-BE49-F238E27FC236}">
                <a16:creationId xmlns:a16="http://schemas.microsoft.com/office/drawing/2014/main" id="{E6DBF12F-2CBB-4B30-89BA-8BAB8CBCF7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572631"/>
              </p:ext>
            </p:extLst>
          </p:nvPr>
        </p:nvGraphicFramePr>
        <p:xfrm>
          <a:off x="5135171" y="952128"/>
          <a:ext cx="6718501" cy="4953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56345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03987F1-F290-41A2-B9A9-C5EFC9A1B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3632"/>
            <a:ext cx="12192000" cy="962526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7124266-B3A4-49D6-A8A3-14E8C3D5B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230" y="-1794061"/>
            <a:ext cx="16978306" cy="13403926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520BF7C-37C4-4669-B9C1-8A688779266E}"/>
              </a:ext>
            </a:extLst>
          </p:cNvPr>
          <p:cNvSpPr/>
          <p:nvPr/>
        </p:nvSpPr>
        <p:spPr>
          <a:xfrm>
            <a:off x="172229" y="1140573"/>
            <a:ext cx="4253381" cy="4576853"/>
          </a:xfrm>
          <a:prstGeom prst="roundRect">
            <a:avLst>
              <a:gd name="adj" fmla="val 11032"/>
            </a:avLst>
          </a:prstGeom>
          <a:solidFill>
            <a:srgbClr val="005C2C"/>
          </a:solidFill>
          <a:ln>
            <a:solidFill>
              <a:srgbClr val="005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FA67D-2127-4CA7-9DC0-54596E14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29" y="1140573"/>
            <a:ext cx="4253381" cy="457685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6000" kern="12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Формы регистрации</a:t>
            </a:r>
            <a:r>
              <a:rPr lang="en-US" sz="6000" kern="12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000" kern="12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авторизации</a:t>
            </a:r>
            <a:endParaRPr lang="en-US" sz="6000" kern="1200" dirty="0">
              <a:solidFill>
                <a:srgbClr val="BBBBB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5D824C78-92AD-4752-A19C-E1F72FD7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03552"/>
            <a:ext cx="10515600" cy="43513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68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B0E96FB-D461-4F7D-BF59-EF87F7F94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3632"/>
            <a:ext cx="12192000" cy="9625264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1B47010-66F6-425A-9B01-566E3648C139}"/>
              </a:ext>
            </a:extLst>
          </p:cNvPr>
          <p:cNvSpPr/>
          <p:nvPr/>
        </p:nvSpPr>
        <p:spPr>
          <a:xfrm>
            <a:off x="179019" y="1140573"/>
            <a:ext cx="4253381" cy="4576853"/>
          </a:xfrm>
          <a:prstGeom prst="roundRect">
            <a:avLst>
              <a:gd name="adj" fmla="val 11032"/>
            </a:avLst>
          </a:prstGeom>
          <a:solidFill>
            <a:srgbClr val="005C2C"/>
          </a:solidFill>
          <a:ln>
            <a:solidFill>
              <a:srgbClr val="005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3CF9A-48CA-482A-AD00-C8580CEA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19" y="1140573"/>
            <a:ext cx="4253381" cy="4576853"/>
          </a:xfrm>
        </p:spPr>
        <p:txBody>
          <a:bodyPr>
            <a:noAutofit/>
          </a:bodyPr>
          <a:lstStyle/>
          <a:p>
            <a:pPr algn="ctr"/>
            <a:r>
              <a:rPr lang="ru-RU" sz="60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разделы</a:t>
            </a:r>
            <a:br>
              <a:rPr lang="ru-RU" sz="60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73E204A-3E11-42A3-A1F7-7FB873DBF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26" y="537104"/>
            <a:ext cx="7528555" cy="5943595"/>
          </a:xfrm>
        </p:spPr>
      </p:pic>
    </p:spTree>
    <p:extLst>
      <p:ext uri="{BB962C8B-B14F-4D97-AF65-F5344CB8AC3E}">
        <p14:creationId xmlns:p14="http://schemas.microsoft.com/office/powerpoint/2010/main" val="679789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0013DA3-3292-4E67-B8E0-92DE45AC4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3632"/>
            <a:ext cx="12192000" cy="962526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57215-3614-46E6-84C9-C4C7F156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028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rgbClr val="BBBBBB"/>
                </a:solidFill>
                <a:latin typeface="Arial Rounded MT Bold" panose="020F0704030504030204" pitchFamily="34" charset="0"/>
              </a:rPr>
              <a:t>Telegramm</a:t>
            </a:r>
            <a:r>
              <a:rPr lang="en-US" sz="4800" dirty="0">
                <a:solidFill>
                  <a:srgbClr val="BBBBBB"/>
                </a:solidFill>
                <a:latin typeface="Arial Rounded MT Bold" panose="020F0704030504030204" pitchFamily="34" charset="0"/>
              </a:rPr>
              <a:t> bot</a:t>
            </a:r>
            <a:endParaRPr lang="ru-RU" sz="4800" dirty="0">
              <a:solidFill>
                <a:srgbClr val="BBBBBB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CD304AA-0BB7-448F-9082-9EF48F555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81" y="2393355"/>
            <a:ext cx="7211627" cy="5693390"/>
          </a:xfrm>
        </p:spPr>
      </p:pic>
    </p:spTree>
    <p:extLst>
      <p:ext uri="{BB962C8B-B14F-4D97-AF65-F5344CB8AC3E}">
        <p14:creationId xmlns:p14="http://schemas.microsoft.com/office/powerpoint/2010/main" val="130128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2C377D6-10A3-4A77-945F-A14D443DE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3632"/>
            <a:ext cx="12192000" cy="9625264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11D8F7E-2894-439E-A6A1-9E7CBD92843A}"/>
              </a:ext>
            </a:extLst>
          </p:cNvPr>
          <p:cNvSpPr/>
          <p:nvPr/>
        </p:nvSpPr>
        <p:spPr>
          <a:xfrm>
            <a:off x="241162" y="1140573"/>
            <a:ext cx="4253381" cy="4576853"/>
          </a:xfrm>
          <a:prstGeom prst="roundRect">
            <a:avLst>
              <a:gd name="adj" fmla="val 11032"/>
            </a:avLst>
          </a:prstGeom>
          <a:solidFill>
            <a:srgbClr val="005C2C"/>
          </a:solidFill>
          <a:ln>
            <a:solidFill>
              <a:srgbClr val="005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Объект 6" descr="Изображение выглядит как текст, экран, электроник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CC82D15-B696-4D33-B163-80677D318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43" y="-692663"/>
            <a:ext cx="10757295" cy="849260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3A661-DDC2-4D6D-99E1-36A0A864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94" y="1140574"/>
            <a:ext cx="4339716" cy="4576852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rgbClr val="BBB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бота</a:t>
            </a:r>
          </a:p>
        </p:txBody>
      </p:sp>
    </p:spTree>
    <p:extLst>
      <p:ext uri="{BB962C8B-B14F-4D97-AF65-F5344CB8AC3E}">
        <p14:creationId xmlns:p14="http://schemas.microsoft.com/office/powerpoint/2010/main" val="390754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дзаголовок 11">
            <a:extLst>
              <a:ext uri="{FF2B5EF4-FFF2-40B4-BE49-F238E27FC236}">
                <a16:creationId xmlns:a16="http://schemas.microsoft.com/office/drawing/2014/main" id="{4D275A69-0F4D-4ADD-930E-4F2416158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63" y="4907756"/>
            <a:ext cx="9144000" cy="1655762"/>
          </a:xfrm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04690-2AFC-40B7-9BB6-7A7BC4FF4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Forum </a:t>
            </a:r>
            <a:r>
              <a:rPr lang="en-US" dirty="0" err="1"/>
              <a:t>CarX</a:t>
            </a:r>
            <a:endParaRPr lang="ru-RU" dirty="0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C38A1BE-7EB2-4B15-B2F9-A42897EAA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3632"/>
            <a:ext cx="12192000" cy="96252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444A02-79B0-443C-888C-A57461871BC4}"/>
              </a:ext>
            </a:extLst>
          </p:cNvPr>
          <p:cNvSpPr txBox="1"/>
          <p:nvPr/>
        </p:nvSpPr>
        <p:spPr>
          <a:xfrm>
            <a:off x="2356919" y="93270"/>
            <a:ext cx="82347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err="1">
                <a:solidFill>
                  <a:srgbClr val="BBBBBB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CarX</a:t>
            </a:r>
            <a:r>
              <a:rPr lang="en-US" sz="4800" dirty="0">
                <a:solidFill>
                  <a:srgbClr val="BBBBBB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Drift Racing Online </a:t>
            </a:r>
            <a:endParaRPr lang="ru-RU" sz="4800" dirty="0">
              <a:solidFill>
                <a:srgbClr val="BBBBB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742450-B611-4C84-A66A-2151D992EE42}"/>
              </a:ext>
            </a:extLst>
          </p:cNvPr>
          <p:cNvSpPr txBox="1"/>
          <p:nvPr/>
        </p:nvSpPr>
        <p:spPr>
          <a:xfrm>
            <a:off x="9465285" y="603321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BBBBBB"/>
                </a:solidFill>
                <a:latin typeface="Arial Rounded MT Bold" panose="020F0704030504030204" pitchFamily="34" charset="0"/>
              </a:rPr>
              <a:t>forum</a:t>
            </a:r>
            <a:endParaRPr lang="ru-RU" sz="3200" dirty="0">
              <a:solidFill>
                <a:srgbClr val="BBBBBB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0E9C271-A991-4B4D-B33B-01EA39340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5582"/>
            <a:ext cx="5039461" cy="50488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6CC8343-CA20-4622-844B-A665A18C6BF9}"/>
              </a:ext>
            </a:extLst>
          </p:cNvPr>
          <p:cNvSpPr txBox="1"/>
          <p:nvPr/>
        </p:nvSpPr>
        <p:spPr>
          <a:xfrm>
            <a:off x="1338825" y="952956"/>
            <a:ext cx="5566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BBBBBB"/>
                </a:solidFill>
                <a:latin typeface="Comic Sans MS" panose="030F0702030302020204" pitchFamily="66" charset="0"/>
              </a:rPr>
              <a:t>Бот в телеграмм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CB86B1-79BD-4BEE-BA6D-C446A6DC3F5B}"/>
              </a:ext>
            </a:extLst>
          </p:cNvPr>
          <p:cNvSpPr txBox="1"/>
          <p:nvPr/>
        </p:nvSpPr>
        <p:spPr>
          <a:xfrm>
            <a:off x="8147929" y="1093674"/>
            <a:ext cx="4214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BBBBBB"/>
                </a:solidFill>
                <a:latin typeface="Comic Sans MS" panose="030F0702030302020204" pitchFamily="66" charset="0"/>
              </a:rPr>
              <a:t>Сайт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2D2A0E9-9322-483E-99BC-889E90909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3" y="1645201"/>
            <a:ext cx="5039461" cy="50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032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82</Words>
  <Application>Microsoft Office PowerPoint</Application>
  <PresentationFormat>Широкоэкранный</PresentationFormat>
  <Paragraphs>24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Comic Sans MS</vt:lpstr>
      <vt:lpstr>Times New Roman</vt:lpstr>
      <vt:lpstr>Тема Office</vt:lpstr>
      <vt:lpstr>Forum CarX</vt:lpstr>
      <vt:lpstr>Для чего нужен мой проект?</vt:lpstr>
      <vt:lpstr>Формы регистрации и авторизации</vt:lpstr>
      <vt:lpstr>Основные разделы сайта</vt:lpstr>
      <vt:lpstr>Telegramm bot</vt:lpstr>
      <vt:lpstr>Функционал бота</vt:lpstr>
      <vt:lpstr>Forum CarX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Forum CarX</dc:title>
  <dc:creator>Yevgeniy Vasilyev</dc:creator>
  <cp:lastModifiedBy>Yevgeniy Vasilyev</cp:lastModifiedBy>
  <cp:revision>44</cp:revision>
  <dcterms:created xsi:type="dcterms:W3CDTF">2022-04-11T14:21:17Z</dcterms:created>
  <dcterms:modified xsi:type="dcterms:W3CDTF">2022-04-15T11:55:00Z</dcterms:modified>
</cp:coreProperties>
</file>