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C"/>
    <a:srgbClr val="007638"/>
    <a:srgbClr val="00A44D"/>
    <a:srgbClr val="4D9580"/>
    <a:srgbClr val="95C8BA"/>
    <a:srgbClr val="BBBBBB"/>
    <a:srgbClr val="4A5A72"/>
    <a:srgbClr val="99A8BD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2D7C0-B75A-47D9-85FB-D4653D97B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9ED78B-F114-4624-80B8-4B2011FD90E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3D8FCFF-13A2-4136-8559-61ABD5F5026C}" type="parTrans" cxnId="{ED919D29-E3C6-4E98-B3EB-5729FA6FA8D6}">
      <dgm:prSet/>
      <dgm:spPr/>
      <dgm:t>
        <a:bodyPr/>
        <a:lstStyle/>
        <a:p>
          <a:endParaRPr lang="en-US"/>
        </a:p>
      </dgm:t>
    </dgm:pt>
    <dgm:pt modelId="{F24E7465-CD6E-4D35-9326-FFC9A5EDB037}" type="sibTrans" cxnId="{ED919D29-E3C6-4E98-B3EB-5729FA6FA8D6}">
      <dgm:prSet/>
      <dgm:spPr/>
      <dgm:t>
        <a:bodyPr/>
        <a:lstStyle/>
        <a:p>
          <a:endParaRPr lang="en-US"/>
        </a:p>
      </dgm:t>
    </dgm:pt>
    <dgm:pt modelId="{63D3734F-49B0-4059-9350-5302F36CCC4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6A6A92C-49C7-4D51-8C25-E0DDCC9AC29B}" type="parTrans" cxnId="{7292D419-70E5-40AF-903E-E6E0BB6869FF}">
      <dgm:prSet/>
      <dgm:spPr/>
      <dgm:t>
        <a:bodyPr/>
        <a:lstStyle/>
        <a:p>
          <a:endParaRPr lang="en-US"/>
        </a:p>
      </dgm:t>
    </dgm:pt>
    <dgm:pt modelId="{5443A5C8-D29D-4D80-A6E1-752363A48ED8}" type="sibTrans" cxnId="{7292D419-70E5-40AF-903E-E6E0BB6869FF}">
      <dgm:prSet/>
      <dgm:spPr/>
      <dgm:t>
        <a:bodyPr/>
        <a:lstStyle/>
        <a:p>
          <a:endParaRPr lang="en-US"/>
        </a:p>
      </dgm:t>
    </dgm:pt>
    <dgm:pt modelId="{627DAD86-0C57-4184-9024-08370D50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”</a:t>
          </a:r>
        </a:p>
      </dgm:t>
    </dgm:pt>
    <dgm:pt modelId="{B8CEE528-DC0C-47C5-8BF6-4A445F48A40C}" type="parTrans" cxnId="{8B3FC9E3-6A37-4A84-9224-5258DA213BF7}">
      <dgm:prSet/>
      <dgm:spPr/>
      <dgm:t>
        <a:bodyPr/>
        <a:lstStyle/>
        <a:p>
          <a:endParaRPr lang="en-US"/>
        </a:p>
      </dgm:t>
    </dgm:pt>
    <dgm:pt modelId="{5B12604E-0705-4C0D-A599-535C1D4EA7BD}" type="sibTrans" cxnId="{8B3FC9E3-6A37-4A84-9224-5258DA213BF7}">
      <dgm:prSet/>
      <dgm:spPr/>
      <dgm:t>
        <a:bodyPr/>
        <a:lstStyle/>
        <a:p>
          <a:endParaRPr lang="en-US"/>
        </a:p>
      </dgm:t>
    </dgm:pt>
    <dgm:pt modelId="{7CCB2FFB-A1F6-4B15-B17D-CDA78061CA0D}" type="pres">
      <dgm:prSet presAssocID="{0F92D7C0-B75A-47D9-85FB-D4653D97BE52}" presName="root" presStyleCnt="0">
        <dgm:presLayoutVars>
          <dgm:dir/>
          <dgm:resizeHandles val="exact"/>
        </dgm:presLayoutVars>
      </dgm:prSet>
      <dgm:spPr/>
    </dgm:pt>
    <dgm:pt modelId="{387BE7D7-1FF8-4F07-9A48-1588C262CD1D}" type="pres">
      <dgm:prSet presAssocID="{E99ED78B-F114-4624-80B8-4B2011FD90E5}" presName="compNode" presStyleCnt="0"/>
      <dgm:spPr/>
    </dgm:pt>
    <dgm:pt modelId="{0AEB475C-D510-462C-BB99-3BED00EE88C7}" type="pres">
      <dgm:prSet presAssocID="{E99ED78B-F114-4624-80B8-4B2011FD90E5}" presName="bgRect" presStyleLbl="bgShp" presStyleIdx="0" presStyleCnt="3" custLinFactNeighborX="-539" custLinFactNeighborY="71703"/>
      <dgm:spPr/>
    </dgm:pt>
    <dgm:pt modelId="{0B57181A-7459-4F9A-826F-36632C6686D8}" type="pres">
      <dgm:prSet presAssocID="{E99ED78B-F114-4624-80B8-4B2011FD90E5}" presName="iconRect" presStyleLbl="node1" presStyleIdx="0" presStyleCnt="3" custFlipVert="1" custFlipHor="1" custScaleX="41379" custScaleY="89804"/>
      <dgm:spPr/>
    </dgm:pt>
    <dgm:pt modelId="{3E58A9FF-4A77-432D-8FA1-888A3046B0BB}" type="pres">
      <dgm:prSet presAssocID="{E99ED78B-F114-4624-80B8-4B2011FD90E5}" presName="spaceRect" presStyleCnt="0"/>
      <dgm:spPr/>
    </dgm:pt>
    <dgm:pt modelId="{46EA3DF1-347C-4D89-95AB-EC8557C64B2F}" type="pres">
      <dgm:prSet presAssocID="{E99ED78B-F114-4624-80B8-4B2011FD90E5}" presName="parTx" presStyleLbl="revTx" presStyleIdx="0" presStyleCnt="3">
        <dgm:presLayoutVars>
          <dgm:chMax val="0"/>
          <dgm:chPref val="0"/>
        </dgm:presLayoutVars>
      </dgm:prSet>
      <dgm:spPr/>
    </dgm:pt>
    <dgm:pt modelId="{7C3CDE75-A39F-476D-9FCE-B0DD172C0FEF}" type="pres">
      <dgm:prSet presAssocID="{F24E7465-CD6E-4D35-9326-FFC9A5EDB037}" presName="sibTrans" presStyleCnt="0"/>
      <dgm:spPr/>
    </dgm:pt>
    <dgm:pt modelId="{6156FB3A-C7A5-479C-B1DF-98AD21A6225A}" type="pres">
      <dgm:prSet presAssocID="{63D3734F-49B0-4059-9350-5302F36CCC47}" presName="compNode" presStyleCnt="0"/>
      <dgm:spPr/>
    </dgm:pt>
    <dgm:pt modelId="{0152F7E5-7E2C-4CCD-9C51-9DDBF385A2AD}" type="pres">
      <dgm:prSet presAssocID="{63D3734F-49B0-4059-9350-5302F36CCC47}" presName="bgRect" presStyleLbl="bgShp" presStyleIdx="1" presStyleCnt="3" custScaleY="2000000" custLinFactY="-500000" custLinFactNeighborX="-3050" custLinFactNeighborY="-583210"/>
      <dgm:spPr/>
    </dgm:pt>
    <dgm:pt modelId="{B5B764B3-4886-4A1F-B95D-798BC61887DA}" type="pres">
      <dgm:prSet presAssocID="{63D3734F-49B0-4059-9350-5302F36CCC47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8E47F341-FB17-4685-9E27-C8A463666F7D}" type="pres">
      <dgm:prSet presAssocID="{63D3734F-49B0-4059-9350-5302F36CCC47}" presName="spaceRect" presStyleCnt="0"/>
      <dgm:spPr/>
    </dgm:pt>
    <dgm:pt modelId="{40633918-9EA5-4B0C-80ED-870671D7335C}" type="pres">
      <dgm:prSet presAssocID="{63D3734F-49B0-4059-9350-5302F36CCC47}" presName="parTx" presStyleLbl="revTx" presStyleIdx="1" presStyleCnt="3">
        <dgm:presLayoutVars>
          <dgm:chMax val="0"/>
          <dgm:chPref val="0"/>
        </dgm:presLayoutVars>
      </dgm:prSet>
      <dgm:spPr/>
    </dgm:pt>
    <dgm:pt modelId="{BE813FA8-A8FE-4F67-928C-03BE70167AB7}" type="pres">
      <dgm:prSet presAssocID="{5443A5C8-D29D-4D80-A6E1-752363A48ED8}" presName="sibTrans" presStyleCnt="0"/>
      <dgm:spPr/>
    </dgm:pt>
    <dgm:pt modelId="{9BDC6850-6F2D-4BF3-AE77-57A870EDD4D9}" type="pres">
      <dgm:prSet presAssocID="{627DAD86-0C57-4184-9024-08370D50A006}" presName="compNode" presStyleCnt="0"/>
      <dgm:spPr/>
    </dgm:pt>
    <dgm:pt modelId="{9EBE7B5F-A8A4-4BF6-8F7C-24AC295A07BB}" type="pres">
      <dgm:prSet presAssocID="{627DAD86-0C57-4184-9024-08370D50A006}" presName="bgRect" presStyleLbl="bgShp" presStyleIdx="2" presStyleCnt="3"/>
      <dgm:spPr/>
    </dgm:pt>
    <dgm:pt modelId="{328DE943-F00B-41F4-8A8E-527CC7D7913D}" type="pres">
      <dgm:prSet presAssocID="{627DAD86-0C57-4184-9024-08370D50A00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азета"/>
        </a:ext>
      </dgm:extLst>
    </dgm:pt>
    <dgm:pt modelId="{44292876-BEEB-457B-A059-2C7CD00A5CB3}" type="pres">
      <dgm:prSet presAssocID="{627DAD86-0C57-4184-9024-08370D50A006}" presName="spaceRect" presStyleCnt="0"/>
      <dgm:spPr/>
    </dgm:pt>
    <dgm:pt modelId="{F54A3CAD-E7A3-42A3-8183-59A2401EDA94}" type="pres">
      <dgm:prSet presAssocID="{627DAD86-0C57-4184-9024-08370D50A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F7280E-A52D-4745-B612-5B9616BF0079}" type="presOf" srcId="{E99ED78B-F114-4624-80B8-4B2011FD90E5}" destId="{46EA3DF1-347C-4D89-95AB-EC8557C64B2F}" srcOrd="0" destOrd="0" presId="urn:microsoft.com/office/officeart/2018/2/layout/IconVerticalSolidList"/>
    <dgm:cxn modelId="{7292D419-70E5-40AF-903E-E6E0BB6869FF}" srcId="{0F92D7C0-B75A-47D9-85FB-D4653D97BE52}" destId="{63D3734F-49B0-4059-9350-5302F36CCC47}" srcOrd="1" destOrd="0" parTransId="{46A6A92C-49C7-4D51-8C25-E0DDCC9AC29B}" sibTransId="{5443A5C8-D29D-4D80-A6E1-752363A48ED8}"/>
    <dgm:cxn modelId="{ED919D29-E3C6-4E98-B3EB-5729FA6FA8D6}" srcId="{0F92D7C0-B75A-47D9-85FB-D4653D97BE52}" destId="{E99ED78B-F114-4624-80B8-4B2011FD90E5}" srcOrd="0" destOrd="0" parTransId="{A3D8FCFF-13A2-4136-8559-61ABD5F5026C}" sibTransId="{F24E7465-CD6E-4D35-9326-FFC9A5EDB037}"/>
    <dgm:cxn modelId="{018D6762-6311-4B9C-A437-4E837FF4CE85}" type="presOf" srcId="{63D3734F-49B0-4059-9350-5302F36CCC47}" destId="{40633918-9EA5-4B0C-80ED-870671D7335C}" srcOrd="0" destOrd="0" presId="urn:microsoft.com/office/officeart/2018/2/layout/IconVerticalSolidList"/>
    <dgm:cxn modelId="{FACDEB4B-CA09-4DA8-AD2D-C136ACFC12BD}" type="presOf" srcId="{0F92D7C0-B75A-47D9-85FB-D4653D97BE52}" destId="{7CCB2FFB-A1F6-4B15-B17D-CDA78061CA0D}" srcOrd="0" destOrd="0" presId="urn:microsoft.com/office/officeart/2018/2/layout/IconVerticalSolidList"/>
    <dgm:cxn modelId="{539D8978-DFB0-44A1-A25A-F7EBF73D44A7}" type="presOf" srcId="{627DAD86-0C57-4184-9024-08370D50A006}" destId="{F54A3CAD-E7A3-42A3-8183-59A2401EDA94}" srcOrd="0" destOrd="0" presId="urn:microsoft.com/office/officeart/2018/2/layout/IconVerticalSolidList"/>
    <dgm:cxn modelId="{8B3FC9E3-6A37-4A84-9224-5258DA213BF7}" srcId="{0F92D7C0-B75A-47D9-85FB-D4653D97BE52}" destId="{627DAD86-0C57-4184-9024-08370D50A006}" srcOrd="2" destOrd="0" parTransId="{B8CEE528-DC0C-47C5-8BF6-4A445F48A40C}" sibTransId="{5B12604E-0705-4C0D-A599-535C1D4EA7BD}"/>
    <dgm:cxn modelId="{982149C1-9DA3-4D37-B14C-85B3F6881A45}" type="presParOf" srcId="{7CCB2FFB-A1F6-4B15-B17D-CDA78061CA0D}" destId="{387BE7D7-1FF8-4F07-9A48-1588C262CD1D}" srcOrd="0" destOrd="0" presId="urn:microsoft.com/office/officeart/2018/2/layout/IconVerticalSolidList"/>
    <dgm:cxn modelId="{DF32838F-45DA-4164-B178-F333629188EA}" type="presParOf" srcId="{387BE7D7-1FF8-4F07-9A48-1588C262CD1D}" destId="{0AEB475C-D510-462C-BB99-3BED00EE88C7}" srcOrd="0" destOrd="0" presId="urn:microsoft.com/office/officeart/2018/2/layout/IconVerticalSolidList"/>
    <dgm:cxn modelId="{A41BBCDA-19E9-49A2-9844-80E01A5264DB}" type="presParOf" srcId="{387BE7D7-1FF8-4F07-9A48-1588C262CD1D}" destId="{0B57181A-7459-4F9A-826F-36632C6686D8}" srcOrd="1" destOrd="0" presId="urn:microsoft.com/office/officeart/2018/2/layout/IconVerticalSolidList"/>
    <dgm:cxn modelId="{DC4DED44-C3DB-4FB0-8FC5-291EC23A3902}" type="presParOf" srcId="{387BE7D7-1FF8-4F07-9A48-1588C262CD1D}" destId="{3E58A9FF-4A77-432D-8FA1-888A3046B0BB}" srcOrd="2" destOrd="0" presId="urn:microsoft.com/office/officeart/2018/2/layout/IconVerticalSolidList"/>
    <dgm:cxn modelId="{BC84A433-4A03-4C21-BE35-101BFAD006CC}" type="presParOf" srcId="{387BE7D7-1FF8-4F07-9A48-1588C262CD1D}" destId="{46EA3DF1-347C-4D89-95AB-EC8557C64B2F}" srcOrd="3" destOrd="0" presId="urn:microsoft.com/office/officeart/2018/2/layout/IconVerticalSolidList"/>
    <dgm:cxn modelId="{6160F33F-3F09-4C6B-A705-76055E848773}" type="presParOf" srcId="{7CCB2FFB-A1F6-4B15-B17D-CDA78061CA0D}" destId="{7C3CDE75-A39F-476D-9FCE-B0DD172C0FEF}" srcOrd="1" destOrd="0" presId="urn:microsoft.com/office/officeart/2018/2/layout/IconVerticalSolidList"/>
    <dgm:cxn modelId="{1D7316F0-6DFF-417C-ABAA-C4C279A7E5A0}" type="presParOf" srcId="{7CCB2FFB-A1F6-4B15-B17D-CDA78061CA0D}" destId="{6156FB3A-C7A5-479C-B1DF-98AD21A6225A}" srcOrd="2" destOrd="0" presId="urn:microsoft.com/office/officeart/2018/2/layout/IconVerticalSolidList"/>
    <dgm:cxn modelId="{F3B3268A-6489-4B6C-84B2-30EE3E412B3A}" type="presParOf" srcId="{6156FB3A-C7A5-479C-B1DF-98AD21A6225A}" destId="{0152F7E5-7E2C-4CCD-9C51-9DDBF385A2AD}" srcOrd="0" destOrd="0" presId="urn:microsoft.com/office/officeart/2018/2/layout/IconVerticalSolidList"/>
    <dgm:cxn modelId="{64132CFE-8F54-4F28-B2DE-4F5125E08F50}" type="presParOf" srcId="{6156FB3A-C7A5-479C-B1DF-98AD21A6225A}" destId="{B5B764B3-4886-4A1F-B95D-798BC61887DA}" srcOrd="1" destOrd="0" presId="urn:microsoft.com/office/officeart/2018/2/layout/IconVerticalSolidList"/>
    <dgm:cxn modelId="{85C9235D-1352-43ED-8350-D8C6E7B26736}" type="presParOf" srcId="{6156FB3A-C7A5-479C-B1DF-98AD21A6225A}" destId="{8E47F341-FB17-4685-9E27-C8A463666F7D}" srcOrd="2" destOrd="0" presId="urn:microsoft.com/office/officeart/2018/2/layout/IconVerticalSolidList"/>
    <dgm:cxn modelId="{20D7FBF6-25F8-4892-AACA-EFA994FA6E54}" type="presParOf" srcId="{6156FB3A-C7A5-479C-B1DF-98AD21A6225A}" destId="{40633918-9EA5-4B0C-80ED-870671D7335C}" srcOrd="3" destOrd="0" presId="urn:microsoft.com/office/officeart/2018/2/layout/IconVerticalSolidList"/>
    <dgm:cxn modelId="{35C980F8-B335-4EEB-A369-2C4FA2CF7381}" type="presParOf" srcId="{7CCB2FFB-A1F6-4B15-B17D-CDA78061CA0D}" destId="{BE813FA8-A8FE-4F67-928C-03BE70167AB7}" srcOrd="3" destOrd="0" presId="urn:microsoft.com/office/officeart/2018/2/layout/IconVerticalSolidList"/>
    <dgm:cxn modelId="{BAC4B470-60E0-4778-B1EE-F98420D9F745}" type="presParOf" srcId="{7CCB2FFB-A1F6-4B15-B17D-CDA78061CA0D}" destId="{9BDC6850-6F2D-4BF3-AE77-57A870EDD4D9}" srcOrd="4" destOrd="0" presId="urn:microsoft.com/office/officeart/2018/2/layout/IconVerticalSolidList"/>
    <dgm:cxn modelId="{7519FBA2-502D-4A19-9CBC-87DE8926D3FA}" type="presParOf" srcId="{9BDC6850-6F2D-4BF3-AE77-57A870EDD4D9}" destId="{9EBE7B5F-A8A4-4BF6-8F7C-24AC295A07BB}" srcOrd="0" destOrd="0" presId="urn:microsoft.com/office/officeart/2018/2/layout/IconVerticalSolidList"/>
    <dgm:cxn modelId="{8D9CF6CC-F823-4A0B-89C7-3C278A70748E}" type="presParOf" srcId="{9BDC6850-6F2D-4BF3-AE77-57A870EDD4D9}" destId="{328DE943-F00B-41F4-8A8E-527CC7D7913D}" srcOrd="1" destOrd="0" presId="urn:microsoft.com/office/officeart/2018/2/layout/IconVerticalSolidList"/>
    <dgm:cxn modelId="{EE281D02-8720-4249-A295-6C733E9A9CF3}" type="presParOf" srcId="{9BDC6850-6F2D-4BF3-AE77-57A870EDD4D9}" destId="{44292876-BEEB-457B-A059-2C7CD00A5CB3}" srcOrd="2" destOrd="0" presId="urn:microsoft.com/office/officeart/2018/2/layout/IconVerticalSolidList"/>
    <dgm:cxn modelId="{A3D9D7A3-95CD-4B65-BF10-2A725BFB84C9}" type="presParOf" srcId="{9BDC6850-6F2D-4BF3-AE77-57A870EDD4D9}" destId="{F54A3CAD-E7A3-42A3-8183-59A2401ED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2D7C0-B75A-47D9-85FB-D4653D97B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99ED78B-F114-4624-80B8-4B2011FD90E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Главная задача моего проекта – обмен файлами между пользователями игры </a:t>
          </a:r>
          <a:r>
            <a:rPr lang="en-US" dirty="0"/>
            <a:t>“</a:t>
          </a:r>
          <a:r>
            <a:rPr lang="en-US" dirty="0" err="1"/>
            <a:t>CarX</a:t>
          </a:r>
          <a:r>
            <a:rPr lang="en-US" dirty="0"/>
            <a:t> drift racing online”</a:t>
          </a:r>
        </a:p>
      </dgm:t>
    </dgm:pt>
    <dgm:pt modelId="{A3D8FCFF-13A2-4136-8559-61ABD5F5026C}" type="parTrans" cxnId="{ED919D29-E3C6-4E98-B3EB-5729FA6FA8D6}">
      <dgm:prSet/>
      <dgm:spPr/>
      <dgm:t>
        <a:bodyPr/>
        <a:lstStyle/>
        <a:p>
          <a:endParaRPr lang="en-US"/>
        </a:p>
      </dgm:t>
    </dgm:pt>
    <dgm:pt modelId="{F24E7465-CD6E-4D35-9326-FFC9A5EDB037}" type="sibTrans" cxnId="{ED919D29-E3C6-4E98-B3EB-5729FA6FA8D6}">
      <dgm:prSet/>
      <dgm:spPr/>
      <dgm:t>
        <a:bodyPr/>
        <a:lstStyle/>
        <a:p>
          <a:endParaRPr lang="en-US"/>
        </a:p>
      </dgm:t>
    </dgm:pt>
    <dgm:pt modelId="{63D3734F-49B0-4059-9350-5302F36CCC4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Пользователи могут общаться в чате форума</a:t>
          </a:r>
          <a:endParaRPr lang="en-US" dirty="0"/>
        </a:p>
      </dgm:t>
    </dgm:pt>
    <dgm:pt modelId="{46A6A92C-49C7-4D51-8C25-E0DDCC9AC29B}" type="parTrans" cxnId="{7292D419-70E5-40AF-903E-E6E0BB6869FF}">
      <dgm:prSet/>
      <dgm:spPr/>
      <dgm:t>
        <a:bodyPr/>
        <a:lstStyle/>
        <a:p>
          <a:endParaRPr lang="en-US"/>
        </a:p>
      </dgm:t>
    </dgm:pt>
    <dgm:pt modelId="{5443A5C8-D29D-4D80-A6E1-752363A48ED8}" type="sibTrans" cxnId="{7292D419-70E5-40AF-903E-E6E0BB6869FF}">
      <dgm:prSet/>
      <dgm:spPr/>
      <dgm:t>
        <a:bodyPr/>
        <a:lstStyle/>
        <a:p>
          <a:endParaRPr lang="en-US"/>
        </a:p>
      </dgm:t>
    </dgm:pt>
    <dgm:pt modelId="{627DAD86-0C57-4184-9024-08370D50A00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Есть возможность узнать что-то новое об игре из раздела </a:t>
          </a:r>
          <a:r>
            <a:rPr lang="en-US" dirty="0"/>
            <a:t>“</a:t>
          </a:r>
          <a:r>
            <a:rPr lang="ru-RU" dirty="0"/>
            <a:t>Новости</a:t>
          </a:r>
          <a:r>
            <a:rPr lang="en-US" dirty="0"/>
            <a:t>”</a:t>
          </a:r>
        </a:p>
      </dgm:t>
    </dgm:pt>
    <dgm:pt modelId="{B8CEE528-DC0C-47C5-8BF6-4A445F48A40C}" type="parTrans" cxnId="{8B3FC9E3-6A37-4A84-9224-5258DA213BF7}">
      <dgm:prSet/>
      <dgm:spPr/>
      <dgm:t>
        <a:bodyPr/>
        <a:lstStyle/>
        <a:p>
          <a:endParaRPr lang="en-US"/>
        </a:p>
      </dgm:t>
    </dgm:pt>
    <dgm:pt modelId="{5B12604E-0705-4C0D-A599-535C1D4EA7BD}" type="sibTrans" cxnId="{8B3FC9E3-6A37-4A84-9224-5258DA213BF7}">
      <dgm:prSet/>
      <dgm:spPr/>
      <dgm:t>
        <a:bodyPr/>
        <a:lstStyle/>
        <a:p>
          <a:endParaRPr lang="en-US"/>
        </a:p>
      </dgm:t>
    </dgm:pt>
    <dgm:pt modelId="{7CCB2FFB-A1F6-4B15-B17D-CDA78061CA0D}" type="pres">
      <dgm:prSet presAssocID="{0F92D7C0-B75A-47D9-85FB-D4653D97BE52}" presName="root" presStyleCnt="0">
        <dgm:presLayoutVars>
          <dgm:dir/>
          <dgm:resizeHandles val="exact"/>
        </dgm:presLayoutVars>
      </dgm:prSet>
      <dgm:spPr/>
    </dgm:pt>
    <dgm:pt modelId="{387BE7D7-1FF8-4F07-9A48-1588C262CD1D}" type="pres">
      <dgm:prSet presAssocID="{E99ED78B-F114-4624-80B8-4B2011FD90E5}" presName="compNode" presStyleCnt="0"/>
      <dgm:spPr/>
    </dgm:pt>
    <dgm:pt modelId="{0AEB475C-D510-462C-BB99-3BED00EE88C7}" type="pres">
      <dgm:prSet presAssocID="{E99ED78B-F114-4624-80B8-4B2011FD90E5}" presName="bgRect" presStyleLbl="bgShp" presStyleIdx="0" presStyleCnt="3" custLinFactNeighborX="693" custLinFactNeighborY="868"/>
      <dgm:spPr>
        <a:solidFill>
          <a:srgbClr val="005C2C"/>
        </a:solidFill>
      </dgm:spPr>
    </dgm:pt>
    <dgm:pt modelId="{0B57181A-7459-4F9A-826F-36632C6686D8}" type="pres">
      <dgm:prSet presAssocID="{E99ED78B-F114-4624-80B8-4B2011FD9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ередача"/>
        </a:ext>
      </dgm:extLst>
    </dgm:pt>
    <dgm:pt modelId="{3E58A9FF-4A77-432D-8FA1-888A3046B0BB}" type="pres">
      <dgm:prSet presAssocID="{E99ED78B-F114-4624-80B8-4B2011FD90E5}" presName="spaceRect" presStyleCnt="0"/>
      <dgm:spPr/>
    </dgm:pt>
    <dgm:pt modelId="{46EA3DF1-347C-4D89-95AB-EC8557C64B2F}" type="pres">
      <dgm:prSet presAssocID="{E99ED78B-F114-4624-80B8-4B2011FD90E5}" presName="parTx" presStyleLbl="revTx" presStyleIdx="0" presStyleCnt="3">
        <dgm:presLayoutVars>
          <dgm:chMax val="0"/>
          <dgm:chPref val="0"/>
        </dgm:presLayoutVars>
      </dgm:prSet>
      <dgm:spPr/>
    </dgm:pt>
    <dgm:pt modelId="{7C3CDE75-A39F-476D-9FCE-B0DD172C0FEF}" type="pres">
      <dgm:prSet presAssocID="{F24E7465-CD6E-4D35-9326-FFC9A5EDB037}" presName="sibTrans" presStyleCnt="0"/>
      <dgm:spPr/>
    </dgm:pt>
    <dgm:pt modelId="{6156FB3A-C7A5-479C-B1DF-98AD21A6225A}" type="pres">
      <dgm:prSet presAssocID="{63D3734F-49B0-4059-9350-5302F36CCC47}" presName="compNode" presStyleCnt="0"/>
      <dgm:spPr/>
    </dgm:pt>
    <dgm:pt modelId="{0152F7E5-7E2C-4CCD-9C51-9DDBF385A2AD}" type="pres">
      <dgm:prSet presAssocID="{63D3734F-49B0-4059-9350-5302F36CCC47}" presName="bgRect" presStyleLbl="bgShp" presStyleIdx="1" presStyleCnt="3"/>
      <dgm:spPr>
        <a:solidFill>
          <a:srgbClr val="005C2C"/>
        </a:solidFill>
      </dgm:spPr>
    </dgm:pt>
    <dgm:pt modelId="{B5B764B3-4886-4A1F-B95D-798BC61887DA}" type="pres">
      <dgm:prSet presAssocID="{63D3734F-49B0-4059-9350-5302F36CCC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8E47F341-FB17-4685-9E27-C8A463666F7D}" type="pres">
      <dgm:prSet presAssocID="{63D3734F-49B0-4059-9350-5302F36CCC47}" presName="spaceRect" presStyleCnt="0"/>
      <dgm:spPr/>
    </dgm:pt>
    <dgm:pt modelId="{40633918-9EA5-4B0C-80ED-870671D7335C}" type="pres">
      <dgm:prSet presAssocID="{63D3734F-49B0-4059-9350-5302F36CCC47}" presName="parTx" presStyleLbl="revTx" presStyleIdx="1" presStyleCnt="3">
        <dgm:presLayoutVars>
          <dgm:chMax val="0"/>
          <dgm:chPref val="0"/>
        </dgm:presLayoutVars>
      </dgm:prSet>
      <dgm:spPr/>
    </dgm:pt>
    <dgm:pt modelId="{BE813FA8-A8FE-4F67-928C-03BE70167AB7}" type="pres">
      <dgm:prSet presAssocID="{5443A5C8-D29D-4D80-A6E1-752363A48ED8}" presName="sibTrans" presStyleCnt="0"/>
      <dgm:spPr/>
    </dgm:pt>
    <dgm:pt modelId="{9BDC6850-6F2D-4BF3-AE77-57A870EDD4D9}" type="pres">
      <dgm:prSet presAssocID="{627DAD86-0C57-4184-9024-08370D50A006}" presName="compNode" presStyleCnt="0"/>
      <dgm:spPr/>
    </dgm:pt>
    <dgm:pt modelId="{9EBE7B5F-A8A4-4BF6-8F7C-24AC295A07BB}" type="pres">
      <dgm:prSet presAssocID="{627DAD86-0C57-4184-9024-08370D50A006}" presName="bgRect" presStyleLbl="bgShp" presStyleIdx="2" presStyleCnt="3"/>
      <dgm:spPr>
        <a:solidFill>
          <a:srgbClr val="005C2C"/>
        </a:solidFill>
      </dgm:spPr>
    </dgm:pt>
    <dgm:pt modelId="{328DE943-F00B-41F4-8A8E-527CC7D7913D}" type="pres">
      <dgm:prSet presAssocID="{627DAD86-0C57-4184-9024-08370D50A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азета"/>
        </a:ext>
      </dgm:extLst>
    </dgm:pt>
    <dgm:pt modelId="{44292876-BEEB-457B-A059-2C7CD00A5CB3}" type="pres">
      <dgm:prSet presAssocID="{627DAD86-0C57-4184-9024-08370D50A006}" presName="spaceRect" presStyleCnt="0"/>
      <dgm:spPr/>
    </dgm:pt>
    <dgm:pt modelId="{F54A3CAD-E7A3-42A3-8183-59A2401EDA94}" type="pres">
      <dgm:prSet presAssocID="{627DAD86-0C57-4184-9024-08370D50A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F7280E-A52D-4745-B612-5B9616BF0079}" type="presOf" srcId="{E99ED78B-F114-4624-80B8-4B2011FD90E5}" destId="{46EA3DF1-347C-4D89-95AB-EC8557C64B2F}" srcOrd="0" destOrd="0" presId="urn:microsoft.com/office/officeart/2018/2/layout/IconVerticalSolidList"/>
    <dgm:cxn modelId="{7292D419-70E5-40AF-903E-E6E0BB6869FF}" srcId="{0F92D7C0-B75A-47D9-85FB-D4653D97BE52}" destId="{63D3734F-49B0-4059-9350-5302F36CCC47}" srcOrd="1" destOrd="0" parTransId="{46A6A92C-49C7-4D51-8C25-E0DDCC9AC29B}" sibTransId="{5443A5C8-D29D-4D80-A6E1-752363A48ED8}"/>
    <dgm:cxn modelId="{ED919D29-E3C6-4E98-B3EB-5729FA6FA8D6}" srcId="{0F92D7C0-B75A-47D9-85FB-D4653D97BE52}" destId="{E99ED78B-F114-4624-80B8-4B2011FD90E5}" srcOrd="0" destOrd="0" parTransId="{A3D8FCFF-13A2-4136-8559-61ABD5F5026C}" sibTransId="{F24E7465-CD6E-4D35-9326-FFC9A5EDB037}"/>
    <dgm:cxn modelId="{018D6762-6311-4B9C-A437-4E837FF4CE85}" type="presOf" srcId="{63D3734F-49B0-4059-9350-5302F36CCC47}" destId="{40633918-9EA5-4B0C-80ED-870671D7335C}" srcOrd="0" destOrd="0" presId="urn:microsoft.com/office/officeart/2018/2/layout/IconVerticalSolidList"/>
    <dgm:cxn modelId="{FACDEB4B-CA09-4DA8-AD2D-C136ACFC12BD}" type="presOf" srcId="{0F92D7C0-B75A-47D9-85FB-D4653D97BE52}" destId="{7CCB2FFB-A1F6-4B15-B17D-CDA78061CA0D}" srcOrd="0" destOrd="0" presId="urn:microsoft.com/office/officeart/2018/2/layout/IconVerticalSolidList"/>
    <dgm:cxn modelId="{539D8978-DFB0-44A1-A25A-F7EBF73D44A7}" type="presOf" srcId="{627DAD86-0C57-4184-9024-08370D50A006}" destId="{F54A3CAD-E7A3-42A3-8183-59A2401EDA94}" srcOrd="0" destOrd="0" presId="urn:microsoft.com/office/officeart/2018/2/layout/IconVerticalSolidList"/>
    <dgm:cxn modelId="{8B3FC9E3-6A37-4A84-9224-5258DA213BF7}" srcId="{0F92D7C0-B75A-47D9-85FB-D4653D97BE52}" destId="{627DAD86-0C57-4184-9024-08370D50A006}" srcOrd="2" destOrd="0" parTransId="{B8CEE528-DC0C-47C5-8BF6-4A445F48A40C}" sibTransId="{5B12604E-0705-4C0D-A599-535C1D4EA7BD}"/>
    <dgm:cxn modelId="{982149C1-9DA3-4D37-B14C-85B3F6881A45}" type="presParOf" srcId="{7CCB2FFB-A1F6-4B15-B17D-CDA78061CA0D}" destId="{387BE7D7-1FF8-4F07-9A48-1588C262CD1D}" srcOrd="0" destOrd="0" presId="urn:microsoft.com/office/officeart/2018/2/layout/IconVerticalSolidList"/>
    <dgm:cxn modelId="{DF32838F-45DA-4164-B178-F333629188EA}" type="presParOf" srcId="{387BE7D7-1FF8-4F07-9A48-1588C262CD1D}" destId="{0AEB475C-D510-462C-BB99-3BED00EE88C7}" srcOrd="0" destOrd="0" presId="urn:microsoft.com/office/officeart/2018/2/layout/IconVerticalSolidList"/>
    <dgm:cxn modelId="{A41BBCDA-19E9-49A2-9844-80E01A5264DB}" type="presParOf" srcId="{387BE7D7-1FF8-4F07-9A48-1588C262CD1D}" destId="{0B57181A-7459-4F9A-826F-36632C6686D8}" srcOrd="1" destOrd="0" presId="urn:microsoft.com/office/officeart/2018/2/layout/IconVerticalSolidList"/>
    <dgm:cxn modelId="{DC4DED44-C3DB-4FB0-8FC5-291EC23A3902}" type="presParOf" srcId="{387BE7D7-1FF8-4F07-9A48-1588C262CD1D}" destId="{3E58A9FF-4A77-432D-8FA1-888A3046B0BB}" srcOrd="2" destOrd="0" presId="urn:microsoft.com/office/officeart/2018/2/layout/IconVerticalSolidList"/>
    <dgm:cxn modelId="{BC84A433-4A03-4C21-BE35-101BFAD006CC}" type="presParOf" srcId="{387BE7D7-1FF8-4F07-9A48-1588C262CD1D}" destId="{46EA3DF1-347C-4D89-95AB-EC8557C64B2F}" srcOrd="3" destOrd="0" presId="urn:microsoft.com/office/officeart/2018/2/layout/IconVerticalSolidList"/>
    <dgm:cxn modelId="{6160F33F-3F09-4C6B-A705-76055E848773}" type="presParOf" srcId="{7CCB2FFB-A1F6-4B15-B17D-CDA78061CA0D}" destId="{7C3CDE75-A39F-476D-9FCE-B0DD172C0FEF}" srcOrd="1" destOrd="0" presId="urn:microsoft.com/office/officeart/2018/2/layout/IconVerticalSolidList"/>
    <dgm:cxn modelId="{1D7316F0-6DFF-417C-ABAA-C4C279A7E5A0}" type="presParOf" srcId="{7CCB2FFB-A1F6-4B15-B17D-CDA78061CA0D}" destId="{6156FB3A-C7A5-479C-B1DF-98AD21A6225A}" srcOrd="2" destOrd="0" presId="urn:microsoft.com/office/officeart/2018/2/layout/IconVerticalSolidList"/>
    <dgm:cxn modelId="{F3B3268A-6489-4B6C-84B2-30EE3E412B3A}" type="presParOf" srcId="{6156FB3A-C7A5-479C-B1DF-98AD21A6225A}" destId="{0152F7E5-7E2C-4CCD-9C51-9DDBF385A2AD}" srcOrd="0" destOrd="0" presId="urn:microsoft.com/office/officeart/2018/2/layout/IconVerticalSolidList"/>
    <dgm:cxn modelId="{64132CFE-8F54-4F28-B2DE-4F5125E08F50}" type="presParOf" srcId="{6156FB3A-C7A5-479C-B1DF-98AD21A6225A}" destId="{B5B764B3-4886-4A1F-B95D-798BC61887DA}" srcOrd="1" destOrd="0" presId="urn:microsoft.com/office/officeart/2018/2/layout/IconVerticalSolidList"/>
    <dgm:cxn modelId="{85C9235D-1352-43ED-8350-D8C6E7B26736}" type="presParOf" srcId="{6156FB3A-C7A5-479C-B1DF-98AD21A6225A}" destId="{8E47F341-FB17-4685-9E27-C8A463666F7D}" srcOrd="2" destOrd="0" presId="urn:microsoft.com/office/officeart/2018/2/layout/IconVerticalSolidList"/>
    <dgm:cxn modelId="{20D7FBF6-25F8-4892-AACA-EFA994FA6E54}" type="presParOf" srcId="{6156FB3A-C7A5-479C-B1DF-98AD21A6225A}" destId="{40633918-9EA5-4B0C-80ED-870671D7335C}" srcOrd="3" destOrd="0" presId="urn:microsoft.com/office/officeart/2018/2/layout/IconVerticalSolidList"/>
    <dgm:cxn modelId="{35C980F8-B335-4EEB-A369-2C4FA2CF7381}" type="presParOf" srcId="{7CCB2FFB-A1F6-4B15-B17D-CDA78061CA0D}" destId="{BE813FA8-A8FE-4F67-928C-03BE70167AB7}" srcOrd="3" destOrd="0" presId="urn:microsoft.com/office/officeart/2018/2/layout/IconVerticalSolidList"/>
    <dgm:cxn modelId="{BAC4B470-60E0-4778-B1EE-F98420D9F745}" type="presParOf" srcId="{7CCB2FFB-A1F6-4B15-B17D-CDA78061CA0D}" destId="{9BDC6850-6F2D-4BF3-AE77-57A870EDD4D9}" srcOrd="4" destOrd="0" presId="urn:microsoft.com/office/officeart/2018/2/layout/IconVerticalSolidList"/>
    <dgm:cxn modelId="{7519FBA2-502D-4A19-9CBC-87DE8926D3FA}" type="presParOf" srcId="{9BDC6850-6F2D-4BF3-AE77-57A870EDD4D9}" destId="{9EBE7B5F-A8A4-4BF6-8F7C-24AC295A07BB}" srcOrd="0" destOrd="0" presId="urn:microsoft.com/office/officeart/2018/2/layout/IconVerticalSolidList"/>
    <dgm:cxn modelId="{8D9CF6CC-F823-4A0B-89C7-3C278A70748E}" type="presParOf" srcId="{9BDC6850-6F2D-4BF3-AE77-57A870EDD4D9}" destId="{328DE943-F00B-41F4-8A8E-527CC7D7913D}" srcOrd="1" destOrd="0" presId="urn:microsoft.com/office/officeart/2018/2/layout/IconVerticalSolidList"/>
    <dgm:cxn modelId="{EE281D02-8720-4249-A295-6C733E9A9CF3}" type="presParOf" srcId="{9BDC6850-6F2D-4BF3-AE77-57A870EDD4D9}" destId="{44292876-BEEB-457B-A059-2C7CD00A5CB3}" srcOrd="2" destOrd="0" presId="urn:microsoft.com/office/officeart/2018/2/layout/IconVerticalSolidList"/>
    <dgm:cxn modelId="{A3D9D7A3-95CD-4B65-BF10-2A725BFB84C9}" type="presParOf" srcId="{9BDC6850-6F2D-4BF3-AE77-57A870EDD4D9}" destId="{F54A3CAD-E7A3-42A3-8183-59A2401ED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475C-D510-462C-BB99-3BED00EE88C7}">
      <dsp:nvSpPr>
        <dsp:cNvPr id="0" name=""/>
        <dsp:cNvSpPr/>
      </dsp:nvSpPr>
      <dsp:spPr>
        <a:xfrm>
          <a:off x="0" y="27046"/>
          <a:ext cx="2636486" cy="36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181A-7459-4F9A-826F-36632C6686D8}">
      <dsp:nvSpPr>
        <dsp:cNvPr id="0" name=""/>
        <dsp:cNvSpPr/>
      </dsp:nvSpPr>
      <dsp:spPr>
        <a:xfrm flipH="1" flipV="1">
          <a:off x="9902" y="12690"/>
          <a:ext cx="2758" cy="129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A3DF1-347C-4D89-95AB-EC8557C64B2F}">
      <dsp:nvSpPr>
        <dsp:cNvPr id="0" name=""/>
        <dsp:cNvSpPr/>
      </dsp:nvSpPr>
      <dsp:spPr>
        <a:xfrm>
          <a:off x="22563" y="1056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2563" y="1056"/>
        <a:ext cx="2592134" cy="36281"/>
      </dsp:txXfrm>
    </dsp:sp>
    <dsp:sp modelId="{0152F7E5-7E2C-4CCD-9C51-9DDBF385A2AD}">
      <dsp:nvSpPr>
        <dsp:cNvPr id="0" name=""/>
        <dsp:cNvSpPr/>
      </dsp:nvSpPr>
      <dsp:spPr>
        <a:xfrm>
          <a:off x="0" y="0"/>
          <a:ext cx="2636486" cy="724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64B3-4886-4A1F-B95D-798BC61887DA}">
      <dsp:nvSpPr>
        <dsp:cNvPr id="0" name=""/>
        <dsp:cNvSpPr/>
      </dsp:nvSpPr>
      <dsp:spPr>
        <a:xfrm>
          <a:off x="7948" y="400418"/>
          <a:ext cx="6665" cy="14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3918-9EA5-4B0C-80ED-870671D7335C}">
      <dsp:nvSpPr>
        <dsp:cNvPr id="0" name=""/>
        <dsp:cNvSpPr/>
      </dsp:nvSpPr>
      <dsp:spPr>
        <a:xfrm>
          <a:off x="22563" y="389521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2563" y="389521"/>
        <a:ext cx="2592134" cy="36281"/>
      </dsp:txXfrm>
    </dsp:sp>
    <dsp:sp modelId="{9EBE7B5F-A8A4-4BF6-8F7C-24AC295A07BB}">
      <dsp:nvSpPr>
        <dsp:cNvPr id="0" name=""/>
        <dsp:cNvSpPr/>
      </dsp:nvSpPr>
      <dsp:spPr>
        <a:xfrm>
          <a:off x="0" y="777951"/>
          <a:ext cx="2636486" cy="3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E943-F00B-41F4-8A8E-527CC7D7913D}">
      <dsp:nvSpPr>
        <dsp:cNvPr id="0" name=""/>
        <dsp:cNvSpPr/>
      </dsp:nvSpPr>
      <dsp:spPr>
        <a:xfrm>
          <a:off x="7948" y="788848"/>
          <a:ext cx="6665" cy="14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3CAD-E7A3-42A3-8183-59A2401EDA94}">
      <dsp:nvSpPr>
        <dsp:cNvPr id="0" name=""/>
        <dsp:cNvSpPr/>
      </dsp:nvSpPr>
      <dsp:spPr>
        <a:xfrm>
          <a:off x="22563" y="777951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”</a:t>
          </a:r>
        </a:p>
      </dsp:txBody>
      <dsp:txXfrm>
        <a:off x="22563" y="777951"/>
        <a:ext cx="2592134" cy="36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475C-D510-462C-BB99-3BED00EE88C7}">
      <dsp:nvSpPr>
        <dsp:cNvPr id="0" name=""/>
        <dsp:cNvSpPr/>
      </dsp:nvSpPr>
      <dsp:spPr>
        <a:xfrm>
          <a:off x="0" y="12886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181A-7459-4F9A-826F-36632C6686D8}">
      <dsp:nvSpPr>
        <dsp:cNvPr id="0" name=""/>
        <dsp:cNvSpPr/>
      </dsp:nvSpPr>
      <dsp:spPr>
        <a:xfrm>
          <a:off x="428040" y="318981"/>
          <a:ext cx="778254" cy="778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A3DF1-347C-4D89-95AB-EC8557C64B2F}">
      <dsp:nvSpPr>
        <dsp:cNvPr id="0" name=""/>
        <dsp:cNvSpPr/>
      </dsp:nvSpPr>
      <dsp:spPr>
        <a:xfrm>
          <a:off x="1634335" y="604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Главная задача моего проекта – обмен файлами между пользователями игры </a:t>
          </a:r>
          <a:r>
            <a:rPr lang="en-US" sz="2200" kern="1200" dirty="0"/>
            <a:t>“</a:t>
          </a:r>
          <a:r>
            <a:rPr lang="en-US" sz="2200" kern="1200" dirty="0" err="1"/>
            <a:t>CarX</a:t>
          </a:r>
          <a:r>
            <a:rPr lang="en-US" sz="2200" kern="1200" dirty="0"/>
            <a:t> drift racing online”</a:t>
          </a:r>
        </a:p>
      </dsp:txBody>
      <dsp:txXfrm>
        <a:off x="1634335" y="604"/>
        <a:ext cx="5084165" cy="1415008"/>
      </dsp:txXfrm>
    </dsp:sp>
    <dsp:sp modelId="{0152F7E5-7E2C-4CCD-9C51-9DDBF385A2AD}">
      <dsp:nvSpPr>
        <dsp:cNvPr id="0" name=""/>
        <dsp:cNvSpPr/>
      </dsp:nvSpPr>
      <dsp:spPr>
        <a:xfrm>
          <a:off x="0" y="1769365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64B3-4886-4A1F-B95D-798BC61887DA}">
      <dsp:nvSpPr>
        <dsp:cNvPr id="0" name=""/>
        <dsp:cNvSpPr/>
      </dsp:nvSpPr>
      <dsp:spPr>
        <a:xfrm>
          <a:off x="428040" y="2087742"/>
          <a:ext cx="778254" cy="778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3918-9EA5-4B0C-80ED-870671D7335C}">
      <dsp:nvSpPr>
        <dsp:cNvPr id="0" name=""/>
        <dsp:cNvSpPr/>
      </dsp:nvSpPr>
      <dsp:spPr>
        <a:xfrm>
          <a:off x="1634335" y="1769365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Пользователи могут общаться в чате форума</a:t>
          </a:r>
          <a:endParaRPr lang="en-US" sz="2200" kern="1200" dirty="0"/>
        </a:p>
      </dsp:txBody>
      <dsp:txXfrm>
        <a:off x="1634335" y="1769365"/>
        <a:ext cx="5084165" cy="1415008"/>
      </dsp:txXfrm>
    </dsp:sp>
    <dsp:sp modelId="{9EBE7B5F-A8A4-4BF6-8F7C-24AC295A07BB}">
      <dsp:nvSpPr>
        <dsp:cNvPr id="0" name=""/>
        <dsp:cNvSpPr/>
      </dsp:nvSpPr>
      <dsp:spPr>
        <a:xfrm>
          <a:off x="0" y="3538126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E943-F00B-41F4-8A8E-527CC7D7913D}">
      <dsp:nvSpPr>
        <dsp:cNvPr id="0" name=""/>
        <dsp:cNvSpPr/>
      </dsp:nvSpPr>
      <dsp:spPr>
        <a:xfrm>
          <a:off x="428040" y="3856503"/>
          <a:ext cx="778254" cy="778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3CAD-E7A3-42A3-8183-59A2401EDA94}">
      <dsp:nvSpPr>
        <dsp:cNvPr id="0" name=""/>
        <dsp:cNvSpPr/>
      </dsp:nvSpPr>
      <dsp:spPr>
        <a:xfrm>
          <a:off x="1634335" y="3538126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Есть возможность узнать что-то новое об игре из раздела </a:t>
          </a:r>
          <a:r>
            <a:rPr lang="en-US" sz="2200" kern="1200" dirty="0"/>
            <a:t>“</a:t>
          </a:r>
          <a:r>
            <a:rPr lang="ru-RU" sz="2200" kern="1200" dirty="0"/>
            <a:t>Новости</a:t>
          </a:r>
          <a:r>
            <a:rPr lang="en-US" sz="2200" kern="1200" dirty="0"/>
            <a:t>”</a:t>
          </a:r>
        </a:p>
      </dsp:txBody>
      <dsp:txXfrm>
        <a:off x="1634335" y="3538126"/>
        <a:ext cx="5084165" cy="1415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8033-1754-41DE-B407-F1B248F09CB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F100-74F7-4BA1-B50E-FE49C5682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6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6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CE348-9BB2-4237-8D82-DF98B37C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CADF40-BE27-468A-8BCC-9B4D3799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E5A20-E894-468B-A222-9CB7F69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9605E-6ECC-4451-8B1F-550FF967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1F50D-6145-4AFE-947B-2E0FB268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0204F-EA22-4B70-BAB2-ABB069C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18F3FE-0E70-476B-B6C6-9C0292C12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53E26-347D-45C2-A55A-4EF0A896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9A2B1-3271-44A3-88C5-4042F58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81373-FC0A-4E3A-972E-BB56E9B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C630DB-19C3-4B4E-AC7B-BB31DDFE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5E343-672C-4565-9B90-56B6456B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EB233-83C7-40CC-AFC0-1FA8B10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F7814-8EA9-45D0-A880-852C462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9D4F6-6DB4-4684-AC1F-D4E25F9F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3DEDB-A250-489C-BA34-0663194C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75D02-14F8-4533-B913-A6AFC045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BE3E7-48BA-424B-8263-2BF53BC6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93C81-DC2E-446C-B981-AB3E71E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E699C-18BB-413D-A6C3-E76EA50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FC08B-D48D-4814-ABDF-B160DE75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D310A-55F1-4CF5-AC6F-E67F134A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FF1C0-4C00-439D-8BBE-1E1FB3B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7D85D-EDCE-4D31-97AA-224DDBF5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61815-4DBA-44CA-AAC2-31C0007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4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DD99-0918-44A2-AE01-AE887B1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44DDB-685B-4F65-B432-652C37CC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4CAD-84FB-4114-AB08-58C0F7E0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7AB55-9D1C-48F0-B75D-CB7F0E18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3CD08-E082-45D6-AC10-3BDBDB5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6B4CB9-22F7-4C92-872D-3736661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230F5-EA4A-40D6-B72C-4BF4789F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57270-90AB-47CC-BB1A-65B536F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EF386-71B0-4713-AD58-5E137EFF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F160F0-6BF4-432B-89BA-A2E3504B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0EB466-075F-43ED-AEAF-A54B887E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FEBB4-4C1B-4F2E-BDCC-4F35763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6F8C27-2132-42B8-9B80-C3113C7B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8115E9-FB6B-411E-8743-D7F5B97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5385-1010-42AC-A2F6-F5469385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0D788-B371-4470-923B-21FFDF8C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592BFF-D72B-42AA-A2DD-F5BDC2EE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5253E1-5B8C-4633-AC3B-82A8B99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753B7E-4476-4FC3-A72C-E70D101B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BBD042-AAC8-4816-BC3E-B20299F6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FB96E-A6C3-43DE-8FA6-BB4F531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9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BD292-584C-4AF3-AC99-5D1FE95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BF444-904E-4D5C-8D26-629201B2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412619-9F75-41E9-9CBC-1C537B66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69C32-7253-4F35-90D4-C98F0E45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887AC2-D412-4607-B823-A38D84DF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DB600-C0F8-4FA5-8721-5B09CB15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BD5C-F208-4AD9-9643-918D78B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975769-FE46-4B03-B310-E95321ADE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1986C-D8C7-4F6D-9CCB-EF128025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D8628E-0242-4AA6-8A3E-07EDAEE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B24B4-77CF-48C6-82B8-B3842C9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7B19F1-CE69-432C-9CA9-E709482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0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08434-FE3C-4378-9F1D-5BA6413D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DCB7A-D285-42E0-870B-26ED8810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C3B27C-A931-4072-BF2B-12D37E52B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7909-6AF4-4700-BEE2-61D99AE1A58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1C17E-01A6-4BF8-98B2-1906E36B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1227D-0E18-4B60-A17B-8F05D5B5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4690-2AFC-40B7-9BB6-7A7BC4FF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Forum </a:t>
            </a:r>
            <a:r>
              <a:rPr lang="en-US" dirty="0" err="1"/>
              <a:t>CarX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DED0BF-FDA9-430F-B120-8C60ED4B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Васильев Артём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Я поменяю весь дизайн презентации </a:t>
            </a:r>
            <a:r>
              <a:rPr lang="en-US"/>
              <a:t>:)</a:t>
            </a: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38A1BE-7EB2-4B15-B2F9-A42897E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EEEAB0-C673-491A-8967-635583EC0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44A02-79B0-443C-888C-A57461871BC4}"/>
              </a:ext>
            </a:extLst>
          </p:cNvPr>
          <p:cNvSpPr txBox="1"/>
          <p:nvPr/>
        </p:nvSpPr>
        <p:spPr>
          <a:xfrm>
            <a:off x="1978630" y="2189721"/>
            <a:ext cx="8234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CarX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Drift Racing Online </a:t>
            </a:r>
            <a:endParaRPr lang="ru-RU" sz="48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2450-B611-4C84-A66A-2151D992EE42}"/>
              </a:ext>
            </a:extLst>
          </p:cNvPr>
          <p:cNvSpPr txBox="1"/>
          <p:nvPr/>
        </p:nvSpPr>
        <p:spPr>
          <a:xfrm>
            <a:off x="8382740" y="294671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forum</a:t>
            </a:r>
            <a:endParaRPr lang="ru-RU" sz="3200" dirty="0">
              <a:solidFill>
                <a:srgbClr val="BBB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52ADF21-1E36-E7A8-F3B1-48F39F63F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57126"/>
              </p:ext>
            </p:extLst>
          </p:nvPr>
        </p:nvGraphicFramePr>
        <p:xfrm>
          <a:off x="857436" y="4616568"/>
          <a:ext cx="2636486" cy="81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336AD9-DC77-432E-A42B-1FDF271B9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1B68492-CF33-4F19-97F9-F315E112824C}"/>
              </a:ext>
            </a:extLst>
          </p:cNvPr>
          <p:cNvSpPr/>
          <p:nvPr/>
        </p:nvSpPr>
        <p:spPr>
          <a:xfrm>
            <a:off x="241162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26B3-3DA0-4166-8AFC-DF2A6BF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63" y="1140573"/>
            <a:ext cx="4253380" cy="4576854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мой проект</a:t>
            </a:r>
            <a:r>
              <a:rPr lang="en-US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60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E6DBF12F-2CBB-4B30-89BA-8BAB8CBCF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72631"/>
              </p:ext>
            </p:extLst>
          </p:nvPr>
        </p:nvGraphicFramePr>
        <p:xfrm>
          <a:off x="5135171" y="952128"/>
          <a:ext cx="6718501" cy="495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634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3987F1-F290-41A2-B9A9-C5EFC9A1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24266-B3A4-49D6-A8A3-14E8C3D5B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230" y="-1794061"/>
            <a:ext cx="16978306" cy="1340392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20BF7C-37C4-4669-B9C1-8A688779266E}"/>
              </a:ext>
            </a:extLst>
          </p:cNvPr>
          <p:cNvSpPr/>
          <p:nvPr/>
        </p:nvSpPr>
        <p:spPr>
          <a:xfrm>
            <a:off x="172229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FA67D-2127-4CA7-9DC0-54596E14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9" y="1140573"/>
            <a:ext cx="4253381" cy="45768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регистрации</a:t>
            </a:r>
            <a:r>
              <a:rPr lang="en-US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авторизации</a:t>
            </a:r>
            <a:endParaRPr lang="en-US" sz="6000" kern="12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D824C78-92AD-4752-A19C-E1F72FD7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3552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0E96FB-D461-4F7D-BF59-EF87F7F9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B47010-66F6-425A-9B01-566E3648C139}"/>
              </a:ext>
            </a:extLst>
          </p:cNvPr>
          <p:cNvSpPr/>
          <p:nvPr/>
        </p:nvSpPr>
        <p:spPr>
          <a:xfrm>
            <a:off x="179019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3CF9A-48CA-482A-AD00-C8580CEA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9" y="1140573"/>
            <a:ext cx="4253381" cy="4576853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разделы</a:t>
            </a:r>
            <a:b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3E204A-3E11-42A3-A1F7-7FB873DB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26" y="537104"/>
            <a:ext cx="7528555" cy="5943595"/>
          </a:xfrm>
        </p:spPr>
      </p:pic>
    </p:spTree>
    <p:extLst>
      <p:ext uri="{BB962C8B-B14F-4D97-AF65-F5344CB8AC3E}">
        <p14:creationId xmlns:p14="http://schemas.microsoft.com/office/powerpoint/2010/main" val="67978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013DA3-3292-4E67-B8E0-92DE45AC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57215-3614-46E6-84C9-C4C7F156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02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</a:rPr>
              <a:t>Telegramm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 bot</a:t>
            </a:r>
            <a:endParaRPr lang="ru-RU" sz="4800" dirty="0">
              <a:solidFill>
                <a:srgbClr val="BBBBBB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D304AA-0BB7-448F-9082-9EF48F55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81" y="2393355"/>
            <a:ext cx="7211627" cy="5693390"/>
          </a:xfrm>
        </p:spPr>
      </p:pic>
    </p:spTree>
    <p:extLst>
      <p:ext uri="{BB962C8B-B14F-4D97-AF65-F5344CB8AC3E}">
        <p14:creationId xmlns:p14="http://schemas.microsoft.com/office/powerpoint/2010/main" val="1301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C377D6-10A3-4A77-945F-A14D443D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11D8F7E-2894-439E-A6A1-9E7CBD92843A}"/>
              </a:ext>
            </a:extLst>
          </p:cNvPr>
          <p:cNvSpPr/>
          <p:nvPr/>
        </p:nvSpPr>
        <p:spPr>
          <a:xfrm>
            <a:off x="241162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3A661-DDC2-4D6D-99E1-36A0A864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94" y="1140574"/>
            <a:ext cx="4339716" cy="4576852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B9B5CF-18BF-4473-8E7F-B7691816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A6B948-E9ED-482C-BB11-8E6ED617D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855" y="2079281"/>
            <a:ext cx="671606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4D275A69-0F4D-4ADD-930E-4F241615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3" y="4907756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4690-2AFC-40B7-9BB6-7A7BC4FF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Forum </a:t>
            </a:r>
            <a:r>
              <a:rPr lang="en-US" dirty="0" err="1"/>
              <a:t>CarX</a:t>
            </a: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38A1BE-7EB2-4B15-B2F9-A42897E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44A02-79B0-443C-888C-A57461871BC4}"/>
              </a:ext>
            </a:extLst>
          </p:cNvPr>
          <p:cNvSpPr txBox="1"/>
          <p:nvPr/>
        </p:nvSpPr>
        <p:spPr>
          <a:xfrm>
            <a:off x="2206923" y="2678966"/>
            <a:ext cx="8234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CarX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Drift Racing Online </a:t>
            </a:r>
            <a:endParaRPr lang="ru-RU" sz="48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2450-B611-4C84-A66A-2151D992EE42}"/>
              </a:ext>
            </a:extLst>
          </p:cNvPr>
          <p:cNvSpPr txBox="1"/>
          <p:nvPr/>
        </p:nvSpPr>
        <p:spPr>
          <a:xfrm>
            <a:off x="8925098" y="333169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forum</a:t>
            </a:r>
            <a:endParaRPr lang="ru-RU" sz="3200" dirty="0">
              <a:solidFill>
                <a:srgbClr val="BBB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03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78</Words>
  <Application>Microsoft Office PowerPoint</Application>
  <PresentationFormat>Широкоэкранный</PresentationFormat>
  <Paragraphs>22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Forum CarX</vt:lpstr>
      <vt:lpstr>Для чего нужен мой проект?</vt:lpstr>
      <vt:lpstr>Формы регистрации и авторизации</vt:lpstr>
      <vt:lpstr>Основные разделы сайта</vt:lpstr>
      <vt:lpstr>Telegramm bot</vt:lpstr>
      <vt:lpstr>Функционал бота</vt:lpstr>
      <vt:lpstr>Forum CarX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CarX</dc:title>
  <dc:creator>Yevgeniy Vasilyev</dc:creator>
  <cp:lastModifiedBy>Yevgeniy Vasilyev</cp:lastModifiedBy>
  <cp:revision>46</cp:revision>
  <dcterms:created xsi:type="dcterms:W3CDTF">2022-04-11T14:21:17Z</dcterms:created>
  <dcterms:modified xsi:type="dcterms:W3CDTF">2022-04-21T10:34:15Z</dcterms:modified>
</cp:coreProperties>
</file>