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2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53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7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0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9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5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2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49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3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6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08D4-F180-4C06-B9F6-13B07DCFD227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561C-4414-4616-8EFE-75E2B1C41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5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JSFring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smtClean="0"/>
              <a:t>of PPTX </a:t>
            </a:r>
            <a:r>
              <a:rPr lang="fr-FR" dirty="0" smtClean="0"/>
              <a:t>document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922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JSFring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JSFring</dc:title>
  <dc:creator>jpinguet</dc:creator>
  <cp:lastModifiedBy>jpinguet</cp:lastModifiedBy>
  <cp:revision>2</cp:revision>
  <dcterms:created xsi:type="dcterms:W3CDTF">2016-01-12T17:24:18Z</dcterms:created>
  <dcterms:modified xsi:type="dcterms:W3CDTF">2016-01-12T17:24:58Z</dcterms:modified>
</cp:coreProperties>
</file>