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86766" cy="1162050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>
                <a:solidFill>
                  <a:srgbClr val="002060"/>
                </a:solidFill>
              </a:rPr>
              <a:t>YAZILIM SINAMA</a:t>
            </a:r>
            <a:endParaRPr lang="tr-TR" sz="60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img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1285860"/>
            <a:ext cx="4354344" cy="4697413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28596" y="3714752"/>
            <a:ext cx="3008313" cy="2411411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002060"/>
                </a:solidFill>
              </a:rPr>
              <a:t>FURKAN  BEYHAN</a:t>
            </a:r>
          </a:p>
          <a:p>
            <a:r>
              <a:rPr lang="tr-TR" sz="2400" dirty="0" smtClean="0">
                <a:solidFill>
                  <a:srgbClr val="C00000"/>
                </a:solidFill>
              </a:rPr>
              <a:t>142805011</a:t>
            </a:r>
          </a:p>
          <a:p>
            <a:r>
              <a:rPr lang="tr-TR" sz="2400" dirty="0" smtClean="0">
                <a:solidFill>
                  <a:srgbClr val="002060"/>
                </a:solidFill>
              </a:rPr>
              <a:t>AYDIN  BARAN</a:t>
            </a:r>
          </a:p>
          <a:p>
            <a:r>
              <a:rPr lang="tr-TR" sz="2400" dirty="0" smtClean="0">
                <a:solidFill>
                  <a:srgbClr val="C00000"/>
                </a:solidFill>
              </a:rPr>
              <a:t>142803019</a:t>
            </a:r>
          </a:p>
          <a:p>
            <a:endParaRPr lang="tr-T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Veri tabanı </a:t>
            </a:r>
            <a:r>
              <a:rPr lang="tr-TR" dirty="0" err="1" smtClean="0">
                <a:solidFill>
                  <a:srgbClr val="002060"/>
                </a:solidFill>
              </a:rPr>
              <a:t>Diagramı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4" name="3 İçerik Yer Tutucusu" descr="25990934_10156008873609025_1393626713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999" y="1600200"/>
            <a:ext cx="6276002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1470025"/>
          </a:xfrm>
        </p:spPr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Yararlanılan Kaynaklar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071538" y="15716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>
                <a:solidFill>
                  <a:srgbClr val="C00000"/>
                </a:solidFill>
              </a:rPr>
              <a:t>Youtube</a:t>
            </a:r>
            <a:r>
              <a:rPr lang="tr-TR" dirty="0" smtClean="0">
                <a:solidFill>
                  <a:srgbClr val="C00000"/>
                </a:solidFill>
              </a:rPr>
              <a:t> kaynaklı video desteği:</a:t>
            </a:r>
          </a:p>
          <a:p>
            <a:r>
              <a:rPr lang="tr-TR" dirty="0" smtClean="0">
                <a:solidFill>
                  <a:srgbClr val="C00000"/>
                </a:solidFill>
              </a:rPr>
              <a:t>https://www.youtube.com/playlist?list=PLpLs4F-7HG-fYyeU72NABXGTn3j6Ltk9O</a:t>
            </a:r>
            <a:endParaRPr lang="tr-TR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Projeye Genel Bakış</a:t>
            </a:r>
            <a:endParaRPr lang="tr-T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642910" y="2143116"/>
            <a:ext cx="7929618" cy="34956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tr-T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Projemizin adı Stok Otomasyon Sistemi adından da anlaşılacağı gibi bu projede stok takibi,ekleme,çıkarma,silme vb. bu gibi güncelleme işlemlerini veri tabanı kullanarak daha kolay bir şekilde gerçekleştirmektir.  </a:t>
            </a:r>
            <a:endParaRPr lang="tr-T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/>
          </a:bodyPr>
          <a:lstStyle/>
          <a:p>
            <a:pPr algn="ctr"/>
            <a:r>
              <a:rPr lang="tr-TR" sz="4800" dirty="0" smtClean="0">
                <a:solidFill>
                  <a:srgbClr val="002060"/>
                </a:solidFill>
              </a:rPr>
              <a:t>1.Kullanıcı Giriş Ekranı</a:t>
            </a:r>
            <a:endParaRPr lang="tr-TR" sz="48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30690_10156008356619025_188550427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0" y="1928802"/>
            <a:ext cx="4714908" cy="3071834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C00000"/>
                </a:solidFill>
              </a:rPr>
              <a:t>Tasarımcımız tarafından  geliştirilen ve uygulamaya dökülen bu kullanıcı giriş ekranında yönetici kullanıcı adını ve parola bölümlerine </a:t>
            </a:r>
            <a:r>
              <a:rPr lang="tr-TR" sz="2400" dirty="0" err="1" smtClean="0">
                <a:solidFill>
                  <a:srgbClr val="C00000"/>
                </a:solidFill>
              </a:rPr>
              <a:t>admin</a:t>
            </a:r>
            <a:r>
              <a:rPr lang="tr-TR" sz="2400" dirty="0" smtClean="0">
                <a:solidFill>
                  <a:srgbClr val="C00000"/>
                </a:solidFill>
              </a:rPr>
              <a:t> yazarak giriş sağlanabilir.Kullanıcı  ise  </a:t>
            </a:r>
            <a:r>
              <a:rPr lang="tr-TR" sz="2400" dirty="0" err="1" smtClean="0">
                <a:solidFill>
                  <a:srgbClr val="C00000"/>
                </a:solidFill>
              </a:rPr>
              <a:t>user</a:t>
            </a:r>
            <a:r>
              <a:rPr lang="tr-TR" sz="2400" dirty="0" smtClean="0">
                <a:solidFill>
                  <a:srgbClr val="C00000"/>
                </a:solidFill>
              </a:rPr>
              <a:t>  yazarak sisteme ulaşım  sağlamakta.</a:t>
            </a:r>
            <a:endParaRPr lang="tr-TR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58204" cy="1162050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>
                <a:solidFill>
                  <a:srgbClr val="002060"/>
                </a:solidFill>
              </a:rPr>
              <a:t>2. </a:t>
            </a:r>
            <a:r>
              <a:rPr lang="tr-TR" sz="5400" dirty="0" err="1" smtClean="0">
                <a:solidFill>
                  <a:srgbClr val="002060"/>
                </a:solidFill>
              </a:rPr>
              <a:t>MainForm</a:t>
            </a:r>
            <a:endParaRPr lang="tr-TR" sz="54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57910_10156008356589025_831720788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525555"/>
            <a:ext cx="5111750" cy="3348102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solidFill>
                  <a:srgbClr val="C00000"/>
                </a:solidFill>
              </a:rPr>
              <a:t>Bu ekran görüntüsünde </a:t>
            </a:r>
            <a:r>
              <a:rPr lang="tr-TR" sz="3200" dirty="0" err="1" smtClean="0">
                <a:solidFill>
                  <a:srgbClr val="C00000"/>
                </a:solidFill>
              </a:rPr>
              <a:t>Menustrip</a:t>
            </a:r>
            <a:r>
              <a:rPr lang="tr-TR" sz="3200" dirty="0" smtClean="0">
                <a:solidFill>
                  <a:srgbClr val="C00000"/>
                </a:solidFill>
              </a:rPr>
              <a:t> üzerindeki seçeneklerden seçenek seçimi yapılabilmekte… </a:t>
            </a:r>
            <a:endParaRPr lang="tr-TR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15328" cy="1162050"/>
          </a:xfrm>
        </p:spPr>
        <p:txBody>
          <a:bodyPr>
            <a:normAutofit/>
          </a:bodyPr>
          <a:lstStyle/>
          <a:p>
            <a:pPr algn="ctr"/>
            <a:r>
              <a:rPr lang="tr-TR" sz="4400" dirty="0" smtClean="0">
                <a:solidFill>
                  <a:srgbClr val="002060"/>
                </a:solidFill>
              </a:rPr>
              <a:t>3.Demirbaş Ekleme İşlemi</a:t>
            </a:r>
            <a:endParaRPr lang="tr-TR" sz="44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56831_10156008356594025_1218764155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34" y="1928802"/>
            <a:ext cx="4000528" cy="3100391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C00000"/>
                </a:solidFill>
              </a:rPr>
              <a:t>Bu form üzerinde ad,miktar,birim fiyat,parça türü, alım tarihi bilgilerini veri tabanı üzerine kaydetme işlemini gerçekleştirmek amaçlanmıştır.</a:t>
            </a:r>
            <a:endParaRPr lang="tr-TR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58204" cy="1162050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4.Oda’ya Demirbaş Ekleme İşlemi</a:t>
            </a:r>
            <a:endParaRPr lang="tr-TR" sz="36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34446_10156008356609025_1129714274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571612"/>
            <a:ext cx="5111750" cy="4040084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2800" dirty="0" smtClean="0">
                <a:solidFill>
                  <a:srgbClr val="C00000"/>
                </a:solidFill>
              </a:rPr>
              <a:t>Bu </a:t>
            </a:r>
            <a:r>
              <a:rPr lang="tr-TR" sz="2800" dirty="0" err="1" smtClean="0">
                <a:solidFill>
                  <a:srgbClr val="C00000"/>
                </a:solidFill>
              </a:rPr>
              <a:t>from</a:t>
            </a:r>
            <a:r>
              <a:rPr lang="tr-TR" sz="2800" dirty="0" smtClean="0">
                <a:solidFill>
                  <a:srgbClr val="C00000"/>
                </a:solidFill>
              </a:rPr>
              <a:t> sayfasında ise kullanıcı veya yönetici oda adını girerek demirbaş ekleyebilir.Ayrıca yeniden listele butonuna basarak </a:t>
            </a:r>
            <a:r>
              <a:rPr lang="tr-TR" sz="2800" dirty="0" err="1" smtClean="0">
                <a:solidFill>
                  <a:srgbClr val="C00000"/>
                </a:solidFill>
              </a:rPr>
              <a:t>datagridview</a:t>
            </a:r>
            <a:r>
              <a:rPr lang="tr-TR" sz="2800" dirty="0" smtClean="0">
                <a:solidFill>
                  <a:srgbClr val="C00000"/>
                </a:solidFill>
              </a:rPr>
              <a:t> içerisinde  listeleme işlemi yapılmaktadır.</a:t>
            </a:r>
            <a:endParaRPr lang="tr-TR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58204" cy="1162050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>
                <a:solidFill>
                  <a:srgbClr val="002060"/>
                </a:solidFill>
              </a:rPr>
              <a:t>5.Demirbaş Listeleme İşlemi</a:t>
            </a:r>
            <a:endParaRPr lang="tr-TR" sz="40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30583_10156008356614025_1494847255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06" y="1928802"/>
            <a:ext cx="5111750" cy="3895010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C00000"/>
                </a:solidFill>
              </a:rPr>
              <a:t>Bu form sayfasında eklenen demirbaşların listeleme işlemi yapılmaktadır</a:t>
            </a:r>
            <a:endParaRPr lang="tr-TR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43890" cy="1162050"/>
          </a:xfrm>
        </p:spPr>
        <p:txBody>
          <a:bodyPr>
            <a:normAutofit/>
          </a:bodyPr>
          <a:lstStyle/>
          <a:p>
            <a:pPr algn="ctr"/>
            <a:r>
              <a:rPr lang="tr-TR" sz="4400" dirty="0" smtClean="0">
                <a:solidFill>
                  <a:srgbClr val="002060"/>
                </a:solidFill>
              </a:rPr>
              <a:t>6.Oda Ekleme İşlemi</a:t>
            </a:r>
            <a:endParaRPr lang="tr-TR" sz="4400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26057794_10156008356599025_97756078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1956594"/>
            <a:ext cx="3786214" cy="3401232"/>
          </a:xfrm>
        </p:spPr>
      </p:pic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solidFill>
                  <a:srgbClr val="C00000"/>
                </a:solidFill>
              </a:rPr>
              <a:t>Oda adı,fakülte,departman,sorunlu gibi bilgilerin kullanılması ile gerçekleşmesi amaçlanan bir sistemdir.</a:t>
            </a:r>
            <a:endParaRPr lang="tr-TR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1162050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>
                <a:solidFill>
                  <a:srgbClr val="002060"/>
                </a:solidFill>
              </a:rPr>
              <a:t>7.Oda Listeleme İşlemi</a:t>
            </a:r>
            <a:endParaRPr lang="tr-TR" sz="4000" dirty="0">
              <a:solidFill>
                <a:srgbClr val="002060"/>
              </a:solidFill>
            </a:endParaRP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solidFill>
                  <a:srgbClr val="C00000"/>
                </a:solidFill>
              </a:rPr>
              <a:t>Bu ekran çıktısında ise veri tabanı üzerinden başarı ile çekilen veri kullanılarak oda listeleme işlemi yapılmaktadır. </a:t>
            </a:r>
            <a:endParaRPr lang="tr-TR" sz="3200" dirty="0">
              <a:solidFill>
                <a:srgbClr val="C00000"/>
              </a:solidFill>
            </a:endParaRPr>
          </a:p>
        </p:txBody>
      </p:sp>
      <p:pic>
        <p:nvPicPr>
          <p:cNvPr id="9" name="8 İçerik Yer Tutucusu" descr="26056603_10156008356604025_501511032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11750" cy="412176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187</Words>
  <PresentationFormat>Ekran Gösterisi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YAZILIM SINAMA</vt:lpstr>
      <vt:lpstr>Projeye Genel Bakış</vt:lpstr>
      <vt:lpstr>1.Kullanıcı Giriş Ekranı</vt:lpstr>
      <vt:lpstr>2. MainForm</vt:lpstr>
      <vt:lpstr>3.Demirbaş Ekleme İşlemi</vt:lpstr>
      <vt:lpstr>4.Oda’ya Demirbaş Ekleme İşlemi</vt:lpstr>
      <vt:lpstr>5.Demirbaş Listeleme İşlemi</vt:lpstr>
      <vt:lpstr>6.Oda Ekleme İşlemi</vt:lpstr>
      <vt:lpstr>7.Oda Listeleme İşlemi</vt:lpstr>
      <vt:lpstr>Veri tabanı Diagramı</vt:lpstr>
      <vt:lpstr>Yararlanılan 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SINAMA</dc:title>
  <dc:creator>aydın123</dc:creator>
  <cp:lastModifiedBy>aydın123</cp:lastModifiedBy>
  <cp:revision>14</cp:revision>
  <dcterms:created xsi:type="dcterms:W3CDTF">2017-12-25T00:22:46Z</dcterms:created>
  <dcterms:modified xsi:type="dcterms:W3CDTF">2017-12-25T10:41:18Z</dcterms:modified>
</cp:coreProperties>
</file>