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CmpE 436 – Term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WorkFlow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developed by Furkan Ilisu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WorkFlow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mobile application that team members of a project report their works on the related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All team members can read and edit the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Functionalities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Listing all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Reading the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Editing the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Languages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Server-side is implemented by using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Client-side is a mobile application which is implemented by using native Android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Connections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Server and Client communicate with each other by sending and receiving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messages send and received via TCP Socket connections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Concurrency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Due to the existing of  multiple clients, server is implemented as multi-threaded to become more responsive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To solve concurrency issues like race conditions, a algorithm is implemented which is used Binary Semaphore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2017-12-07T12:09:13Z</dcterms:created>
  <dc:creator/>
  <dc:description/>
  <dc:language>en-US</dc:language>
  <cp:lastModifiedBy/>
  <dcterms:modified xsi:type="dcterms:W3CDTF">2017-12-07T16:33:24Z</dcterms:modified>
  <cp:revision>17</cp:revision>
  <dc:subject/>
  <dc:title/>
</cp:coreProperties>
</file>