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737" r:id="rId2"/>
  </p:sldMasterIdLst>
  <p:sldIdLst>
    <p:sldId id="256" r:id="rId3"/>
    <p:sldId id="257" r:id="rId4"/>
    <p:sldId id="266" r:id="rId5"/>
    <p:sldId id="261" r:id="rId6"/>
    <p:sldId id="267" r:id="rId7"/>
    <p:sldId id="268" r:id="rId8"/>
    <p:sldId id="269" r:id="rId9"/>
    <p:sldId id="263" r:id="rId10"/>
    <p:sldId id="270" r:id="rId11"/>
    <p:sldId id="274" r:id="rId12"/>
    <p:sldId id="273" r:id="rId13"/>
    <p:sldId id="272" r:id="rId14"/>
    <p:sldId id="271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E76380A-6BCD-4B72-AE40-301B5D3D32C2}" type="datetimeFigureOut">
              <a:rPr lang="tr-TR" smtClean="0"/>
              <a:t>23.11.2020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A986039-D87B-4D2B-9C0A-DCC775ECB45F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64756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380A-6BCD-4B72-AE40-301B5D3D32C2}" type="datetimeFigureOut">
              <a:rPr lang="tr-TR" smtClean="0"/>
              <a:t>23.11.2020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039-D87B-4D2B-9C0A-DCC775ECB4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156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380A-6BCD-4B72-AE40-301B5D3D32C2}" type="datetimeFigureOut">
              <a:rPr lang="tr-TR" smtClean="0"/>
              <a:t>23.11.2020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039-D87B-4D2B-9C0A-DCC775ECB4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048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380A-6BCD-4B72-AE40-301B5D3D32C2}" type="datetimeFigureOut">
              <a:rPr lang="tr-TR" smtClean="0"/>
              <a:t>23.11.2020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039-D87B-4D2B-9C0A-DCC775ECB4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6321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380A-6BCD-4B72-AE40-301B5D3D32C2}" type="datetimeFigureOut">
              <a:rPr lang="tr-TR" smtClean="0"/>
              <a:t>23.11.2020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039-D87B-4D2B-9C0A-DCC775ECB4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2725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380A-6BCD-4B72-AE40-301B5D3D32C2}" type="datetimeFigureOut">
              <a:rPr lang="tr-TR" smtClean="0"/>
              <a:t>23.11.2020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039-D87B-4D2B-9C0A-DCC775ECB4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024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380A-6BCD-4B72-AE40-301B5D3D32C2}" type="datetimeFigureOut">
              <a:rPr lang="tr-TR" smtClean="0"/>
              <a:t>23.11.2020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039-D87B-4D2B-9C0A-DCC775ECB4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6031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380A-6BCD-4B72-AE40-301B5D3D32C2}" type="datetimeFigureOut">
              <a:rPr lang="tr-TR" smtClean="0"/>
              <a:t>23.11.2020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039-D87B-4D2B-9C0A-DCC775ECB4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1565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380A-6BCD-4B72-AE40-301B5D3D32C2}" type="datetimeFigureOut">
              <a:rPr lang="tr-TR" smtClean="0"/>
              <a:t>23.11.2020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039-D87B-4D2B-9C0A-DCC775ECB4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80061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380A-6BCD-4B72-AE40-301B5D3D32C2}" type="datetimeFigureOut">
              <a:rPr lang="tr-TR" smtClean="0"/>
              <a:t>23.11.2020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039-D87B-4D2B-9C0A-DCC775ECB4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30467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380A-6BCD-4B72-AE40-301B5D3D32C2}" type="datetimeFigureOut">
              <a:rPr lang="tr-TR" smtClean="0"/>
              <a:t>23.11.2020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039-D87B-4D2B-9C0A-DCC775ECB4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250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380A-6BCD-4B72-AE40-301B5D3D32C2}" type="datetimeFigureOut">
              <a:rPr lang="tr-TR" smtClean="0"/>
              <a:t>23.11.2020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039-D87B-4D2B-9C0A-DCC775ECB4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48663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380A-6BCD-4B72-AE40-301B5D3D32C2}" type="datetimeFigureOut">
              <a:rPr lang="tr-TR" smtClean="0"/>
              <a:t>23.11.2020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039-D87B-4D2B-9C0A-DCC775ECB4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0078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380A-6BCD-4B72-AE40-301B5D3D32C2}" type="datetimeFigureOut">
              <a:rPr lang="tr-TR" smtClean="0"/>
              <a:t>23.11.2020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039-D87B-4D2B-9C0A-DCC775ECB4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7914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380A-6BCD-4B72-AE40-301B5D3D32C2}" type="datetimeFigureOut">
              <a:rPr lang="tr-TR" smtClean="0"/>
              <a:t>23.11.2020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039-D87B-4D2B-9C0A-DCC775ECB4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190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76380A-6BCD-4B72-AE40-301B5D3D32C2}" type="datetimeFigureOut">
              <a:rPr lang="tr-TR" smtClean="0"/>
              <a:t>23.11.2020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986039-D87B-4D2B-9C0A-DCC775ECB45F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71870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380A-6BCD-4B72-AE40-301B5D3D32C2}" type="datetimeFigureOut">
              <a:rPr lang="tr-TR" smtClean="0"/>
              <a:t>23.11.2020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039-D87B-4D2B-9C0A-DCC775ECB4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91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380A-6BCD-4B72-AE40-301B5D3D32C2}" type="datetimeFigureOut">
              <a:rPr lang="tr-TR" smtClean="0"/>
              <a:t>23.11.2020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039-D87B-4D2B-9C0A-DCC775ECB4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711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380A-6BCD-4B72-AE40-301B5D3D32C2}" type="datetimeFigureOut">
              <a:rPr lang="tr-TR" smtClean="0"/>
              <a:t>23.11.2020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039-D87B-4D2B-9C0A-DCC775ECB4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63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380A-6BCD-4B72-AE40-301B5D3D32C2}" type="datetimeFigureOut">
              <a:rPr lang="tr-TR" smtClean="0"/>
              <a:t>23.11.2020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039-D87B-4D2B-9C0A-DCC775ECB4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131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76380A-6BCD-4B72-AE40-301B5D3D32C2}" type="datetimeFigureOut">
              <a:rPr lang="tr-TR" smtClean="0"/>
              <a:t>23.11.2020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986039-D87B-4D2B-9C0A-DCC775ECB45F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933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76380A-6BCD-4B72-AE40-301B5D3D32C2}" type="datetimeFigureOut">
              <a:rPr lang="tr-TR" smtClean="0"/>
              <a:t>23.11.2020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986039-D87B-4D2B-9C0A-DCC775ECB45F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996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E76380A-6BCD-4B72-AE40-301B5D3D32C2}" type="datetimeFigureOut">
              <a:rPr lang="tr-TR" smtClean="0"/>
              <a:t>23.11.2020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A986039-D87B-4D2B-9C0A-DCC775ECB45F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57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6380A-6BCD-4B72-AE40-301B5D3D32C2}" type="datetimeFigureOut">
              <a:rPr lang="tr-TR" smtClean="0"/>
              <a:t>23.11.2020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86039-D87B-4D2B-9C0A-DCC775ECB4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619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CSE 305 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 smtClean="0"/>
              <a:t>presentatIon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547538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Team </a:t>
            </a:r>
            <a:r>
              <a:rPr lang="tr-TR" dirty="0" err="1"/>
              <a:t>M</a:t>
            </a:r>
            <a:r>
              <a:rPr lang="tr-TR" dirty="0" err="1" smtClean="0"/>
              <a:t>embers</a:t>
            </a:r>
            <a:r>
              <a:rPr lang="tr-TR" dirty="0" smtClean="0"/>
              <a:t>:</a:t>
            </a:r>
          </a:p>
          <a:p>
            <a:r>
              <a:rPr lang="tr-TR" dirty="0" smtClean="0"/>
              <a:t>Fatih </a:t>
            </a:r>
            <a:r>
              <a:rPr lang="tr-TR" dirty="0" smtClean="0"/>
              <a:t>Keskin </a:t>
            </a:r>
            <a:endParaRPr lang="tr-TR" dirty="0" smtClean="0"/>
          </a:p>
          <a:p>
            <a:r>
              <a:rPr lang="tr-TR" dirty="0" smtClean="0"/>
              <a:t>Muhammet Ali Efe</a:t>
            </a:r>
          </a:p>
          <a:p>
            <a:r>
              <a:rPr lang="tr-TR" dirty="0" smtClean="0"/>
              <a:t>Furkan Ünlütürk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2882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89" y="605119"/>
            <a:ext cx="8347021" cy="5619334"/>
          </a:xfrm>
        </p:spPr>
      </p:pic>
    </p:spTree>
    <p:extLst>
      <p:ext uri="{BB962C8B-B14F-4D97-AF65-F5344CB8AC3E}">
        <p14:creationId xmlns:p14="http://schemas.microsoft.com/office/powerpoint/2010/main" val="224303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3918857" y="2286000"/>
            <a:ext cx="34556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PHASES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465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15" y="487680"/>
            <a:ext cx="8273970" cy="5849984"/>
          </a:xfrm>
        </p:spPr>
      </p:pic>
    </p:spTree>
    <p:extLst>
      <p:ext uri="{BB962C8B-B14F-4D97-AF65-F5344CB8AC3E}">
        <p14:creationId xmlns:p14="http://schemas.microsoft.com/office/powerpoint/2010/main" val="38392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365125"/>
            <a:ext cx="7498079" cy="6254080"/>
          </a:xfrm>
        </p:spPr>
      </p:pic>
    </p:spTree>
    <p:extLst>
      <p:ext uri="{BB962C8B-B14F-4D97-AF65-F5344CB8AC3E}">
        <p14:creationId xmlns:p14="http://schemas.microsoft.com/office/powerpoint/2010/main" val="159882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Teamwork</a:t>
            </a:r>
            <a:endParaRPr lang="tr-TR" dirty="0"/>
          </a:p>
        </p:txBody>
      </p:sp>
      <p:pic>
        <p:nvPicPr>
          <p:cNvPr id="8" name="İçerik Yer Tutucus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645" y="1968137"/>
            <a:ext cx="8685242" cy="432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0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4245930" y="3153370"/>
            <a:ext cx="3386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</a:t>
            </a:r>
            <a:r>
              <a:rPr lang="tr-T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</a:t>
            </a:r>
            <a:r>
              <a:rPr lang="tr-T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656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Our</a:t>
            </a:r>
            <a:r>
              <a:rPr lang="tr-TR" dirty="0" smtClean="0"/>
              <a:t> Project: </a:t>
            </a:r>
            <a:r>
              <a:rPr lang="tr-TR" dirty="0" err="1" smtClean="0"/>
              <a:t>YumYum</a:t>
            </a:r>
            <a:r>
              <a:rPr lang="tr-TR" dirty="0" smtClean="0"/>
              <a:t>!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tr-TR" sz="4000" dirty="0" err="1" smtClean="0"/>
              <a:t>Yumyum</a:t>
            </a:r>
            <a:r>
              <a:rPr lang="tr-TR" sz="4000" dirty="0" smtClean="0"/>
              <a:t> </a:t>
            </a:r>
            <a:r>
              <a:rPr lang="en-US" sz="4000" dirty="0" smtClean="0"/>
              <a:t>is a Web App. </a:t>
            </a:r>
            <a:endParaRPr lang="tr-TR" sz="4000" dirty="0" smtClean="0"/>
          </a:p>
          <a:p>
            <a:pPr marL="0" indent="0">
              <a:buNone/>
            </a:pPr>
            <a:r>
              <a:rPr lang="en-US" sz="4000" dirty="0" smtClean="0"/>
              <a:t>Serves as a </a:t>
            </a:r>
            <a:r>
              <a:rPr lang="tr-TR" sz="4000" dirty="0" err="1" smtClean="0"/>
              <a:t>restaurant</a:t>
            </a:r>
            <a:r>
              <a:rPr lang="tr-TR" sz="4000" dirty="0" smtClean="0"/>
              <a:t> </a:t>
            </a:r>
            <a:r>
              <a:rPr lang="tr-TR" sz="4000" dirty="0" err="1" smtClean="0"/>
              <a:t>finder</a:t>
            </a:r>
            <a:r>
              <a:rPr lang="tr-TR" sz="4000" dirty="0" smtClean="0"/>
              <a:t>.</a:t>
            </a:r>
            <a:r>
              <a:rPr lang="en-US" sz="4000" dirty="0" smtClean="0"/>
              <a:t> </a:t>
            </a:r>
            <a:endParaRPr lang="tr-TR" sz="4000" dirty="0" smtClean="0"/>
          </a:p>
          <a:p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1968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Goal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The aim of the application is to help people to find restaurants and </a:t>
            </a:r>
            <a:r>
              <a:rPr lang="en-US" sz="3200" dirty="0" smtClean="0"/>
              <a:t>bring</a:t>
            </a:r>
            <a:r>
              <a:rPr lang="tr-TR" sz="3200" dirty="0" smtClean="0"/>
              <a:t> </a:t>
            </a:r>
            <a:r>
              <a:rPr lang="en-US" sz="3200" dirty="0" smtClean="0"/>
              <a:t>together </a:t>
            </a:r>
            <a:r>
              <a:rPr lang="en-US" sz="3200" dirty="0"/>
              <a:t>the peoples reviews about their experience in that place.</a:t>
            </a:r>
            <a:endParaRPr lang="tr-TR" sz="32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8529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Users and Their Needs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There are three main scenarios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104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2823754"/>
          </a:xfrm>
        </p:spPr>
        <p:txBody>
          <a:bodyPr>
            <a:normAutofit/>
          </a:bodyPr>
          <a:lstStyle/>
          <a:p>
            <a:r>
              <a:rPr lang="en-US" sz="2800" dirty="0"/>
              <a:t>User leaves a restaurant, and then uses </a:t>
            </a:r>
            <a:r>
              <a:rPr lang="en-US" sz="2800" dirty="0" err="1"/>
              <a:t>YumYum</a:t>
            </a:r>
            <a:r>
              <a:rPr lang="en-US" sz="2800" dirty="0"/>
              <a:t> to share his thoughts about their service by adding review.</a:t>
            </a:r>
            <a:endParaRPr lang="tr-TR" sz="28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060" y="3048000"/>
            <a:ext cx="8210273" cy="2607969"/>
          </a:xfrm>
        </p:spPr>
      </p:pic>
      <p:sp>
        <p:nvSpPr>
          <p:cNvPr id="5" name="Sağ Ok 4"/>
          <p:cNvSpPr/>
          <p:nvPr/>
        </p:nvSpPr>
        <p:spPr>
          <a:xfrm>
            <a:off x="5639585" y="4580708"/>
            <a:ext cx="1088572" cy="661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Sağ Ok 5"/>
          <p:cNvSpPr/>
          <p:nvPr/>
        </p:nvSpPr>
        <p:spPr>
          <a:xfrm>
            <a:off x="7898673" y="4580708"/>
            <a:ext cx="1088572" cy="661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949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2283823"/>
          </a:xfrm>
        </p:spPr>
        <p:txBody>
          <a:bodyPr>
            <a:normAutofit/>
          </a:bodyPr>
          <a:lstStyle/>
          <a:p>
            <a:r>
              <a:rPr lang="en-US" sz="2800" dirty="0"/>
              <a:t>User is curious about a restaurant that s/he wants to go first time, and then uses </a:t>
            </a:r>
            <a:r>
              <a:rPr lang="en-US" sz="2800" dirty="0" err="1"/>
              <a:t>YumYum</a:t>
            </a:r>
            <a:r>
              <a:rPr lang="en-US" sz="2800" dirty="0"/>
              <a:t> to get information about that place.</a:t>
            </a:r>
            <a:r>
              <a:rPr lang="tr-TR" sz="2800" dirty="0"/>
              <a:t/>
            </a:r>
            <a:br>
              <a:rPr lang="tr-TR" sz="2800" dirty="0"/>
            </a:br>
            <a:endParaRPr lang="tr-TR" sz="28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812" y="2447110"/>
            <a:ext cx="8450288" cy="3752846"/>
          </a:xfrm>
        </p:spPr>
      </p:pic>
      <p:sp>
        <p:nvSpPr>
          <p:cNvPr id="5" name="Sağ Ok 4"/>
          <p:cNvSpPr/>
          <p:nvPr/>
        </p:nvSpPr>
        <p:spPr>
          <a:xfrm>
            <a:off x="6296298" y="4400007"/>
            <a:ext cx="1088572" cy="661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Sağ Ok 5"/>
          <p:cNvSpPr/>
          <p:nvPr/>
        </p:nvSpPr>
        <p:spPr>
          <a:xfrm>
            <a:off x="3875315" y="4460967"/>
            <a:ext cx="1088572" cy="661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671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 User doesn’t have a clue about where to eat, and then uses </a:t>
            </a:r>
            <a:r>
              <a:rPr lang="tr-TR" sz="3100" dirty="0" smtClean="0"/>
              <a:t> </a:t>
            </a:r>
            <a:r>
              <a:rPr lang="en-US" sz="3100" dirty="0" err="1" smtClean="0"/>
              <a:t>YumYum</a:t>
            </a:r>
            <a:r>
              <a:rPr lang="en-US" sz="3100" dirty="0" smtClean="0"/>
              <a:t> </a:t>
            </a:r>
            <a:r>
              <a:rPr lang="en-US" sz="3100" dirty="0"/>
              <a:t>to find a good place.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471766"/>
            <a:ext cx="9601200" cy="3209868"/>
          </a:xfrm>
        </p:spPr>
      </p:pic>
      <p:sp>
        <p:nvSpPr>
          <p:cNvPr id="10" name="Sağ Ok 9"/>
          <p:cNvSpPr/>
          <p:nvPr/>
        </p:nvSpPr>
        <p:spPr>
          <a:xfrm>
            <a:off x="6844937" y="4484914"/>
            <a:ext cx="1088572" cy="661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Sağ Ok 10"/>
          <p:cNvSpPr/>
          <p:nvPr/>
        </p:nvSpPr>
        <p:spPr>
          <a:xfrm>
            <a:off x="3492138" y="4571999"/>
            <a:ext cx="1138915" cy="661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02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FUNCTIONALITY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Restaurants</a:t>
            </a:r>
            <a:r>
              <a:rPr lang="tr-TR" sz="3600" dirty="0" smtClean="0"/>
              <a:t> </a:t>
            </a:r>
            <a:r>
              <a:rPr lang="en-US" sz="3600" dirty="0" smtClean="0"/>
              <a:t>are </a:t>
            </a:r>
            <a:r>
              <a:rPr lang="en-US" sz="3600" dirty="0"/>
              <a:t>the </a:t>
            </a:r>
            <a:r>
              <a:rPr lang="en-US" sz="3600" dirty="0" smtClean="0"/>
              <a:t>main</a:t>
            </a:r>
            <a:r>
              <a:rPr lang="tr-TR" sz="3600" dirty="0" smtClean="0"/>
              <a:t> </a:t>
            </a:r>
            <a:r>
              <a:rPr lang="tr-TR" sz="3600" dirty="0" err="1" smtClean="0"/>
              <a:t>object</a:t>
            </a:r>
            <a:r>
              <a:rPr lang="en-US" sz="3600" dirty="0" smtClean="0"/>
              <a:t> </a:t>
            </a:r>
            <a:r>
              <a:rPr lang="en-US" sz="3600" dirty="0"/>
              <a:t>in the application and they have reviews and stars </a:t>
            </a:r>
            <a:r>
              <a:rPr lang="en-US" sz="3600" dirty="0" smtClean="0"/>
              <a:t>as</a:t>
            </a:r>
            <a:r>
              <a:rPr lang="tr-TR" sz="3600" dirty="0" smtClean="0"/>
              <a:t> </a:t>
            </a:r>
            <a:r>
              <a:rPr lang="en-US" sz="3600" dirty="0" smtClean="0"/>
              <a:t>attributes</a:t>
            </a:r>
            <a:r>
              <a:rPr lang="en-US" sz="3600" dirty="0"/>
              <a:t>.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8910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58" y="162167"/>
            <a:ext cx="7132138" cy="6425761"/>
          </a:xfrm>
        </p:spPr>
      </p:pic>
    </p:spTree>
    <p:extLst>
      <p:ext uri="{BB962C8B-B14F-4D97-AF65-F5344CB8AC3E}">
        <p14:creationId xmlns:p14="http://schemas.microsoft.com/office/powerpoint/2010/main" val="395220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Kırpma</Template>
  <TotalTime>1106</TotalTime>
  <Words>154</Words>
  <Application>Microsoft Office PowerPoint</Application>
  <PresentationFormat>Geniş ekran</PresentationFormat>
  <Paragraphs>20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Crop</vt:lpstr>
      <vt:lpstr>Office Teması</vt:lpstr>
      <vt:lpstr>CSE 305  presentatIon</vt:lpstr>
      <vt:lpstr>Our Project: YumYum!</vt:lpstr>
      <vt:lpstr>Goal</vt:lpstr>
      <vt:lpstr>Users and Their Needs</vt:lpstr>
      <vt:lpstr>User leaves a restaurant, and then uses YumYum to share his thoughts about their service by adding review.</vt:lpstr>
      <vt:lpstr>User is curious about a restaurant that s/he wants to go first time, and then uses YumYum to get information about that place. </vt:lpstr>
      <vt:lpstr> User doesn’t have a clue about where to eat, and then uses  YumYum to find a good place. </vt:lpstr>
      <vt:lpstr>FUNCTIONALITY</vt:lpstr>
      <vt:lpstr>PowerPoint Sunusu</vt:lpstr>
      <vt:lpstr>PowerPoint Sunusu</vt:lpstr>
      <vt:lpstr>PowerPoint Sunusu</vt:lpstr>
      <vt:lpstr>PowerPoint Sunusu</vt:lpstr>
      <vt:lpstr>PowerPoint Sunusu</vt:lpstr>
      <vt:lpstr>Teamwork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305  presentatIon</dc:title>
  <dc:creator>fatih</dc:creator>
  <cp:lastModifiedBy>fatih</cp:lastModifiedBy>
  <cp:revision>17</cp:revision>
  <dcterms:created xsi:type="dcterms:W3CDTF">2020-11-23T14:04:12Z</dcterms:created>
  <dcterms:modified xsi:type="dcterms:W3CDTF">2020-11-24T08:31:05Z</dcterms:modified>
</cp:coreProperties>
</file>