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3"/>
  </p:notesMasterIdLst>
  <p:sldIdLst>
    <p:sldId id="256" r:id="rId2"/>
    <p:sldId id="258" r:id="rId3"/>
    <p:sldId id="257" r:id="rId4"/>
    <p:sldId id="268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69" r:id="rId13"/>
    <p:sldId id="270" r:id="rId14"/>
    <p:sldId id="271" r:id="rId15"/>
    <p:sldId id="272" r:id="rId16"/>
    <p:sldId id="273" r:id="rId17"/>
    <p:sldId id="267" r:id="rId18"/>
    <p:sldId id="277" r:id="rId19"/>
    <p:sldId id="26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582"/>
  </p:normalViewPr>
  <p:slideViewPr>
    <p:cSldViewPr snapToGrid="0">
      <p:cViewPr varScale="1">
        <p:scale>
          <a:sx n="141" d="100"/>
          <a:sy n="14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0EC7-09BA-0B49-A7D7-4EEDCDF9B70B}" type="datetimeFigureOut">
              <a:rPr lang="en-TR" smtClean="0"/>
              <a:t>16.12.2022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BFDB6-A372-F642-9B0E-1B2F74293B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5667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BFDB6-A372-F642-9B0E-1B2F74293B1E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4157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snmzz" TargetMode="External"/><Relationship Id="rId2" Type="http://schemas.openxmlformats.org/officeDocument/2006/relationships/hyperlink" Target="https://www.linkedin.com/in/furkan-s%C3%B6nmez-8a124013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rknsnmz" TargetMode="External"/><Relationship Id="rId5" Type="http://schemas.openxmlformats.org/officeDocument/2006/relationships/hyperlink" Target="https://www.udemy.com/user/furkan-47472/" TargetMode="External"/><Relationship Id="rId4" Type="http://schemas.openxmlformats.org/officeDocument/2006/relationships/hyperlink" Target="https://www.youtube.com/channel/UChncpiSEBNy_Mt6NJ0kkXI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53" y="763475"/>
            <a:ext cx="8825658" cy="1147621"/>
          </a:xfrm>
        </p:spPr>
        <p:txBody>
          <a:bodyPr/>
          <a:lstStyle/>
          <a:p>
            <a:pPr algn="ctr"/>
            <a:r>
              <a:rPr lang="tr-TR" dirty="0"/>
              <a:t>Okuldan Sektöre - Java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3432"/>
            <a:ext cx="8825658" cy="3529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Okula bakış (sohbet)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Yazılım ve Java’ya ilk Bakış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platform yapısı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diğer diller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Mühendis nedir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ilk kod örneği Java'nın çalışma yapısı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Özet - kapanış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Bilirlere 1 soru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D732F2-E4FB-47FE-C488-3F27D2323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807972"/>
            <a:ext cx="9678358" cy="4318508"/>
          </a:xfrm>
        </p:spPr>
      </p:pic>
    </p:spTree>
    <p:extLst>
      <p:ext uri="{BB962C8B-B14F-4D97-AF65-F5344CB8AC3E}">
        <p14:creationId xmlns:p14="http://schemas.microsoft.com/office/powerpoint/2010/main" val="7171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endParaRPr lang="tr-TR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2C4AB-7E54-A458-AC70-2F1B8111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83" y="1924050"/>
            <a:ext cx="8640985" cy="41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 Nedir?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Sosyal, teknik, ticari sorunlara çözüm üretmeye çalışan, analitik düşünme yeteneğine sahip, bilimin ışığında ortaya yeni ürünler çıkaran kişilere mühendis denir.</a:t>
            </a:r>
          </a:p>
        </p:txBody>
      </p:sp>
    </p:spTree>
    <p:extLst>
      <p:ext uri="{BB962C8B-B14F-4D97-AF65-F5344CB8AC3E}">
        <p14:creationId xmlns:p14="http://schemas.microsoft.com/office/powerpoint/2010/main" val="18158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Bir Sorun?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Uygulama çok hafıza tüketiyor, hafıza yetmemesi hataları alıyoruz ne yapalım?</a:t>
            </a:r>
          </a:p>
        </p:txBody>
      </p:sp>
    </p:spTree>
    <p:extLst>
      <p:ext uri="{BB962C8B-B14F-4D97-AF65-F5344CB8AC3E}">
        <p14:creationId xmlns:p14="http://schemas.microsoft.com/office/powerpoint/2010/main" val="356698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Mühendislik Dışı Çözümler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Sunucu kapasitesini artıralım.</a:t>
            </a:r>
          </a:p>
          <a:p>
            <a:r>
              <a:rPr lang="tr-TR" sz="2400" dirty="0">
                <a:latin typeface="Century Gothic (Body)"/>
              </a:rPr>
              <a:t>Kaynak yükleyelim.</a:t>
            </a:r>
          </a:p>
          <a:p>
            <a:r>
              <a:rPr lang="tr-TR" sz="2400" dirty="0">
                <a:latin typeface="Century Gothic (Body)"/>
              </a:rPr>
              <a:t>Kapat aç yapalım.</a:t>
            </a:r>
          </a:p>
        </p:txBody>
      </p:sp>
    </p:spTree>
    <p:extLst>
      <p:ext uri="{BB962C8B-B14F-4D97-AF65-F5344CB8AC3E}">
        <p14:creationId xmlns:p14="http://schemas.microsoft.com/office/powerpoint/2010/main" val="236775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 Çözümleri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Sorunun kaynağını tespit etmeye çalışalım. Sonrasında neler yapabileceğimize bakalım.</a:t>
            </a:r>
          </a:p>
          <a:p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81853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11837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 Olduğunuzun Kanıtları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Oyunda düşük </a:t>
            </a:r>
            <a:r>
              <a:rPr lang="tr-TR" sz="2400" dirty="0" err="1">
                <a:latin typeface="Century Gothic (Body)"/>
              </a:rPr>
              <a:t>fps</a:t>
            </a:r>
            <a:r>
              <a:rPr lang="tr-TR" sz="2400" dirty="0">
                <a:latin typeface="Century Gothic (Body)"/>
              </a:rPr>
              <a:t> alıyorum ne yapmalıyım?</a:t>
            </a:r>
          </a:p>
          <a:p>
            <a:r>
              <a:rPr lang="tr-TR" sz="2400" dirty="0">
                <a:latin typeface="Century Gothic (Body)"/>
              </a:rPr>
              <a:t>Şu televizyona bir baksana çalışmıyor?</a:t>
            </a:r>
          </a:p>
          <a:p>
            <a:r>
              <a:rPr lang="tr-TR" sz="2400" dirty="0">
                <a:latin typeface="Century Gothic (Body)"/>
              </a:rPr>
              <a:t>Telefonda şunu açamadım, yükleyemedim bir bakar mısın?</a:t>
            </a:r>
          </a:p>
        </p:txBody>
      </p:sp>
    </p:spTree>
    <p:extLst>
      <p:ext uri="{BB962C8B-B14F-4D97-AF65-F5344CB8AC3E}">
        <p14:creationId xmlns:p14="http://schemas.microsoft.com/office/powerpoint/2010/main" val="38259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İlk Kod Örneği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  <a:hlinkClick r:id="rId2"/>
              </a:rPr>
              <a:t>https://docs.oracle.com/javase/tutorial/getStarted/intro/definition.html</a:t>
            </a:r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376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Özet</a:t>
            </a:r>
          </a:p>
        </p:txBody>
      </p:sp>
    </p:spTree>
    <p:extLst>
      <p:ext uri="{BB962C8B-B14F-4D97-AF65-F5344CB8AC3E}">
        <p14:creationId xmlns:p14="http://schemas.microsoft.com/office/powerpoint/2010/main" val="173107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Anahtar Kelimeler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232" y="2676652"/>
            <a:ext cx="8761412" cy="341630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Java giriş dersleri (Bu bilgileri aldıktan sonra anlatımı uygun olan herhangi bir ders seç ilerle) – (Platform fark etmez sana uygun gelen eğitimle ilerle..)</a:t>
            </a:r>
          </a:p>
          <a:p>
            <a:r>
              <a:rPr lang="tr-TR" sz="2400" dirty="0">
                <a:latin typeface="Century Gothic (Body)"/>
              </a:rPr>
              <a:t>Kod yazma yardımcıları: </a:t>
            </a:r>
            <a:r>
              <a:rPr lang="tr-TR" sz="2400" dirty="0" err="1">
                <a:latin typeface="Century Gothic (Body)"/>
              </a:rPr>
              <a:t>Eclipse</a:t>
            </a:r>
            <a:r>
              <a:rPr lang="tr-TR" sz="2400" dirty="0">
                <a:latin typeface="Century Gothic (Body)"/>
              </a:rPr>
              <a:t>, </a:t>
            </a:r>
            <a:r>
              <a:rPr lang="tr-TR" sz="2400" dirty="0" err="1">
                <a:latin typeface="Century Gothic (Body)"/>
              </a:rPr>
              <a:t>Intellij</a:t>
            </a:r>
            <a:endParaRPr lang="tr-TR" sz="2400" dirty="0">
              <a:latin typeface="Century Gothic (Body)"/>
            </a:endParaRPr>
          </a:p>
          <a:p>
            <a:r>
              <a:rPr lang="tr-TR" sz="2400" dirty="0">
                <a:latin typeface="Century Gothic (Body)"/>
              </a:rPr>
              <a:t>Öğren: </a:t>
            </a:r>
            <a:r>
              <a:rPr lang="tr-TR" sz="2400" dirty="0" err="1">
                <a:latin typeface="Century Gothic (Body)"/>
              </a:rPr>
              <a:t>Github</a:t>
            </a:r>
            <a:r>
              <a:rPr lang="tr-TR" sz="2400" dirty="0">
                <a:latin typeface="Century Gothic (Body)"/>
              </a:rPr>
              <a:t> (proje </a:t>
            </a:r>
            <a:r>
              <a:rPr lang="tr-TR" sz="2400" dirty="0" err="1">
                <a:latin typeface="Century Gothic (Body)"/>
              </a:rPr>
              <a:t>commit</a:t>
            </a:r>
            <a:r>
              <a:rPr lang="tr-TR" sz="2400" dirty="0">
                <a:latin typeface="Century Gothic (Body)"/>
              </a:rPr>
              <a:t>)</a:t>
            </a:r>
          </a:p>
          <a:p>
            <a:r>
              <a:rPr lang="tr-TR" sz="2400" dirty="0">
                <a:latin typeface="Century Gothic (Body)"/>
              </a:rPr>
              <a:t>MIX: </a:t>
            </a:r>
            <a:r>
              <a:rPr lang="tr-TR" sz="2400" dirty="0" err="1">
                <a:latin typeface="Century Gothic (Body)"/>
              </a:rPr>
              <a:t>OpenSource</a:t>
            </a:r>
            <a:r>
              <a:rPr lang="tr-TR" sz="2400" dirty="0">
                <a:latin typeface="Century Gothic (Body)"/>
              </a:rPr>
              <a:t>, </a:t>
            </a:r>
            <a:r>
              <a:rPr lang="tr-TR" sz="2400" dirty="0" err="1">
                <a:latin typeface="Century Gothic (Body)"/>
              </a:rPr>
              <a:t>Interpreted</a:t>
            </a:r>
            <a:r>
              <a:rPr lang="tr-TR" sz="2400" dirty="0">
                <a:latin typeface="Century Gothic (Body)"/>
              </a:rPr>
              <a:t> ve </a:t>
            </a:r>
            <a:r>
              <a:rPr lang="tr-TR" sz="2400" dirty="0" err="1">
                <a:latin typeface="Century Gothic (Body)"/>
              </a:rPr>
              <a:t>compiled</a:t>
            </a:r>
            <a:r>
              <a:rPr lang="tr-TR" sz="2400" dirty="0">
                <a:latin typeface="Century Gothic (Body)"/>
              </a:rPr>
              <a:t> diller (Dilleri kıyaslamak ve anlamak için güzel bir bilgi), </a:t>
            </a:r>
            <a:r>
              <a:rPr lang="tr-TR" sz="2400" dirty="0" err="1">
                <a:latin typeface="Century Gothic (Body)"/>
              </a:rPr>
              <a:t>StackOverFlow</a:t>
            </a:r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514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Tanışma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>
            <a:normAutofit lnSpcReduction="10000"/>
          </a:bodyPr>
          <a:lstStyle/>
          <a:p>
            <a:r>
              <a:rPr lang="tr-TR" sz="2400" dirty="0" err="1"/>
              <a:t>Linkedin</a:t>
            </a:r>
            <a:r>
              <a:rPr lang="tr-TR" sz="2400" dirty="0"/>
              <a:t>: </a:t>
            </a:r>
            <a:r>
              <a:rPr lang="tr-TR" sz="2400" dirty="0">
                <a:hlinkClick r:id="rId2"/>
              </a:rPr>
              <a:t>https://www.linkedin.com/in/furkan-s%C3%B6nmez-8a124013a/</a:t>
            </a:r>
            <a:endParaRPr lang="tr-TR" sz="2400" dirty="0"/>
          </a:p>
          <a:p>
            <a:r>
              <a:rPr lang="tr-TR" sz="2400" dirty="0" err="1"/>
              <a:t>Twitter</a:t>
            </a:r>
            <a:r>
              <a:rPr lang="tr-TR" sz="2400" dirty="0"/>
              <a:t>: </a:t>
            </a:r>
            <a:r>
              <a:rPr lang="tr-TR" sz="2400" dirty="0">
                <a:hlinkClick r:id="rId3"/>
              </a:rPr>
              <a:t>https://twitter.com/fsnmzz</a:t>
            </a:r>
            <a:r>
              <a:rPr lang="tr-TR" sz="2400" dirty="0"/>
              <a:t> </a:t>
            </a:r>
          </a:p>
          <a:p>
            <a:r>
              <a:rPr lang="tr-TR" sz="2400" dirty="0" err="1"/>
              <a:t>YouTube</a:t>
            </a:r>
            <a:r>
              <a:rPr lang="tr-TR" sz="2400" dirty="0"/>
              <a:t>: </a:t>
            </a:r>
            <a:r>
              <a:rPr lang="tr-TR" sz="2400" dirty="0">
                <a:hlinkClick r:id="rId4"/>
              </a:rPr>
              <a:t>https://www.youtube.com/channel/UChncpiSEBNy_Mt6NJ0kkXIw</a:t>
            </a:r>
            <a:endParaRPr lang="tr-TR" sz="2400" dirty="0"/>
          </a:p>
          <a:p>
            <a:r>
              <a:rPr lang="tr-TR" sz="2400" dirty="0" err="1"/>
              <a:t>Udemy</a:t>
            </a:r>
            <a:r>
              <a:rPr lang="tr-TR" sz="2400" dirty="0"/>
              <a:t>: </a:t>
            </a:r>
            <a:r>
              <a:rPr lang="tr-TR" sz="2400" dirty="0">
                <a:hlinkClick r:id="rId5"/>
              </a:rPr>
              <a:t>https://www.udemy.com/user/furkan-47472/</a:t>
            </a:r>
            <a:endParaRPr lang="tr-TR" sz="2400" dirty="0"/>
          </a:p>
          <a:p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6"/>
              </a:rPr>
              <a:t>https://github.com/frknsnmz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Mezun Olduğumuzda Bunları Bilelim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232" y="2676652"/>
            <a:ext cx="8761412" cy="3416300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Century Gothic (Body)"/>
              </a:rPr>
              <a:t>SOLID Prensipleri (Örneklerle)</a:t>
            </a:r>
          </a:p>
          <a:p>
            <a:r>
              <a:rPr lang="tr-TR" sz="2200" dirty="0">
                <a:latin typeface="Century Gothic (Body)"/>
              </a:rPr>
              <a:t>Design </a:t>
            </a:r>
            <a:r>
              <a:rPr lang="tr-TR" sz="2200" dirty="0" err="1">
                <a:latin typeface="Century Gothic (Body)"/>
              </a:rPr>
              <a:t>Patterns</a:t>
            </a:r>
            <a:r>
              <a:rPr lang="tr-TR" sz="2200" dirty="0">
                <a:latin typeface="Century Gothic (Body)"/>
              </a:rPr>
              <a:t> (Neden var, 1-2 tane net örnek)</a:t>
            </a:r>
          </a:p>
          <a:p>
            <a:r>
              <a:rPr lang="tr-TR" sz="2200" dirty="0">
                <a:latin typeface="Century Gothic (Body)"/>
              </a:rPr>
              <a:t>UNIT Test</a:t>
            </a:r>
          </a:p>
          <a:p>
            <a:r>
              <a:rPr lang="tr-TR" sz="2200" dirty="0" err="1">
                <a:latin typeface="Century Gothic (Body)"/>
              </a:rPr>
              <a:t>Agile</a:t>
            </a:r>
            <a:r>
              <a:rPr lang="tr-TR" sz="2200" dirty="0">
                <a:latin typeface="Century Gothic (Body)"/>
              </a:rPr>
              <a:t> çalışma kültürü</a:t>
            </a:r>
          </a:p>
        </p:txBody>
      </p:sp>
    </p:spTree>
    <p:extLst>
      <p:ext uri="{BB962C8B-B14F-4D97-AF65-F5344CB8AC3E}">
        <p14:creationId xmlns:p14="http://schemas.microsoft.com/office/powerpoint/2010/main" val="42652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tr-TR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FE579-7B40-4597-9E1E-1166F774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46" y="2776792"/>
            <a:ext cx="2965507" cy="3416300"/>
          </a:xfrm>
        </p:spPr>
      </p:pic>
    </p:spTree>
    <p:extLst>
      <p:ext uri="{BB962C8B-B14F-4D97-AF65-F5344CB8AC3E}">
        <p14:creationId xmlns:p14="http://schemas.microsoft.com/office/powerpoint/2010/main" val="222400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38B-7D46-4B3F-ABBB-87D17992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6" y="2342877"/>
            <a:ext cx="7460328" cy="41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GPA Formül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r>
              <a:rPr lang="tr-TR" dirty="0"/>
              <a:t>Derslere Düzenli Git (İstisnalar hariç – </a:t>
            </a:r>
            <a:r>
              <a:rPr lang="tr-TR" dirty="0" err="1"/>
              <a:t>slide</a:t>
            </a:r>
            <a:r>
              <a:rPr lang="tr-TR" dirty="0"/>
              <a:t> hocaları </a:t>
            </a:r>
            <a:r>
              <a:rPr lang="tr-TR" dirty="0">
                <a:sym typeface="Wingdings" pitchFamily="2" charset="2"/>
              </a:rPr>
              <a:t></a:t>
            </a:r>
            <a:r>
              <a:rPr lang="tr-TR" dirty="0"/>
              <a:t>)</a:t>
            </a:r>
          </a:p>
          <a:p>
            <a:r>
              <a:rPr lang="tr-TR" dirty="0"/>
              <a:t>Anlamadığını o hafta içinde kesinlikle hoca, </a:t>
            </a:r>
            <a:r>
              <a:rPr lang="tr-TR" dirty="0" err="1"/>
              <a:t>labcı</a:t>
            </a:r>
            <a:r>
              <a:rPr lang="tr-TR" dirty="0"/>
              <a:t> veya sınıftan arkadaşlarına sor</a:t>
            </a:r>
          </a:p>
          <a:p>
            <a:r>
              <a:rPr lang="tr-TR" dirty="0"/>
              <a:t>Aynı gün tekrarını kesinlikle yap.</a:t>
            </a:r>
          </a:p>
        </p:txBody>
      </p:sp>
    </p:spTree>
    <p:extLst>
      <p:ext uri="{BB962C8B-B14F-4D97-AF65-F5344CB8AC3E}">
        <p14:creationId xmlns:p14="http://schemas.microsoft.com/office/powerpoint/2010/main" val="428407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4CED-2C68-484D-8A1F-89A2910A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1" y="234341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FE579-7B40-4597-9E1E-1166F774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46" y="2776792"/>
            <a:ext cx="2965507" cy="3416300"/>
          </a:xfrm>
        </p:spPr>
      </p:pic>
    </p:spTree>
    <p:extLst>
      <p:ext uri="{BB962C8B-B14F-4D97-AF65-F5344CB8AC3E}">
        <p14:creationId xmlns:p14="http://schemas.microsoft.com/office/powerpoint/2010/main" val="219926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Yazılım ve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Yazılım: Temelde bilgisayara nasıl çalışacağını söyleyen komutlar ve veriler bütünüdür.</a:t>
            </a:r>
          </a:p>
          <a:p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Java, Sun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Microsystems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mühendislerinden James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Gosling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tarafından geliştirilmeye başlanmış açık kaynak kodlu,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nesneye yönelik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platform bağımsız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yüksek verimli, çok işlevli, yüksek seviye</a:t>
            </a:r>
            <a:r>
              <a:rPr lang="tr-TR" sz="2400" dirty="0">
                <a:solidFill>
                  <a:srgbClr val="202122"/>
                </a:solidFill>
                <a:latin typeface="Century Gothic (Body)"/>
              </a:rPr>
              <a:t> 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bir programlama dilidir.</a:t>
            </a:r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8246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Platform Yapısı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  <a:hlinkClick r:id="rId2"/>
              </a:rPr>
              <a:t>https://www.jcp.org/</a:t>
            </a:r>
            <a:r>
              <a:rPr lang="tr-TR" sz="2400" dirty="0">
                <a:latin typeface="Century Gothic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5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79242-A342-4616-AF16-9C63FAA3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97535"/>
            <a:ext cx="9516803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15792</TotalTime>
  <Words>408</Words>
  <Application>Microsoft Macintosh PowerPoint</Application>
  <PresentationFormat>Widescreen</PresentationFormat>
  <Paragraphs>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Century Gothic (Body)</vt:lpstr>
      <vt:lpstr>Wingdings 3</vt:lpstr>
      <vt:lpstr>İyon Toplantı Odası</vt:lpstr>
      <vt:lpstr>Okuldan Sektöre - Java</vt:lpstr>
      <vt:lpstr>Tanışma</vt:lpstr>
      <vt:lpstr>OKULA BAKIŞ</vt:lpstr>
      <vt:lpstr>GPA Formül</vt:lpstr>
      <vt:lpstr>OKULA BAKIŞ</vt:lpstr>
      <vt:lpstr>OKULA BAKIŞ</vt:lpstr>
      <vt:lpstr>Yazılım ve Java</vt:lpstr>
      <vt:lpstr>Java Platform Yapısı</vt:lpstr>
      <vt:lpstr>Java ve Diğer Diller</vt:lpstr>
      <vt:lpstr>Java Bilirlere 1 soru</vt:lpstr>
      <vt:lpstr>PowerPoint Presentation</vt:lpstr>
      <vt:lpstr>Mühendis Nedir?</vt:lpstr>
      <vt:lpstr>Bir Sorun?</vt:lpstr>
      <vt:lpstr>Mühendislik Dışı Çözümler</vt:lpstr>
      <vt:lpstr>Mühendis Çözümleri</vt:lpstr>
      <vt:lpstr>Mühendis Olduğunuzun Kanıtları</vt:lpstr>
      <vt:lpstr>İlk Kod Örneği</vt:lpstr>
      <vt:lpstr>Özet</vt:lpstr>
      <vt:lpstr>Anahtar Kelimeler</vt:lpstr>
      <vt:lpstr>Mezun Olduğumuzda Bunları Bilelim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Sonmez</cp:lastModifiedBy>
  <cp:revision>33</cp:revision>
  <dcterms:created xsi:type="dcterms:W3CDTF">2021-11-09T15:30:13Z</dcterms:created>
  <dcterms:modified xsi:type="dcterms:W3CDTF">2022-12-19T11:11:15Z</dcterms:modified>
</cp:coreProperties>
</file>