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2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5410E-207C-4D2D-BBF0-CFD93BFF5F11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A5829-01DC-48DC-B06A-CF18D016B5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06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9114B60-D3A9-400F-8F56-89102BF2BA28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07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510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0493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007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522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5997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5416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04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628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544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039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532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656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845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590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845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52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9114B60-D3A9-400F-8F56-89102BF2BA28}" type="datetimeFigureOut">
              <a:rPr lang="tr-TR" smtClean="0"/>
              <a:t>29.03.2022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80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hncpiSEBNy_Mt6NJ0kkXIw" TargetMode="External"/><Relationship Id="rId2" Type="http://schemas.openxmlformats.org/officeDocument/2006/relationships/hyperlink" Target="https://www.linkedin.com/in/furkan-s%C3%B6nmez-8a124013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rknsnm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cp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knsnmz/celal-bayar-middle-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AD59EE-8A50-430E-986B-7FD3E2B92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753" y="763475"/>
            <a:ext cx="8825658" cy="1147621"/>
          </a:xfrm>
        </p:spPr>
        <p:txBody>
          <a:bodyPr/>
          <a:lstStyle/>
          <a:p>
            <a:pPr algn="ctr"/>
            <a:r>
              <a:rPr lang="tr-TR" dirty="0" err="1"/>
              <a:t>Middle</a:t>
            </a:r>
            <a:r>
              <a:rPr lang="tr-TR" dirty="0"/>
              <a:t> Java </a:t>
            </a:r>
            <a:r>
              <a:rPr lang="tr-TR" dirty="0" err="1"/>
              <a:t>Part</a:t>
            </a:r>
            <a:r>
              <a:rPr lang="tr-TR" dirty="0"/>
              <a:t> 1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2CDE6A4-2CE1-4212-AF6F-88A7A075A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13432"/>
            <a:ext cx="8825658" cy="35295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Okula bakış (sohbet)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Java’ya ilk Bakış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Java platform yapısı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Java ve diğer diller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Intellıj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772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Kapanış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Century Gothic (Body)"/>
              </a:rPr>
              <a:t>Aklınızda kalanlar?</a:t>
            </a:r>
          </a:p>
          <a:p>
            <a:r>
              <a:rPr lang="tr-TR" sz="2400" dirty="0">
                <a:latin typeface="Century Gothic (Body)"/>
              </a:rPr>
              <a:t>Özet</a:t>
            </a:r>
          </a:p>
          <a:p>
            <a:r>
              <a:rPr lang="tr-TR" sz="2400" dirty="0">
                <a:latin typeface="Century Gothic (Body)"/>
              </a:rPr>
              <a:t>Bir Sonraki Ders</a:t>
            </a:r>
          </a:p>
        </p:txBody>
      </p:sp>
    </p:spTree>
    <p:extLst>
      <p:ext uri="{BB962C8B-B14F-4D97-AF65-F5344CB8AC3E}">
        <p14:creationId xmlns:p14="http://schemas.microsoft.com/office/powerpoint/2010/main" val="215143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DBCEF1-6957-4D41-A4C2-C55C089D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Tanışma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07AEF3-6AE2-4172-8652-AEDBC30B9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25387" cy="3416300"/>
          </a:xfrm>
        </p:spPr>
        <p:txBody>
          <a:bodyPr>
            <a:normAutofit/>
          </a:bodyPr>
          <a:lstStyle/>
          <a:p>
            <a:r>
              <a:rPr lang="tr-TR" sz="2400" dirty="0" err="1"/>
              <a:t>Linkedin</a:t>
            </a:r>
            <a:r>
              <a:rPr lang="tr-TR" sz="2400" dirty="0"/>
              <a:t>: </a:t>
            </a:r>
            <a:r>
              <a:rPr lang="tr-TR" sz="2400" dirty="0">
                <a:hlinkClick r:id="rId2"/>
              </a:rPr>
              <a:t>https://www.linkedin.com/in/furkan-s%C3%B6nmez-8a124013a/</a:t>
            </a:r>
            <a:endParaRPr lang="tr-TR" sz="2400" dirty="0"/>
          </a:p>
          <a:p>
            <a:r>
              <a:rPr lang="tr-TR" sz="2400" dirty="0" err="1"/>
              <a:t>YouTube</a:t>
            </a:r>
            <a:r>
              <a:rPr lang="tr-TR" sz="2400" dirty="0"/>
              <a:t>: </a:t>
            </a:r>
            <a:r>
              <a:rPr lang="tr-TR" sz="2400" dirty="0">
                <a:hlinkClick r:id="rId3"/>
              </a:rPr>
              <a:t>https://www.youtube.com/channel/UChncpiSEBNy_Mt6NJ0kkXIw</a:t>
            </a:r>
            <a:endParaRPr lang="tr-TR" sz="2400" dirty="0"/>
          </a:p>
          <a:p>
            <a:r>
              <a:rPr lang="tr-TR" sz="2400" dirty="0" err="1"/>
              <a:t>GitHub</a:t>
            </a:r>
            <a:r>
              <a:rPr lang="tr-TR" sz="2400" dirty="0"/>
              <a:t>: </a:t>
            </a:r>
            <a:r>
              <a:rPr lang="tr-TR" sz="2400" dirty="0">
                <a:hlinkClick r:id="rId4"/>
              </a:rPr>
              <a:t>https://github.com/frknsnmz</a:t>
            </a:r>
            <a:endParaRPr lang="tr-TR" sz="2400" dirty="0"/>
          </a:p>
          <a:p>
            <a:pPr marL="0" indent="0">
              <a:buNone/>
            </a:pPr>
            <a:endParaRPr lang="tr-TR" sz="2400" dirty="0"/>
          </a:p>
          <a:p>
            <a:endParaRPr lang="tr-TR" sz="2400" dirty="0"/>
          </a:p>
          <a:p>
            <a:pPr marL="0" indent="0">
              <a:buNone/>
            </a:pPr>
            <a:endParaRPr lang="tr-TR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89908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OKULA BAKIŞ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EF0F6EC1-A384-4729-95B7-AA907269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30660"/>
            <a:ext cx="8761412" cy="3416300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3838B-7D46-4B3F-ABBB-87D17992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36" y="2342877"/>
            <a:ext cx="7460328" cy="41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OKULA BAKIŞ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EF0F6EC1-A384-4729-95B7-AA907269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30660"/>
            <a:ext cx="8761412" cy="3416300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E4CED-2C68-484D-8A1F-89A2910AE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61" y="2343413"/>
            <a:ext cx="8075278" cy="42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6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OKULA BAKIŞ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FE579-7B40-4597-9E1E-1166F7743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246" y="2776792"/>
            <a:ext cx="2965507" cy="3416300"/>
          </a:xfrm>
        </p:spPr>
      </p:pic>
    </p:spTree>
    <p:extLst>
      <p:ext uri="{BB962C8B-B14F-4D97-AF65-F5344CB8AC3E}">
        <p14:creationId xmlns:p14="http://schemas.microsoft.com/office/powerpoint/2010/main" val="219926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Java’ya İlk Bakış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Java, Sun </a:t>
            </a:r>
            <a:r>
              <a:rPr lang="tr-TR" sz="2400" i="0" dirty="0" err="1">
                <a:solidFill>
                  <a:srgbClr val="202122"/>
                </a:solidFill>
                <a:effectLst/>
                <a:latin typeface="Century Gothic (Body)"/>
              </a:rPr>
              <a:t>Microsystems</a:t>
            </a:r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 mühendislerinden James </a:t>
            </a:r>
            <a:r>
              <a:rPr lang="tr-TR" sz="2400" i="0" dirty="0" err="1">
                <a:solidFill>
                  <a:srgbClr val="202122"/>
                </a:solidFill>
                <a:effectLst/>
                <a:latin typeface="Century Gothic (Body)"/>
              </a:rPr>
              <a:t>Gosling</a:t>
            </a:r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 tarafından geliştirilmeye başlanmış </a:t>
            </a:r>
            <a:r>
              <a:rPr lang="tr-TR" sz="2400" b="1" i="0" dirty="0">
                <a:solidFill>
                  <a:srgbClr val="202122"/>
                </a:solidFill>
                <a:effectLst/>
                <a:latin typeface="Century Gothic (Body)"/>
              </a:rPr>
              <a:t>açık kaynak kodlu</a:t>
            </a:r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, </a:t>
            </a:r>
            <a:r>
              <a:rPr lang="tr-TR" sz="2400" b="1" i="0" dirty="0">
                <a:solidFill>
                  <a:srgbClr val="202122"/>
                </a:solidFill>
                <a:effectLst/>
                <a:latin typeface="Century Gothic (Body)"/>
              </a:rPr>
              <a:t>nesneye yönelik</a:t>
            </a:r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, </a:t>
            </a:r>
            <a:r>
              <a:rPr lang="tr-TR" sz="2400" b="1" i="0" dirty="0">
                <a:solidFill>
                  <a:srgbClr val="202122"/>
                </a:solidFill>
                <a:effectLst/>
                <a:latin typeface="Century Gothic (Body)"/>
              </a:rPr>
              <a:t>platform bağımsız</a:t>
            </a:r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, yüksek verimli, çok işlevli, yüksek seviye</a:t>
            </a:r>
            <a:r>
              <a:rPr lang="tr-TR" sz="2400" dirty="0">
                <a:solidFill>
                  <a:srgbClr val="202122"/>
                </a:solidFill>
                <a:latin typeface="Century Gothic (Body)"/>
              </a:rPr>
              <a:t> </a:t>
            </a:r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bir programlama dilidir.</a:t>
            </a:r>
            <a:endParaRPr lang="tr-TR" sz="2400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8246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Java Platform Yapısı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Century Gothic (Body)"/>
                <a:hlinkClick r:id="rId2"/>
              </a:rPr>
              <a:t>https://www.jcp.</a:t>
            </a:r>
            <a:r>
              <a:rPr lang="tr-TR" sz="2400">
                <a:latin typeface="Century Gothic (Body)"/>
                <a:hlinkClick r:id="rId2"/>
              </a:rPr>
              <a:t>org/</a:t>
            </a:r>
            <a:r>
              <a:rPr lang="tr-TR" sz="2400">
                <a:latin typeface="Century Gothic (Body)"/>
              </a:rPr>
              <a:t> </a:t>
            </a:r>
            <a:endParaRPr lang="tr-TR" sz="2400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6995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89620"/>
            <a:ext cx="8761413" cy="706964"/>
          </a:xfrm>
        </p:spPr>
        <p:txBody>
          <a:bodyPr/>
          <a:lstStyle/>
          <a:p>
            <a:pPr algn="ctr"/>
            <a:r>
              <a:rPr lang="tr-TR" sz="5400" dirty="0"/>
              <a:t>Java ve Diğer Diller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400" dirty="0">
              <a:latin typeface="Century Gothic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E79242-A342-4616-AF16-9C63FAA3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497535"/>
            <a:ext cx="9516803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Kodları Çekelim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>
                <a:latin typeface="Century Gothic (Body)"/>
              </a:rPr>
              <a:t>Intellij</a:t>
            </a:r>
            <a:r>
              <a:rPr lang="tr-TR" sz="2400" dirty="0">
                <a:latin typeface="Century Gothic (Body)"/>
              </a:rPr>
              <a:t> veya </a:t>
            </a:r>
            <a:r>
              <a:rPr lang="tr-TR" sz="2400" dirty="0" err="1">
                <a:latin typeface="Century Gothic (Body)"/>
              </a:rPr>
              <a:t>Eclipse</a:t>
            </a:r>
            <a:r>
              <a:rPr lang="tr-TR" sz="2400" dirty="0">
                <a:latin typeface="Century Gothic (Body)"/>
              </a:rPr>
              <a:t> herhangi bir ideye </a:t>
            </a:r>
            <a:r>
              <a:rPr lang="tr-TR" sz="2400" dirty="0">
                <a:latin typeface="Century Gothic (Body)"/>
                <a:hlinkClick r:id="rId2"/>
              </a:rPr>
              <a:t>https://github.com/frknsnmz/celal-bayar-middle-java</a:t>
            </a:r>
            <a:r>
              <a:rPr lang="tr-TR" sz="2400" dirty="0">
                <a:latin typeface="Century Gothic (Body)"/>
              </a:rPr>
              <a:t>  ‘teki kodları </a:t>
            </a:r>
            <a:r>
              <a:rPr lang="tr-TR" sz="2400" dirty="0" err="1">
                <a:latin typeface="Century Gothic (Body)"/>
              </a:rPr>
              <a:t>import</a:t>
            </a:r>
            <a:r>
              <a:rPr lang="tr-TR" sz="2400" dirty="0">
                <a:latin typeface="Century Gothic (Body)"/>
              </a:rPr>
              <a:t> edelim.</a:t>
            </a:r>
          </a:p>
        </p:txBody>
      </p:sp>
    </p:spTree>
    <p:extLst>
      <p:ext uri="{BB962C8B-B14F-4D97-AF65-F5344CB8AC3E}">
        <p14:creationId xmlns:p14="http://schemas.microsoft.com/office/powerpoint/2010/main" val="2763760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1806</TotalTime>
  <Words>150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Century Gothic (Body)</vt:lpstr>
      <vt:lpstr>Wingdings 3</vt:lpstr>
      <vt:lpstr>İyon Toplantı Odası</vt:lpstr>
      <vt:lpstr>Middle Java Part 1</vt:lpstr>
      <vt:lpstr>Tanışma</vt:lpstr>
      <vt:lpstr>OKULA BAKIŞ</vt:lpstr>
      <vt:lpstr>OKULA BAKIŞ</vt:lpstr>
      <vt:lpstr>OKULA BAKIŞ</vt:lpstr>
      <vt:lpstr>Java’ya İlk Bakış</vt:lpstr>
      <vt:lpstr>Java Platform Yapısı</vt:lpstr>
      <vt:lpstr>Java ve Diğer Diller</vt:lpstr>
      <vt:lpstr>Kodları Çekelim</vt:lpstr>
      <vt:lpstr>Kapanış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Orta ve İleri Seviye Java Eğitim Serisi</dc:title>
  <dc:creator>Furkan Sönmez</dc:creator>
  <cp:lastModifiedBy>Furkan Sönmez</cp:lastModifiedBy>
  <cp:revision>56</cp:revision>
  <dcterms:created xsi:type="dcterms:W3CDTF">2021-11-09T15:30:13Z</dcterms:created>
  <dcterms:modified xsi:type="dcterms:W3CDTF">2022-03-29T18:15:16Z</dcterms:modified>
</cp:coreProperties>
</file>