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6" r:id="rId4"/>
    <p:sldId id="288" r:id="rId5"/>
    <p:sldId id="270" r:id="rId6"/>
    <p:sldId id="295" r:id="rId7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82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649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875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7.02.2023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urkansonmez10/" TargetMode="External"/><Relationship Id="rId7" Type="http://schemas.openxmlformats.org/officeDocument/2006/relationships/hyperlink" Target="https://twitter.com/fsnmz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user/furkan-47472/" TargetMode="External"/><Relationship Id="rId5" Type="http://schemas.openxmlformats.org/officeDocument/2006/relationships/hyperlink" Target="https://github.com/frknsnmz" TargetMode="External"/><Relationship Id="rId4" Type="http://schemas.openxmlformats.org/officeDocument/2006/relationships/hyperlink" Target="https://www.youtube.com/c/FurkanSonmez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en/home/ind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Netflix/Hystrix" TargetMode="External"/><Relationship Id="rId4" Type="http://schemas.openxmlformats.org/officeDocument/2006/relationships/hyperlink" Target="https://github.com/vuejs/vue/graphs/contributo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Java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Tanışalım</a:t>
            </a:r>
          </a:p>
          <a:p>
            <a:pPr rtl="0"/>
            <a:r>
              <a:rPr lang="tr-TR" sz="2800" dirty="0"/>
              <a:t>Java Platform Yapısı</a:t>
            </a:r>
          </a:p>
          <a:p>
            <a:pPr rtl="0"/>
            <a:r>
              <a:rPr lang="tr-TR" dirty="0" err="1"/>
              <a:t>Effective</a:t>
            </a:r>
            <a:r>
              <a:rPr lang="tr-TR" dirty="0"/>
              <a:t> Java</a:t>
            </a:r>
          </a:p>
          <a:p>
            <a:pPr rtl="0"/>
            <a:r>
              <a:rPr lang="tr-TR" dirty="0"/>
              <a:t>Neler Öğreneceğiz</a:t>
            </a:r>
          </a:p>
          <a:p>
            <a:pPr rtl="0"/>
            <a:r>
              <a:rPr lang="tr-TR" dirty="0"/>
              <a:t>İnteraktif kodlama örnekleri</a:t>
            </a:r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/>
              <a:t>Linkedin</a:t>
            </a:r>
            <a:r>
              <a:rPr lang="tr-TR" dirty="0"/>
              <a:t>: </a:t>
            </a:r>
            <a:r>
              <a:rPr lang="tr-TR" dirty="0">
                <a:hlinkClick r:id="rId3"/>
              </a:rPr>
              <a:t>https://www.linkedin.com/in/furkansonmez10/</a:t>
            </a:r>
            <a:r>
              <a:rPr lang="tr-TR" dirty="0"/>
              <a:t> </a:t>
            </a:r>
          </a:p>
          <a:p>
            <a:pPr rtl="0"/>
            <a:r>
              <a:rPr lang="tr-TR" dirty="0"/>
              <a:t>Youtube: </a:t>
            </a:r>
            <a:r>
              <a:rPr lang="tr-TR" dirty="0">
                <a:hlinkClick r:id="rId4"/>
              </a:rPr>
              <a:t>https://www.youtube.com/c/FurkanSonmez10</a:t>
            </a:r>
            <a:r>
              <a:rPr lang="tr-TR" dirty="0"/>
              <a:t> </a:t>
            </a:r>
          </a:p>
          <a:p>
            <a:pPr rtl="0"/>
            <a:r>
              <a:rPr lang="tr-TR" dirty="0" err="1"/>
              <a:t>GitHub</a:t>
            </a:r>
            <a:r>
              <a:rPr lang="tr-TR" dirty="0"/>
              <a:t>: </a:t>
            </a:r>
            <a:r>
              <a:rPr lang="tr-TR" dirty="0">
                <a:hlinkClick r:id="rId5"/>
              </a:rPr>
              <a:t>https://github.com/frknsnmz</a:t>
            </a:r>
            <a:r>
              <a:rPr lang="tr-TR" dirty="0"/>
              <a:t> </a:t>
            </a:r>
          </a:p>
          <a:p>
            <a:pPr rtl="0"/>
            <a:r>
              <a:rPr lang="tr-TR" dirty="0" err="1"/>
              <a:t>Udemy</a:t>
            </a:r>
            <a:r>
              <a:rPr lang="tr-TR" dirty="0"/>
              <a:t>: </a:t>
            </a:r>
            <a:r>
              <a:rPr lang="tr-TR" dirty="0">
                <a:hlinkClick r:id="rId6"/>
              </a:rPr>
              <a:t>https://www.udemy.com/user/furkan-47472/</a:t>
            </a:r>
            <a:r>
              <a:rPr lang="tr-TR" dirty="0"/>
              <a:t> </a:t>
            </a:r>
          </a:p>
          <a:p>
            <a:pPr rtl="0"/>
            <a:r>
              <a:rPr lang="tr-TR" dirty="0"/>
              <a:t>Twitter: </a:t>
            </a:r>
            <a:r>
              <a:rPr lang="tr-TR" dirty="0">
                <a:hlinkClick r:id="rId7"/>
              </a:rPr>
              <a:t>https://twitter.com/fsnmzz</a:t>
            </a:r>
            <a:r>
              <a:rPr lang="tr-TR" dirty="0"/>
              <a:t> </a:t>
            </a:r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 Platform Yapısı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hlinkClick r:id="rId3"/>
              </a:rPr>
              <a:t>https://www.jcp.org/en/home/index</a:t>
            </a:r>
            <a:endParaRPr lang="tr-TR" dirty="0"/>
          </a:p>
          <a:p>
            <a:pPr rtl="0"/>
            <a:r>
              <a:rPr lang="tr-TR" dirty="0">
                <a:hlinkClick r:id="rId4"/>
              </a:rPr>
              <a:t>https://github.com/vuejs/vue/graphs/contributors</a:t>
            </a:r>
            <a:r>
              <a:rPr lang="tr-TR" dirty="0"/>
              <a:t> </a:t>
            </a:r>
          </a:p>
          <a:p>
            <a:pPr rtl="0"/>
            <a:r>
              <a:rPr lang="tr-TR" dirty="0">
                <a:hlinkClick r:id="rId5"/>
              </a:rPr>
              <a:t>https://github.com/Netflix/Hystrix</a:t>
            </a:r>
            <a:r>
              <a:rPr lang="tr-TR" dirty="0"/>
              <a:t> </a:t>
            </a:r>
          </a:p>
          <a:p>
            <a:pPr rtl="0"/>
            <a:endParaRPr lang="tr-TR" dirty="0"/>
          </a:p>
        </p:txBody>
      </p:sp>
      <p:pic>
        <p:nvPicPr>
          <p:cNvPr id="2" name="Resim 12">
            <a:extLst>
              <a:ext uri="{FF2B5EF4-FFF2-40B4-BE49-F238E27FC236}">
                <a16:creationId xmlns:a16="http://schemas.microsoft.com/office/drawing/2014/main" id="{9B3BF3E0-D9C9-096B-D8C4-EB073D4D2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060" y="3933056"/>
            <a:ext cx="554355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2">
            <a:extLst>
              <a:ext uri="{FF2B5EF4-FFF2-40B4-BE49-F238E27FC236}">
                <a16:creationId xmlns:a16="http://schemas.microsoft.com/office/drawing/2014/main" id="{664A5734-0AC9-ECC7-84C0-51F6427FF142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/>
              <a:t>Effective</a:t>
            </a:r>
            <a:r>
              <a:rPr lang="tr-TR" sz="4000" dirty="0"/>
              <a:t> Java</a:t>
            </a:r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2D3146B-6BE6-EB88-1402-EBD2975D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720688"/>
            <a:ext cx="8856984" cy="1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Neler Öğreneceğiz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Mülakatlara Hazırlık</a:t>
            </a:r>
          </a:p>
          <a:p>
            <a:pPr rtl="0"/>
            <a:r>
              <a:rPr lang="tr-TR" sz="2800" dirty="0"/>
              <a:t>Platforma ve Java inceliklerine bakış açısı</a:t>
            </a:r>
          </a:p>
          <a:p>
            <a:pPr rtl="0"/>
            <a:r>
              <a:rPr lang="tr-TR" dirty="0"/>
              <a:t>Güvenli ve efektif kodlama</a:t>
            </a:r>
          </a:p>
          <a:p>
            <a:pPr rtl="0"/>
            <a:r>
              <a:rPr lang="tr-TR" dirty="0"/>
              <a:t>Zaman Yettiği Kadar Örnek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39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143</Words>
  <Application>Microsoft Office PowerPoint</Application>
  <PresentationFormat>Custom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Yazı Tahtası 16x9</vt:lpstr>
      <vt:lpstr>Effective and Clean Java</vt:lpstr>
      <vt:lpstr>İçerikler</vt:lpstr>
      <vt:lpstr>Tanışalım</vt:lpstr>
      <vt:lpstr>Java Platform Yapısı</vt:lpstr>
      <vt:lpstr>PowerPoint Presentation</vt:lpstr>
      <vt:lpstr>Neler Öğreneceğiz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16</cp:revision>
  <dcterms:created xsi:type="dcterms:W3CDTF">2020-11-22T12:11:32Z</dcterms:created>
  <dcterms:modified xsi:type="dcterms:W3CDTF">2023-02-07T18:37:44Z</dcterms:modified>
</cp:coreProperties>
</file>