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1" r:id="rId9"/>
    <p:sldId id="257" r:id="rId10"/>
    <p:sldId id="278" r:id="rId11"/>
    <p:sldId id="263" r:id="rId12"/>
    <p:sldId id="264" r:id="rId13"/>
    <p:sldId id="273" r:id="rId14"/>
    <p:sldId id="265" r:id="rId15"/>
    <p:sldId id="267" r:id="rId16"/>
    <p:sldId id="274" r:id="rId17"/>
    <p:sldId id="275" r:id="rId18"/>
    <p:sldId id="276" r:id="rId19"/>
    <p:sldId id="277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410E-207C-4D2D-BBF0-CFD93BFF5F11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5829-01DC-48DC-B06A-CF18D016B5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FurkanSonmez10" TargetMode="External"/><Relationship Id="rId2" Type="http://schemas.openxmlformats.org/officeDocument/2006/relationships/hyperlink" Target="https://www.linkedin.com/in/furkansonmez1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fsnmzz" TargetMode="External"/><Relationship Id="rId4" Type="http://schemas.openxmlformats.org/officeDocument/2006/relationships/hyperlink" Target="https://github.com/frknsnm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7" y="1211531"/>
            <a:ext cx="8825658" cy="1147621"/>
          </a:xfrm>
        </p:spPr>
        <p:txBody>
          <a:bodyPr/>
          <a:lstStyle/>
          <a:p>
            <a:pPr algn="ctr"/>
            <a:r>
              <a:rPr lang="tr-TR" dirty="0"/>
              <a:t>Java’ya Bakış ve Mühendislik Vizyonu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06040"/>
            <a:ext cx="8825658" cy="352958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Tanışalım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Mühendislik tanımı ve vizyonumuz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Okula bakalım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Java’yı tanıyalım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sektördeki yeri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diğer diller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Nasıl ilerleyelim? – Genel Öğrenme Metodolojisi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Gelecek Yılların Favori Konuları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Soru Cevap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3B84B-7E77-8A0C-ADB8-C8762AED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75" y="2630488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30982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Java’yı Tanıyalım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Java, Sun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Microsystems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mühendislerinden James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Gosling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tarafından geliştirilmeye başlanmış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açık kaynak kodlu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nesneye yönelik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platform bağımsız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yüksek verimli, çok işlevli, yüksek seviye</a:t>
            </a:r>
            <a:r>
              <a:rPr lang="tr-TR" sz="2400" dirty="0">
                <a:solidFill>
                  <a:srgbClr val="202122"/>
                </a:solidFill>
                <a:latin typeface="Century Gothic (Body)"/>
              </a:rPr>
              <a:t> 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bir programlama dilidir.</a:t>
            </a:r>
            <a:endParaRPr lang="tr-TR" sz="2400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1427-A1CE-1ACC-283E-6572FDB2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16" y="4910209"/>
            <a:ext cx="3858768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Platform Yapısı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  <a:hlinkClick r:id="rId2"/>
              </a:rPr>
              <a:t>https://docs.oracle.com/javase/tutorial/getStarted/intro/definition.html </a:t>
            </a:r>
          </a:p>
          <a:p>
            <a:r>
              <a:rPr lang="tr-TR" sz="2400" dirty="0">
                <a:latin typeface="Century Gothic (Body)"/>
                <a:hlinkClick r:id="rId2"/>
              </a:rPr>
              <a:t>https://www.jcp.org/</a:t>
            </a:r>
            <a:r>
              <a:rPr lang="tr-TR" sz="2400" dirty="0">
                <a:latin typeface="Century Gothic (Body)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95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FABFF-E6FE-C79D-5082-B338B27A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36" y="551211"/>
            <a:ext cx="9126343" cy="63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79242-A342-4616-AF16-9C63FAA3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97535"/>
            <a:ext cx="9516803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E195D-7A6F-F7E6-6591-BA42FB9E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11" y="2603500"/>
            <a:ext cx="7494895" cy="3416300"/>
          </a:xfrm>
        </p:spPr>
      </p:pic>
    </p:spTree>
    <p:extLst>
      <p:ext uri="{BB962C8B-B14F-4D97-AF65-F5344CB8AC3E}">
        <p14:creationId xmlns:p14="http://schemas.microsoft.com/office/powerpoint/2010/main" val="276376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Aynı anda birden fazla dil öğrenmeye çalışmayalım.</a:t>
            </a:r>
          </a:p>
          <a:p>
            <a:r>
              <a:rPr lang="tr-TR" sz="2800" dirty="0"/>
              <a:t>Çok gerideyim çok fazla konu var geç kalıyorum korkusundan kurtulalım.</a:t>
            </a:r>
          </a:p>
        </p:txBody>
      </p:sp>
    </p:spTree>
    <p:extLst>
      <p:ext uri="{BB962C8B-B14F-4D97-AF65-F5344CB8AC3E}">
        <p14:creationId xmlns:p14="http://schemas.microsoft.com/office/powerpoint/2010/main" val="328885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2. ders 20. </a:t>
            </a:r>
            <a:r>
              <a:rPr lang="tr-TR" sz="5400" dirty="0" err="1"/>
              <a:t>dk</a:t>
            </a:r>
            <a:endParaRPr lang="tr-TR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E4B66-CDA9-146B-E6AC-60ACC457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63" y="2798064"/>
            <a:ext cx="8040273" cy="2916936"/>
          </a:xfrm>
        </p:spPr>
      </p:pic>
    </p:spTree>
    <p:extLst>
      <p:ext uri="{BB962C8B-B14F-4D97-AF65-F5344CB8AC3E}">
        <p14:creationId xmlns:p14="http://schemas.microsoft.com/office/powerpoint/2010/main" val="30334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Sonuç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EBFAB7-74F2-510C-3508-9A17F63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1" y="2779776"/>
            <a:ext cx="7412598" cy="2304351"/>
          </a:xfrm>
        </p:spPr>
      </p:pic>
    </p:spTree>
    <p:extLst>
      <p:ext uri="{BB962C8B-B14F-4D97-AF65-F5344CB8AC3E}">
        <p14:creationId xmlns:p14="http://schemas.microsoft.com/office/powerpoint/2010/main" val="40877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Sektördeki insanlarla konuşalım. Tek tavsiyeyle hareket değil birden fazla veriyle karar verelim.</a:t>
            </a:r>
          </a:p>
          <a:p>
            <a:r>
              <a:rPr lang="tr-TR" sz="2800" dirty="0"/>
              <a:t>Etkinliklere katılalım.</a:t>
            </a:r>
          </a:p>
          <a:p>
            <a:r>
              <a:rPr lang="tr-TR" sz="2800" dirty="0"/>
              <a:t>Zaman vermeden ve denemeden bir şey olmayacağını bilelim.</a:t>
            </a:r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01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Tanışma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>
            <a:normAutofit/>
          </a:bodyPr>
          <a:lstStyle/>
          <a:p>
            <a:r>
              <a:rPr lang="tr-TR" sz="2400" dirty="0" err="1"/>
              <a:t>Linkedin</a:t>
            </a:r>
            <a:r>
              <a:rPr lang="tr-TR" sz="2400" dirty="0"/>
              <a:t>: </a:t>
            </a:r>
            <a:r>
              <a:rPr lang="tr-TR" sz="2400" dirty="0">
                <a:hlinkClick r:id="rId2"/>
              </a:rPr>
              <a:t>https://www.linkedin.com/in/furkansonmez10/</a:t>
            </a:r>
            <a:r>
              <a:rPr lang="tr-TR" sz="2400" dirty="0"/>
              <a:t> </a:t>
            </a:r>
          </a:p>
          <a:p>
            <a:r>
              <a:rPr lang="tr-TR" sz="2400" dirty="0" err="1"/>
              <a:t>YouTube</a:t>
            </a:r>
            <a:r>
              <a:rPr lang="tr-TR" sz="2400" dirty="0"/>
              <a:t>: </a:t>
            </a:r>
            <a:r>
              <a:rPr lang="tr-TR" sz="2400" dirty="0">
                <a:hlinkClick r:id="rId3"/>
              </a:rPr>
              <a:t>https://www.youtube.com/c/FurkanSonmez10</a:t>
            </a:r>
            <a:r>
              <a:rPr lang="tr-TR" sz="2400" dirty="0"/>
              <a:t> </a:t>
            </a:r>
          </a:p>
          <a:p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4"/>
              </a:rPr>
              <a:t>https://github.com/frknsnmz</a:t>
            </a:r>
            <a:endParaRPr lang="tr-TR" sz="2400" dirty="0"/>
          </a:p>
          <a:p>
            <a:r>
              <a:rPr lang="tr-TR" sz="2400" dirty="0" err="1"/>
              <a:t>Twitter</a:t>
            </a:r>
            <a:r>
              <a:rPr lang="tr-TR" sz="2400" dirty="0"/>
              <a:t>: </a:t>
            </a:r>
            <a:r>
              <a:rPr lang="tr-TR" sz="2400" dirty="0">
                <a:hlinkClick r:id="rId5"/>
              </a:rPr>
              <a:t>https://twitter.com/fsnmzz</a:t>
            </a:r>
            <a:r>
              <a:rPr lang="tr-TR" sz="2400" dirty="0"/>
              <a:t> 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Gelecek Yılların Favorileri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Ödeme Sistemleri</a:t>
            </a:r>
          </a:p>
          <a:p>
            <a:r>
              <a:rPr lang="tr-TR" sz="2800" dirty="0"/>
              <a:t>VR - </a:t>
            </a:r>
            <a:r>
              <a:rPr lang="tr-TR" sz="2800" dirty="0" err="1"/>
              <a:t>Metaverse</a:t>
            </a:r>
            <a:endParaRPr lang="tr-TR" sz="2800" dirty="0"/>
          </a:p>
          <a:p>
            <a:r>
              <a:rPr lang="tr-TR" sz="2800" dirty="0" err="1"/>
              <a:t>Blockchain</a:t>
            </a:r>
            <a:endParaRPr lang="tr-TR" sz="2800" dirty="0"/>
          </a:p>
          <a:p>
            <a:r>
              <a:rPr lang="tr-TR" sz="2800" dirty="0"/>
              <a:t>Yapay zeka</a:t>
            </a:r>
          </a:p>
          <a:p>
            <a:r>
              <a:rPr lang="tr-TR" sz="2800" dirty="0"/>
              <a:t>Karmaşık Sistemler</a:t>
            </a:r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5637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Soru Cevap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57A2-2885-FA1D-7B3E-20937CFD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846" y="2603500"/>
            <a:ext cx="3581121" cy="3416300"/>
          </a:xfrm>
        </p:spPr>
      </p:pic>
    </p:spTree>
    <p:extLst>
      <p:ext uri="{BB962C8B-B14F-4D97-AF65-F5344CB8AC3E}">
        <p14:creationId xmlns:p14="http://schemas.microsoft.com/office/powerpoint/2010/main" val="215143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 Nedir?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Sosyal, teknik, ticari sorunlara çözüm üretmeye çalışan, analitik düşünme yeteneğine sahip, </a:t>
            </a:r>
            <a:r>
              <a:rPr lang="tr-TR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bilimin ışığında </a:t>
            </a:r>
            <a:r>
              <a:rPr lang="tr-T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ortaya yeni ürünler çıkaran kişilere </a:t>
            </a:r>
            <a:r>
              <a:rPr lang="tr-TR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mühendis denir.</a:t>
            </a:r>
            <a:endParaRPr lang="tr-TR" sz="28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578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Bir sorun?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Uygulama çok </a:t>
            </a:r>
            <a:r>
              <a:rPr lang="tr-TR" sz="2800" dirty="0" err="1">
                <a:latin typeface="Century Gothic (Body)"/>
              </a:rPr>
              <a:t>memory</a:t>
            </a:r>
            <a:r>
              <a:rPr lang="tr-TR" sz="2800" dirty="0">
                <a:latin typeface="Century Gothic (Body)"/>
              </a:rPr>
              <a:t> tüketiyor </a:t>
            </a:r>
            <a:r>
              <a:rPr lang="tr-TR" sz="2800" dirty="0" err="1">
                <a:latin typeface="Century Gothic (Body)"/>
              </a:rPr>
              <a:t>memory</a:t>
            </a:r>
            <a:r>
              <a:rPr lang="tr-TR" sz="2800" dirty="0">
                <a:latin typeface="Century Gothic (Body)"/>
              </a:rPr>
              <a:t> yetmemesi hataları alıyoruz ne yapalım?</a:t>
            </a:r>
          </a:p>
        </p:txBody>
      </p:sp>
    </p:spTree>
    <p:extLst>
      <p:ext uri="{BB962C8B-B14F-4D97-AF65-F5344CB8AC3E}">
        <p14:creationId xmlns:p14="http://schemas.microsoft.com/office/powerpoint/2010/main" val="38673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Mühendislik Dışı Çözümler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Sunucunun kapasitesini artıralım.</a:t>
            </a:r>
          </a:p>
          <a:p>
            <a:r>
              <a:rPr lang="tr-TR" sz="2800" dirty="0">
                <a:latin typeface="Century Gothic (Body)"/>
              </a:rPr>
              <a:t>Kaynak yükleyelim.</a:t>
            </a:r>
          </a:p>
          <a:p>
            <a:r>
              <a:rPr lang="tr-TR" sz="2800" dirty="0">
                <a:latin typeface="Century Gothic (Body)"/>
              </a:rPr>
              <a:t>Kapat aç yapalım.</a:t>
            </a:r>
          </a:p>
        </p:txBody>
      </p:sp>
    </p:spTree>
    <p:extLst>
      <p:ext uri="{BB962C8B-B14F-4D97-AF65-F5344CB8AC3E}">
        <p14:creationId xmlns:p14="http://schemas.microsoft.com/office/powerpoint/2010/main" val="101869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 Çözümleri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Sorunun kaynağını tespit etmeye çalışalım. Sonrasında neler yapabileceğimize bir bakalım.</a:t>
            </a:r>
          </a:p>
        </p:txBody>
      </p:sp>
    </p:spTree>
    <p:extLst>
      <p:ext uri="{BB962C8B-B14F-4D97-AF65-F5344CB8AC3E}">
        <p14:creationId xmlns:p14="http://schemas.microsoft.com/office/powerpoint/2010/main" val="5829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468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 olduğunuzun kanıtı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2100"/>
            <a:ext cx="8761412" cy="3416300"/>
          </a:xfrm>
        </p:spPr>
        <p:txBody>
          <a:bodyPr>
            <a:normAutofit/>
          </a:bodyPr>
          <a:lstStyle/>
          <a:p>
            <a:r>
              <a:rPr lang="tr-TR" sz="2800" dirty="0" err="1">
                <a:latin typeface="Century Gothic (Body)"/>
              </a:rPr>
              <a:t>Kanka</a:t>
            </a:r>
            <a:r>
              <a:rPr lang="tr-TR" sz="2800" dirty="0">
                <a:latin typeface="Century Gothic (Body)"/>
              </a:rPr>
              <a:t> oyunda düşük </a:t>
            </a:r>
            <a:r>
              <a:rPr lang="tr-TR" sz="2800" dirty="0" err="1">
                <a:latin typeface="Century Gothic (Body)"/>
              </a:rPr>
              <a:t>fps</a:t>
            </a:r>
            <a:r>
              <a:rPr lang="tr-TR" sz="2800" dirty="0">
                <a:latin typeface="Century Gothic (Body)"/>
              </a:rPr>
              <a:t> alıyorum ne yapayım?</a:t>
            </a:r>
          </a:p>
          <a:p>
            <a:r>
              <a:rPr lang="tr-TR" sz="2800" dirty="0">
                <a:latin typeface="Century Gothic (Body)"/>
              </a:rPr>
              <a:t>Şu televizyona bir baksana çalışmıyor?</a:t>
            </a:r>
          </a:p>
          <a:p>
            <a:r>
              <a:rPr lang="tr-TR" sz="2800" dirty="0">
                <a:latin typeface="Century Gothic (Body)"/>
              </a:rPr>
              <a:t>Telefonda şu nasıl yapılır?</a:t>
            </a:r>
          </a:p>
        </p:txBody>
      </p:sp>
    </p:spTree>
    <p:extLst>
      <p:ext uri="{BB962C8B-B14F-4D97-AF65-F5344CB8AC3E}">
        <p14:creationId xmlns:p14="http://schemas.microsoft.com/office/powerpoint/2010/main" val="36556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4CED-2C68-484D-8A1F-89A2910A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1" y="234341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38B-7D46-4B3F-ABBB-87D17992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6" y="2178285"/>
            <a:ext cx="7460328" cy="41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1904</TotalTime>
  <Words>328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Century Gothic</vt:lpstr>
      <vt:lpstr>Century Gothic (Body)</vt:lpstr>
      <vt:lpstr>Wingdings 3</vt:lpstr>
      <vt:lpstr>İyon Toplantı Odası</vt:lpstr>
      <vt:lpstr>Java’ya Bakış ve Mühendislik Vizyonu</vt:lpstr>
      <vt:lpstr>Tanışma</vt:lpstr>
      <vt:lpstr>Mühendis Nedir?</vt:lpstr>
      <vt:lpstr>Bir sorun?</vt:lpstr>
      <vt:lpstr>Mühendislik Dışı Çözümler</vt:lpstr>
      <vt:lpstr>Mühendis Çözümleri</vt:lpstr>
      <vt:lpstr>Mühendis olduğunuzun kanıtı</vt:lpstr>
      <vt:lpstr>OKULA BAKIŞ</vt:lpstr>
      <vt:lpstr>OKULA BAKIŞ</vt:lpstr>
      <vt:lpstr>OKULA BAKIŞ</vt:lpstr>
      <vt:lpstr>Java’yı Tanıyalım</vt:lpstr>
      <vt:lpstr>Java Platform Yapısı</vt:lpstr>
      <vt:lpstr>Java ve Diğer Diller</vt:lpstr>
      <vt:lpstr>Java ve Diğer Diller</vt:lpstr>
      <vt:lpstr>Nasıl İlerleyelim?</vt:lpstr>
      <vt:lpstr>Nasıl İlerleyelim?</vt:lpstr>
      <vt:lpstr>Java 2. ders 20. dk</vt:lpstr>
      <vt:lpstr>Sonuç</vt:lpstr>
      <vt:lpstr>Nasıl İlerleyelim?</vt:lpstr>
      <vt:lpstr>Gelecek Yılların Favorileri</vt:lpstr>
      <vt:lpstr>Soru Cevap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Sönmez</cp:lastModifiedBy>
  <cp:revision>64</cp:revision>
  <dcterms:created xsi:type="dcterms:W3CDTF">2021-11-09T15:30:13Z</dcterms:created>
  <dcterms:modified xsi:type="dcterms:W3CDTF">2022-06-01T12:04:08Z</dcterms:modified>
</cp:coreProperties>
</file>