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23"/>
  </p:notesMasterIdLst>
  <p:sldIdLst>
    <p:sldId id="256" r:id="rId2"/>
    <p:sldId id="258" r:id="rId3"/>
    <p:sldId id="268" r:id="rId4"/>
    <p:sldId id="269" r:id="rId5"/>
    <p:sldId id="270" r:id="rId6"/>
    <p:sldId id="271" r:id="rId7"/>
    <p:sldId id="272" r:id="rId8"/>
    <p:sldId id="261" r:id="rId9"/>
    <p:sldId id="257" r:id="rId10"/>
    <p:sldId id="278" r:id="rId11"/>
    <p:sldId id="263" r:id="rId12"/>
    <p:sldId id="264" r:id="rId13"/>
    <p:sldId id="273" r:id="rId14"/>
    <p:sldId id="265" r:id="rId15"/>
    <p:sldId id="267" r:id="rId16"/>
    <p:sldId id="274" r:id="rId17"/>
    <p:sldId id="275" r:id="rId18"/>
    <p:sldId id="276" r:id="rId19"/>
    <p:sldId id="277" r:id="rId20"/>
    <p:sldId id="279" r:id="rId21"/>
    <p:sldId id="26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5410E-207C-4D2D-BBF0-CFD93BFF5F11}" type="datetimeFigureOut">
              <a:rPr lang="tr-TR" smtClean="0"/>
              <a:t>31.05.2022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A5829-01DC-48DC-B06A-CF18D016B5E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069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B9114B60-D3A9-400F-8F56-89102BF2BA28}" type="datetimeFigureOut">
              <a:rPr lang="tr-TR" smtClean="0"/>
              <a:t>31.05.2022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tr-TR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072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31.05.2022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510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31.05.2022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0493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31.05.2022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1007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31.05.2022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5227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31.05.2022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5997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31.05.2022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5416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31.05.2022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004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31.05.2022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6285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31.05.2022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544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31.05.2022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039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31.05.2022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532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31.05.2022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656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31.05.2022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845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31.05.2022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5907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31.05.2022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845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4B60-D3A9-400F-8F56-89102BF2BA28}" type="datetimeFigureOut">
              <a:rPr lang="tr-TR" smtClean="0"/>
              <a:t>31.05.2022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552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9114B60-D3A9-400F-8F56-89102BF2BA28}" type="datetimeFigureOut">
              <a:rPr lang="tr-TR" smtClean="0"/>
              <a:t>31.05.2022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AADF8882-414D-4D7A-86CA-2ABEBBC5C9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80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cp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hncpiSEBNy_Mt6NJ0kkXIw" TargetMode="External"/><Relationship Id="rId2" Type="http://schemas.openxmlformats.org/officeDocument/2006/relationships/hyperlink" Target="https://www.linkedin.com/in/furkan-s%C3%B6nmez-8a124013a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witter.com/fsnmzz" TargetMode="External"/><Relationship Id="rId4" Type="http://schemas.openxmlformats.org/officeDocument/2006/relationships/hyperlink" Target="https://github.com/frknsnmz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AD59EE-8A50-430E-986B-7FD3E2B92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2457" y="1211531"/>
            <a:ext cx="8825658" cy="1147621"/>
          </a:xfrm>
        </p:spPr>
        <p:txBody>
          <a:bodyPr/>
          <a:lstStyle/>
          <a:p>
            <a:pPr algn="ctr"/>
            <a:r>
              <a:rPr lang="tr-TR" dirty="0"/>
              <a:t>Java’ya Bakış ve Mühendislik Vizyonu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2CDE6A4-2CE1-4212-AF6F-88A7A075A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606040"/>
            <a:ext cx="8825658" cy="3529584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Tanışalım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Mühendislik tanımı ve vizyonumuz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Okula bakalım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Java’yı tanıyalım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Java ve sektördeki yeri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Java ve diğer diller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Nasıl ilerleyelim? – Genel Öğrenme Metodolojisi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Gelecek Yılların Favori Konuları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Soru Cevap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67728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7316B-E422-4DA1-8DD7-C8CF3FB2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5400" dirty="0"/>
              <a:t>OKULA BAKIŞ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C3B84B-7E77-8A0C-ADB8-C8762AEDE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975" y="2630488"/>
            <a:ext cx="7864863" cy="3416300"/>
          </a:xfrm>
        </p:spPr>
      </p:pic>
    </p:spTree>
    <p:extLst>
      <p:ext uri="{BB962C8B-B14F-4D97-AF65-F5344CB8AC3E}">
        <p14:creationId xmlns:p14="http://schemas.microsoft.com/office/powerpoint/2010/main" val="3098222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7316B-E422-4DA1-8DD7-C8CF3FB2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5400" dirty="0"/>
              <a:t>Java’yı Tanıyalım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1DE57-3F55-4B88-A55C-EE2E68FF4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i="0" dirty="0">
                <a:solidFill>
                  <a:srgbClr val="202122"/>
                </a:solidFill>
                <a:effectLst/>
                <a:latin typeface="Century Gothic (Body)"/>
              </a:rPr>
              <a:t>Java, Sun </a:t>
            </a:r>
            <a:r>
              <a:rPr lang="tr-TR" sz="2400" i="0" dirty="0" err="1">
                <a:solidFill>
                  <a:srgbClr val="202122"/>
                </a:solidFill>
                <a:effectLst/>
                <a:latin typeface="Century Gothic (Body)"/>
              </a:rPr>
              <a:t>Microsystems</a:t>
            </a:r>
            <a:r>
              <a:rPr lang="tr-TR" sz="2400" i="0" dirty="0">
                <a:solidFill>
                  <a:srgbClr val="202122"/>
                </a:solidFill>
                <a:effectLst/>
                <a:latin typeface="Century Gothic (Body)"/>
              </a:rPr>
              <a:t> mühendislerinden James </a:t>
            </a:r>
            <a:r>
              <a:rPr lang="tr-TR" sz="2400" i="0" dirty="0" err="1">
                <a:solidFill>
                  <a:srgbClr val="202122"/>
                </a:solidFill>
                <a:effectLst/>
                <a:latin typeface="Century Gothic (Body)"/>
              </a:rPr>
              <a:t>Gosling</a:t>
            </a:r>
            <a:r>
              <a:rPr lang="tr-TR" sz="2400" i="0" dirty="0">
                <a:solidFill>
                  <a:srgbClr val="202122"/>
                </a:solidFill>
                <a:effectLst/>
                <a:latin typeface="Century Gothic (Body)"/>
              </a:rPr>
              <a:t> tarafından geliştirilmeye başlanmış </a:t>
            </a:r>
            <a:r>
              <a:rPr lang="tr-TR" sz="2400" b="1" i="0" dirty="0">
                <a:solidFill>
                  <a:srgbClr val="202122"/>
                </a:solidFill>
                <a:effectLst/>
                <a:latin typeface="Century Gothic (Body)"/>
              </a:rPr>
              <a:t>açık kaynak kodlu</a:t>
            </a:r>
            <a:r>
              <a:rPr lang="tr-TR" sz="2400" i="0" dirty="0">
                <a:solidFill>
                  <a:srgbClr val="202122"/>
                </a:solidFill>
                <a:effectLst/>
                <a:latin typeface="Century Gothic (Body)"/>
              </a:rPr>
              <a:t>, </a:t>
            </a:r>
            <a:r>
              <a:rPr lang="tr-TR" sz="2400" b="1" i="0" dirty="0">
                <a:solidFill>
                  <a:srgbClr val="202122"/>
                </a:solidFill>
                <a:effectLst/>
                <a:latin typeface="Century Gothic (Body)"/>
              </a:rPr>
              <a:t>nesneye yönelik</a:t>
            </a:r>
            <a:r>
              <a:rPr lang="tr-TR" sz="2400" i="0" dirty="0">
                <a:solidFill>
                  <a:srgbClr val="202122"/>
                </a:solidFill>
                <a:effectLst/>
                <a:latin typeface="Century Gothic (Body)"/>
              </a:rPr>
              <a:t>, </a:t>
            </a:r>
            <a:r>
              <a:rPr lang="tr-TR" sz="2400" b="1" i="0" dirty="0">
                <a:solidFill>
                  <a:srgbClr val="202122"/>
                </a:solidFill>
                <a:effectLst/>
                <a:latin typeface="Century Gothic (Body)"/>
              </a:rPr>
              <a:t>platform bağımsız</a:t>
            </a:r>
            <a:r>
              <a:rPr lang="tr-TR" sz="2400" i="0" dirty="0">
                <a:solidFill>
                  <a:srgbClr val="202122"/>
                </a:solidFill>
                <a:effectLst/>
                <a:latin typeface="Century Gothic (Body)"/>
              </a:rPr>
              <a:t>, yüksek verimli, çok işlevli, yüksek seviye</a:t>
            </a:r>
            <a:r>
              <a:rPr lang="tr-TR" sz="2400" dirty="0">
                <a:solidFill>
                  <a:srgbClr val="202122"/>
                </a:solidFill>
                <a:latin typeface="Century Gothic (Body)"/>
              </a:rPr>
              <a:t> </a:t>
            </a:r>
            <a:r>
              <a:rPr lang="tr-TR" sz="2400" i="0" dirty="0">
                <a:solidFill>
                  <a:srgbClr val="202122"/>
                </a:solidFill>
                <a:effectLst/>
                <a:latin typeface="Century Gothic (Body)"/>
              </a:rPr>
              <a:t>bir programlama dilidir.</a:t>
            </a:r>
            <a:endParaRPr lang="tr-TR" sz="2400" dirty="0">
              <a:latin typeface="Century Gothic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DB1427-A1CE-1ACC-283E-6572FDB28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616" y="4910209"/>
            <a:ext cx="3858768" cy="91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63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7316B-E422-4DA1-8DD7-C8CF3FB2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5400" dirty="0"/>
              <a:t>Java Platform Yapısı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1DE57-3F55-4B88-A55C-EE2E68FF4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latin typeface="Century Gothic (Body)"/>
                <a:hlinkClick r:id="rId2"/>
              </a:rPr>
              <a:t>https://docs.oracle.com/javase/tutorial/getStarted/intro/definition.html </a:t>
            </a:r>
          </a:p>
          <a:p>
            <a:r>
              <a:rPr lang="tr-TR" sz="2400" dirty="0">
                <a:latin typeface="Century Gothic (Body)"/>
                <a:hlinkClick r:id="rId2"/>
              </a:rPr>
              <a:t>https://www.jcp.org/</a:t>
            </a:r>
            <a:r>
              <a:rPr lang="tr-TR" sz="2400" dirty="0">
                <a:latin typeface="Century Gothic (Body)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9951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7316B-E422-4DA1-8DD7-C8CF3FB2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589620"/>
            <a:ext cx="8761413" cy="706964"/>
          </a:xfrm>
        </p:spPr>
        <p:txBody>
          <a:bodyPr/>
          <a:lstStyle/>
          <a:p>
            <a:pPr algn="ctr"/>
            <a:r>
              <a:rPr lang="tr-TR" sz="5400" dirty="0"/>
              <a:t>Java ve Diğer Diller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1DE57-3F55-4B88-A55C-EE2E68FF4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tr-TR" sz="2400" dirty="0">
              <a:latin typeface="Century Gothic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6FABFF-E6FE-C79D-5082-B338B27AE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236" y="551211"/>
            <a:ext cx="9126343" cy="630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918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7316B-E422-4DA1-8DD7-C8CF3FB2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589620"/>
            <a:ext cx="8761413" cy="706964"/>
          </a:xfrm>
        </p:spPr>
        <p:txBody>
          <a:bodyPr/>
          <a:lstStyle/>
          <a:p>
            <a:pPr algn="ctr"/>
            <a:r>
              <a:rPr lang="tr-TR" sz="5400" dirty="0"/>
              <a:t>Java ve Diğer Diller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1DE57-3F55-4B88-A55C-EE2E68FF4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tr-TR" sz="2400" dirty="0">
              <a:latin typeface="Century Gothic (Body)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E79242-A342-4616-AF16-9C63FAA34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5" y="497535"/>
            <a:ext cx="9516803" cy="619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43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7316B-E422-4DA1-8DD7-C8CF3FB2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5400" dirty="0"/>
              <a:t>Nasıl İlerleyelim?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DE195D-7A6F-F7E6-6591-BA42FB9E0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8211" y="2603500"/>
            <a:ext cx="7494895" cy="3416300"/>
          </a:xfrm>
        </p:spPr>
      </p:pic>
    </p:spTree>
    <p:extLst>
      <p:ext uri="{BB962C8B-B14F-4D97-AF65-F5344CB8AC3E}">
        <p14:creationId xmlns:p14="http://schemas.microsoft.com/office/powerpoint/2010/main" val="2763760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7316B-E422-4DA1-8DD7-C8CF3FB2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5400" dirty="0"/>
              <a:t>Nasıl İlerleyelim?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86F526-C630-4F1A-AD9F-87B9CFE58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Aynı anda birden fazla dil öğrenmeye çalışmayalım.</a:t>
            </a:r>
          </a:p>
          <a:p>
            <a:r>
              <a:rPr lang="tr-TR" sz="2800" dirty="0"/>
              <a:t>Çok gerideyim çok fazla konu var geç kalıyorum korkusundan kurtulalım.</a:t>
            </a:r>
          </a:p>
        </p:txBody>
      </p:sp>
    </p:spTree>
    <p:extLst>
      <p:ext uri="{BB962C8B-B14F-4D97-AF65-F5344CB8AC3E}">
        <p14:creationId xmlns:p14="http://schemas.microsoft.com/office/powerpoint/2010/main" val="3288853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7316B-E422-4DA1-8DD7-C8CF3FB2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5400" dirty="0"/>
              <a:t>Java 2. ders 20. </a:t>
            </a:r>
            <a:r>
              <a:rPr lang="tr-TR" sz="5400" dirty="0" err="1"/>
              <a:t>dk</a:t>
            </a:r>
            <a:endParaRPr lang="tr-TR" sz="5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AE4B66-CDA9-146B-E6AC-60ACC4571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5863" y="2798064"/>
            <a:ext cx="8040273" cy="2916936"/>
          </a:xfrm>
        </p:spPr>
      </p:pic>
    </p:spTree>
    <p:extLst>
      <p:ext uri="{BB962C8B-B14F-4D97-AF65-F5344CB8AC3E}">
        <p14:creationId xmlns:p14="http://schemas.microsoft.com/office/powerpoint/2010/main" val="3033407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7316B-E422-4DA1-8DD7-C8CF3FB2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5400" dirty="0"/>
              <a:t>Sonuç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EBFAB7-74F2-510C-3508-9A17F6317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9701" y="2779776"/>
            <a:ext cx="7412598" cy="2304351"/>
          </a:xfrm>
        </p:spPr>
      </p:pic>
    </p:spTree>
    <p:extLst>
      <p:ext uri="{BB962C8B-B14F-4D97-AF65-F5344CB8AC3E}">
        <p14:creationId xmlns:p14="http://schemas.microsoft.com/office/powerpoint/2010/main" val="4087793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7316B-E422-4DA1-8DD7-C8CF3FB2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5400" dirty="0"/>
              <a:t>Nasıl İlerleyelim?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86F526-C630-4F1A-AD9F-87B9CFE58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Sektördeki insanlarla konuşalım. Tek tavsiyeyle hareket değil birden fazla veriyle karar verelim.</a:t>
            </a:r>
          </a:p>
          <a:p>
            <a:r>
              <a:rPr lang="tr-TR" sz="2800" dirty="0"/>
              <a:t>Etkinliklere katılalım.</a:t>
            </a:r>
          </a:p>
          <a:p>
            <a:r>
              <a:rPr lang="tr-TR" sz="2800" dirty="0"/>
              <a:t>Zaman vermeden ve denemeden bir şey olmayacağını bilelim.</a:t>
            </a:r>
          </a:p>
          <a:p>
            <a:endParaRPr lang="tr-TR" sz="2800" dirty="0"/>
          </a:p>
          <a:p>
            <a:endParaRPr lang="tr-TR" sz="2800" dirty="0"/>
          </a:p>
          <a:p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400174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DBCEF1-6957-4D41-A4C2-C55C089DB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5400" dirty="0"/>
              <a:t>Tanışma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07AEF3-6AE2-4172-8652-AEDBC30B9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125387" cy="3416300"/>
          </a:xfrm>
        </p:spPr>
        <p:txBody>
          <a:bodyPr>
            <a:normAutofit/>
          </a:bodyPr>
          <a:lstStyle/>
          <a:p>
            <a:r>
              <a:rPr lang="tr-TR" sz="2400" dirty="0" err="1"/>
              <a:t>Linkedin</a:t>
            </a:r>
            <a:r>
              <a:rPr lang="tr-TR" sz="2400" dirty="0"/>
              <a:t>: </a:t>
            </a:r>
            <a:r>
              <a:rPr lang="tr-TR" sz="2400" dirty="0">
                <a:hlinkClick r:id="rId2"/>
              </a:rPr>
              <a:t>https://www.linkedin.com/in/furkan-s%C3%B6nmez-8a124013a/</a:t>
            </a:r>
            <a:endParaRPr lang="tr-TR" sz="2400" dirty="0"/>
          </a:p>
          <a:p>
            <a:r>
              <a:rPr lang="tr-TR" sz="2400" dirty="0" err="1"/>
              <a:t>YouTube</a:t>
            </a:r>
            <a:r>
              <a:rPr lang="tr-TR" sz="2400" dirty="0"/>
              <a:t>: </a:t>
            </a:r>
            <a:r>
              <a:rPr lang="tr-TR" sz="2400" dirty="0">
                <a:hlinkClick r:id="rId3"/>
              </a:rPr>
              <a:t>https://www.youtube.com/channel/UChncpiSEBNy_Mt6NJ0kkXIw</a:t>
            </a:r>
            <a:endParaRPr lang="tr-TR" sz="2400" dirty="0"/>
          </a:p>
          <a:p>
            <a:r>
              <a:rPr lang="tr-TR" sz="2400" dirty="0" err="1"/>
              <a:t>GitHub</a:t>
            </a:r>
            <a:r>
              <a:rPr lang="tr-TR" sz="2400" dirty="0"/>
              <a:t>: </a:t>
            </a:r>
            <a:r>
              <a:rPr lang="tr-TR" sz="2400" dirty="0">
                <a:hlinkClick r:id="rId4"/>
              </a:rPr>
              <a:t>https://github.com/frknsnmz</a:t>
            </a:r>
            <a:endParaRPr lang="tr-TR" sz="2400" dirty="0"/>
          </a:p>
          <a:p>
            <a:r>
              <a:rPr lang="tr-TR" sz="2400" dirty="0" err="1"/>
              <a:t>Twitter</a:t>
            </a:r>
            <a:r>
              <a:rPr lang="tr-TR" sz="2400" dirty="0"/>
              <a:t>: </a:t>
            </a:r>
            <a:r>
              <a:rPr lang="tr-TR" sz="2400" dirty="0">
                <a:hlinkClick r:id="rId5"/>
              </a:rPr>
              <a:t>https://twitter.com/fsnmzz</a:t>
            </a:r>
            <a:r>
              <a:rPr lang="tr-TR" sz="2400" dirty="0"/>
              <a:t> </a:t>
            </a:r>
          </a:p>
          <a:p>
            <a:pPr marL="0" indent="0">
              <a:buNone/>
            </a:pPr>
            <a:endParaRPr lang="tr-TR" sz="2400" dirty="0"/>
          </a:p>
          <a:p>
            <a:endParaRPr lang="tr-TR" sz="2400" dirty="0"/>
          </a:p>
          <a:p>
            <a:pPr marL="0" indent="0">
              <a:buNone/>
            </a:pPr>
            <a:endParaRPr lang="tr-TR" sz="2400" dirty="0"/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899083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7316B-E422-4DA1-8DD7-C8CF3FB2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5400" dirty="0"/>
              <a:t>Gelecek Yılların Favorileri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86F526-C630-4F1A-AD9F-87B9CFE58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Ödeme Sistemleri</a:t>
            </a:r>
          </a:p>
          <a:p>
            <a:r>
              <a:rPr lang="tr-TR" sz="2800" dirty="0"/>
              <a:t>VR - </a:t>
            </a:r>
            <a:r>
              <a:rPr lang="tr-TR" sz="2800" dirty="0" err="1"/>
              <a:t>Metaverse</a:t>
            </a:r>
            <a:endParaRPr lang="tr-TR" sz="2800" dirty="0"/>
          </a:p>
          <a:p>
            <a:r>
              <a:rPr lang="tr-TR" sz="2800" dirty="0" err="1"/>
              <a:t>Blockchain</a:t>
            </a:r>
            <a:endParaRPr lang="tr-TR" sz="2800" dirty="0"/>
          </a:p>
          <a:p>
            <a:r>
              <a:rPr lang="tr-TR" sz="2800" dirty="0"/>
              <a:t>Yapay zeka</a:t>
            </a:r>
          </a:p>
          <a:p>
            <a:r>
              <a:rPr lang="tr-TR" sz="2800" dirty="0"/>
              <a:t>Karmaşık Sistemler</a:t>
            </a:r>
          </a:p>
          <a:p>
            <a:endParaRPr lang="tr-TR" sz="2800" dirty="0"/>
          </a:p>
          <a:p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4156375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7316B-E422-4DA1-8DD7-C8CF3FB2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5400" dirty="0"/>
              <a:t>Soru Cevap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7057A2-2885-FA1D-7B3E-20937CFDE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5846" y="2603500"/>
            <a:ext cx="3581121" cy="3416300"/>
          </a:xfrm>
        </p:spPr>
      </p:pic>
    </p:spTree>
    <p:extLst>
      <p:ext uri="{BB962C8B-B14F-4D97-AF65-F5344CB8AC3E}">
        <p14:creationId xmlns:p14="http://schemas.microsoft.com/office/powerpoint/2010/main" val="2151431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7316B-E422-4DA1-8DD7-C8CF3FB2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5400" dirty="0"/>
              <a:t>Mühendis Nedir?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1DE57-3F55-4B88-A55C-EE2E68FF4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Sosyal, teknik, ticari sorunlara çözüm üretmeye çalışan, analitik düşünme yeteneğine sahip, </a:t>
            </a:r>
            <a:r>
              <a:rPr lang="tr-TR" sz="2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bilimin ışığında </a:t>
            </a:r>
            <a:r>
              <a:rPr lang="tr-TR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ortaya yeni ürünler çıkaran kişilere </a:t>
            </a:r>
            <a:r>
              <a:rPr lang="tr-TR" sz="2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mühendis denir.</a:t>
            </a:r>
            <a:endParaRPr lang="tr-TR" sz="2800" dirty="0"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1257827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7316B-E422-4DA1-8DD7-C8CF3FB2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5400" dirty="0"/>
              <a:t>Bir sorun?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1DE57-3F55-4B88-A55C-EE2E68FF4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latin typeface="Century Gothic (Body)"/>
              </a:rPr>
              <a:t>Uygulama çok </a:t>
            </a:r>
            <a:r>
              <a:rPr lang="tr-TR" sz="2800" dirty="0" err="1">
                <a:latin typeface="Century Gothic (Body)"/>
              </a:rPr>
              <a:t>memory</a:t>
            </a:r>
            <a:r>
              <a:rPr lang="tr-TR" sz="2800" dirty="0">
                <a:latin typeface="Century Gothic (Body)"/>
              </a:rPr>
              <a:t> tüketiyor </a:t>
            </a:r>
            <a:r>
              <a:rPr lang="tr-TR" sz="2800" dirty="0" err="1">
                <a:latin typeface="Century Gothic (Body)"/>
              </a:rPr>
              <a:t>memory</a:t>
            </a:r>
            <a:r>
              <a:rPr lang="tr-TR" sz="2800" dirty="0">
                <a:latin typeface="Century Gothic (Body)"/>
              </a:rPr>
              <a:t> yetmemesi hataları alıyoruz ne yapalım?</a:t>
            </a:r>
          </a:p>
        </p:txBody>
      </p:sp>
    </p:spTree>
    <p:extLst>
      <p:ext uri="{BB962C8B-B14F-4D97-AF65-F5344CB8AC3E}">
        <p14:creationId xmlns:p14="http://schemas.microsoft.com/office/powerpoint/2010/main" val="3867303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7316B-E422-4DA1-8DD7-C8CF3FB2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5400" dirty="0"/>
              <a:t>Mühendislik Dışı Çözümler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1DE57-3F55-4B88-A55C-EE2E68FF4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latin typeface="Century Gothic (Body)"/>
              </a:rPr>
              <a:t>Sunucunun kapasitesini artıralım.</a:t>
            </a:r>
          </a:p>
          <a:p>
            <a:r>
              <a:rPr lang="tr-TR" sz="2800" dirty="0">
                <a:latin typeface="Century Gothic (Body)"/>
              </a:rPr>
              <a:t>Kaynak yükleyelim.</a:t>
            </a:r>
          </a:p>
          <a:p>
            <a:r>
              <a:rPr lang="tr-TR" sz="2800" dirty="0">
                <a:latin typeface="Century Gothic (Body)"/>
              </a:rPr>
              <a:t>Kapat aç yapalım.</a:t>
            </a:r>
          </a:p>
        </p:txBody>
      </p:sp>
    </p:spTree>
    <p:extLst>
      <p:ext uri="{BB962C8B-B14F-4D97-AF65-F5344CB8AC3E}">
        <p14:creationId xmlns:p14="http://schemas.microsoft.com/office/powerpoint/2010/main" val="1018699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7316B-E422-4DA1-8DD7-C8CF3FB2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5400" dirty="0"/>
              <a:t>Mühendis Çözümleri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1DE57-3F55-4B88-A55C-EE2E68FF4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latin typeface="Century Gothic (Body)"/>
              </a:rPr>
              <a:t>Sorunun kaynağını tespit etmeye çalışalım. Sonrasında neler yapabileceğimize bir bakalım.</a:t>
            </a:r>
          </a:p>
        </p:txBody>
      </p:sp>
    </p:spTree>
    <p:extLst>
      <p:ext uri="{BB962C8B-B14F-4D97-AF65-F5344CB8AC3E}">
        <p14:creationId xmlns:p14="http://schemas.microsoft.com/office/powerpoint/2010/main" val="582914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7316B-E422-4DA1-8DD7-C8CF3FB2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46820"/>
            <a:ext cx="8761413" cy="706964"/>
          </a:xfrm>
        </p:spPr>
        <p:txBody>
          <a:bodyPr/>
          <a:lstStyle/>
          <a:p>
            <a:pPr algn="ctr"/>
            <a:r>
              <a:rPr lang="tr-TR" sz="5400" dirty="0"/>
              <a:t>Mühendis olduğunuzun kanıtı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1DE57-3F55-4B88-A55C-EE2E68FF4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832100"/>
            <a:ext cx="8761412" cy="3416300"/>
          </a:xfrm>
        </p:spPr>
        <p:txBody>
          <a:bodyPr>
            <a:normAutofit/>
          </a:bodyPr>
          <a:lstStyle/>
          <a:p>
            <a:r>
              <a:rPr lang="tr-TR" sz="2800" dirty="0" err="1">
                <a:latin typeface="Century Gothic (Body)"/>
              </a:rPr>
              <a:t>Kanka</a:t>
            </a:r>
            <a:r>
              <a:rPr lang="tr-TR" sz="2800" dirty="0">
                <a:latin typeface="Century Gothic (Body)"/>
              </a:rPr>
              <a:t> oyunda düşük </a:t>
            </a:r>
            <a:r>
              <a:rPr lang="tr-TR" sz="2800" dirty="0" err="1">
                <a:latin typeface="Century Gothic (Body)"/>
              </a:rPr>
              <a:t>fps</a:t>
            </a:r>
            <a:r>
              <a:rPr lang="tr-TR" sz="2800" dirty="0">
                <a:latin typeface="Century Gothic (Body)"/>
              </a:rPr>
              <a:t> alıyorum ne yapayım?</a:t>
            </a:r>
          </a:p>
          <a:p>
            <a:r>
              <a:rPr lang="tr-TR" sz="2800" dirty="0">
                <a:latin typeface="Century Gothic (Body)"/>
              </a:rPr>
              <a:t>Şu televizyona bir baksana çalışmıyor?</a:t>
            </a:r>
          </a:p>
          <a:p>
            <a:r>
              <a:rPr lang="tr-TR" sz="2800" dirty="0">
                <a:latin typeface="Century Gothic (Body)"/>
              </a:rPr>
              <a:t>Telefonda şu nasıl yapılır?</a:t>
            </a:r>
          </a:p>
        </p:txBody>
      </p:sp>
    </p:spTree>
    <p:extLst>
      <p:ext uri="{BB962C8B-B14F-4D97-AF65-F5344CB8AC3E}">
        <p14:creationId xmlns:p14="http://schemas.microsoft.com/office/powerpoint/2010/main" val="3655649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7316B-E422-4DA1-8DD7-C8CF3FB2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5400" dirty="0"/>
              <a:t>OKULA BAKIŞ</a:t>
            </a:r>
          </a:p>
        </p:txBody>
      </p:sp>
      <p:sp>
        <p:nvSpPr>
          <p:cNvPr id="11" name="İçerik Yer Tutucusu 10">
            <a:extLst>
              <a:ext uri="{FF2B5EF4-FFF2-40B4-BE49-F238E27FC236}">
                <a16:creationId xmlns:a16="http://schemas.microsoft.com/office/drawing/2014/main" id="{EF0F6EC1-A384-4729-95B7-AA907269B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30660"/>
            <a:ext cx="8761412" cy="3416300"/>
          </a:xfrm>
        </p:spPr>
        <p:txBody>
          <a:bodyPr/>
          <a:lstStyle/>
          <a:p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6E4CED-2C68-484D-8A1F-89A2910AE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361" y="2343413"/>
            <a:ext cx="8075278" cy="424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36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7316B-E422-4DA1-8DD7-C8CF3FB2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5400" dirty="0"/>
              <a:t>OKULA BAKIŞ</a:t>
            </a:r>
          </a:p>
        </p:txBody>
      </p:sp>
      <p:sp>
        <p:nvSpPr>
          <p:cNvPr id="11" name="İçerik Yer Tutucusu 10">
            <a:extLst>
              <a:ext uri="{FF2B5EF4-FFF2-40B4-BE49-F238E27FC236}">
                <a16:creationId xmlns:a16="http://schemas.microsoft.com/office/drawing/2014/main" id="{EF0F6EC1-A384-4729-95B7-AA907269B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30660"/>
            <a:ext cx="8761412" cy="3416300"/>
          </a:xfrm>
        </p:spPr>
        <p:txBody>
          <a:bodyPr/>
          <a:lstStyle/>
          <a:p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C3838B-7D46-4B3F-ABBB-87D179923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836" y="2178285"/>
            <a:ext cx="7460328" cy="411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88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 Toplantı Odası">
  <a:themeElements>
    <a:clrScheme name="İyon Toplantı Odası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İyon Toplantı Odası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 Toplantı Odası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1904</TotalTime>
  <Words>334</Words>
  <Application>Microsoft Office PowerPoint</Application>
  <PresentationFormat>Widescreen</PresentationFormat>
  <Paragraphs>59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</vt:lpstr>
      <vt:lpstr>Calibri</vt:lpstr>
      <vt:lpstr>Century Gothic</vt:lpstr>
      <vt:lpstr>Century Gothic (Body)</vt:lpstr>
      <vt:lpstr>Wingdings 3</vt:lpstr>
      <vt:lpstr>İyon Toplantı Odası</vt:lpstr>
      <vt:lpstr>Java’ya Bakış ve Mühendislik Vizyonu</vt:lpstr>
      <vt:lpstr>Tanışma</vt:lpstr>
      <vt:lpstr>Mühendis Nedir?</vt:lpstr>
      <vt:lpstr>Bir sorun?</vt:lpstr>
      <vt:lpstr>Mühendislik Dışı Çözümler</vt:lpstr>
      <vt:lpstr>Mühendis Çözümleri</vt:lpstr>
      <vt:lpstr>Mühendis olduğunuzun kanıtı</vt:lpstr>
      <vt:lpstr>OKULA BAKIŞ</vt:lpstr>
      <vt:lpstr>OKULA BAKIŞ</vt:lpstr>
      <vt:lpstr>OKULA BAKIŞ</vt:lpstr>
      <vt:lpstr>Java’yı Tanıyalım</vt:lpstr>
      <vt:lpstr>Java Platform Yapısı</vt:lpstr>
      <vt:lpstr>Java ve Diğer Diller</vt:lpstr>
      <vt:lpstr>Java ve Diğer Diller</vt:lpstr>
      <vt:lpstr>Nasıl İlerleyelim?</vt:lpstr>
      <vt:lpstr>Nasıl İlerleyelim?</vt:lpstr>
      <vt:lpstr>Java 2. ders 20. dk</vt:lpstr>
      <vt:lpstr>Sonuç</vt:lpstr>
      <vt:lpstr>Nasıl İlerleyelim?</vt:lpstr>
      <vt:lpstr>Gelecek Yılların Favorileri</vt:lpstr>
      <vt:lpstr>Soru Cevap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Orta ve İleri Seviye Java Eğitim Serisi</dc:title>
  <dc:creator>Furkan Sönmez</dc:creator>
  <cp:lastModifiedBy>Furkan Sönmez</cp:lastModifiedBy>
  <cp:revision>62</cp:revision>
  <dcterms:created xsi:type="dcterms:W3CDTF">2021-11-09T15:30:13Z</dcterms:created>
  <dcterms:modified xsi:type="dcterms:W3CDTF">2022-05-31T08:13:26Z</dcterms:modified>
</cp:coreProperties>
</file>