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89" r:id="rId4"/>
    <p:sldId id="270" r:id="rId5"/>
    <p:sldId id="272" r:id="rId6"/>
    <p:sldId id="280" r:id="rId7"/>
    <p:sldId id="273" r:id="rId8"/>
    <p:sldId id="284" r:id="rId9"/>
    <p:sldId id="285" r:id="rId10"/>
    <p:sldId id="286" r:id="rId11"/>
    <p:sldId id="281" r:id="rId12"/>
    <p:sldId id="282" r:id="rId13"/>
    <p:sldId id="283" r:id="rId14"/>
    <p:sldId id="288" r:id="rId15"/>
  </p:sldIdLst>
  <p:sldSz cx="12188825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52" autoAdjust="0"/>
  </p:normalViewPr>
  <p:slideViewPr>
    <p:cSldViewPr>
      <p:cViewPr varScale="1">
        <p:scale>
          <a:sx n="104" d="100"/>
          <a:sy n="104" d="100"/>
        </p:scale>
        <p:origin x="756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0B9EB3-A4C7-4E01-A571-D4580DBEB9E1}" type="datetime1">
              <a:rPr lang="tr-TR" smtClean="0"/>
              <a:t>30.04.2023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1D2114-C821-4865-9C29-2AD2A184E539}" type="datetime1">
              <a:rPr lang="tr-TR" smtClean="0"/>
              <a:t>30.04.2023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765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42526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276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754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4221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449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811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9583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3969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7533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1294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3951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31486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093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n-US"/>
              <a:t>Click to edit Master title style</a:t>
            </a:r>
            <a:endParaRPr lang="tr-TR" dirty="0"/>
          </a:p>
        </p:txBody>
      </p:sp>
      <p:grpSp>
        <p:nvGrpSpPr>
          <p:cNvPr id="256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9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Serbest Biçimli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EFE084-84C7-4ACD-AA97-CC4F85FC341A}" type="datetime1">
              <a:rPr lang="tr-TR" smtClean="0"/>
              <a:t>30.04.2023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659C3-CFD7-491E-A329-F275E2F0DDFD}" type="datetime1">
              <a:rPr lang="tr-TR" smtClean="0"/>
              <a:t>30.04.2023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tr-TR" dirty="0"/>
          </a:p>
        </p:txBody>
      </p:sp>
      <p:grpSp>
        <p:nvGrpSpPr>
          <p:cNvPr id="16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61B9D-3BEB-4885-8337-AB645F3B0260}" type="datetime1">
              <a:rPr lang="tr-TR" smtClean="0"/>
              <a:t>30.04.2023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en-US"/>
              <a:t>Click to edit Master title style</a:t>
            </a:r>
            <a:endParaRPr lang="tr-TR" dirty="0"/>
          </a:p>
        </p:txBody>
      </p:sp>
      <p:grpSp>
        <p:nvGrpSpPr>
          <p:cNvPr id="255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7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CA54D-8C3A-4651-AE5F-32A66F924CF9}" type="datetime1">
              <a:rPr lang="tr-TR" smtClean="0"/>
              <a:t>30.04.2023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tr-TR" dirty="0"/>
          </a:p>
        </p:txBody>
      </p:sp>
      <p:grpSp>
        <p:nvGrpSpPr>
          <p:cNvPr id="158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F4061-7DB4-4D9F-919E-A2AFA031A789}" type="datetime1">
              <a:rPr lang="tr-TR" smtClean="0"/>
              <a:t>30.04.2023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tr-TR" dirty="0"/>
          </a:p>
        </p:txBody>
      </p:sp>
      <p:grpSp>
        <p:nvGrpSpPr>
          <p:cNvPr id="160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erbest Biçimli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A6235-1FEF-4760-98CF-8ECF9AB2CA71}" type="datetime1">
              <a:rPr lang="tr-TR" smtClean="0"/>
              <a:t>30.04.2023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5" name="İçerik Yer Tutucus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tr-TR" dirty="0"/>
          </a:p>
        </p:txBody>
      </p:sp>
      <p:grpSp>
        <p:nvGrpSpPr>
          <p:cNvPr id="156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8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9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A487C-0166-4C8B-B4B5-75143DCBCA8D}" type="datetime1">
              <a:rPr lang="tr-TR" smtClean="0"/>
              <a:t>30.04.2023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59CB71-A860-432B-BAE4-95D877574074}" type="datetime1">
              <a:rPr lang="tr-TR" smtClean="0"/>
              <a:t>30.04.2023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en-US"/>
              <a:t>Click to edit Master title style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tr-TR" dirty="0"/>
          </a:p>
        </p:txBody>
      </p:sp>
      <p:grpSp>
        <p:nvGrpSpPr>
          <p:cNvPr id="615" name="çerçeve" descr="Kutu grafiği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3F002-4154-46A0-BF13-8639CE4642BC}" type="datetime1">
              <a:rPr lang="tr-TR" smtClean="0"/>
              <a:t>30.04.2023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en-US"/>
              <a:t>Click to edit Master title style</a:t>
            </a:r>
            <a:endParaRPr lang="tr-TR" dirty="0"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tr-TR" dirty="0"/>
          </a:p>
        </p:txBody>
      </p:sp>
      <p:grpSp>
        <p:nvGrpSpPr>
          <p:cNvPr id="614" name="çerçeve" descr="Kutu grafiği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Serbest Biçimli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Serbest Biçimli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Serbest Biçimli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Serbest Biçimli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A519B-B6A2-41A7-8490-AD20D538F1D3}" type="datetime1">
              <a:rPr lang="tr-TR" smtClean="0"/>
              <a:t>30.04.2023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F2B68EE-1A79-4A33-AC01-82037DE72111}" type="datetime1">
              <a:rPr lang="tr-TR" smtClean="0"/>
              <a:t>30.04.2023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cp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Netflix/Hystrix" TargetMode="External"/><Relationship Id="rId4" Type="http://schemas.openxmlformats.org/officeDocument/2006/relationships/hyperlink" Target="https://github.com/vuej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furkansonmez10/" TargetMode="External"/><Relationship Id="rId7" Type="http://schemas.openxmlformats.org/officeDocument/2006/relationships/hyperlink" Target="https://github.com/frknsnmz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demy.com/user/furkan-47472/" TargetMode="External"/><Relationship Id="rId5" Type="http://schemas.openxmlformats.org/officeDocument/2006/relationships/hyperlink" Target="https://www.youtube.com/c/FurkanSonmez10" TargetMode="External"/><Relationship Id="rId4" Type="http://schemas.openxmlformats.org/officeDocument/2006/relationships/hyperlink" Target="https://twitter.com/fsnmzz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b="0" i="0" dirty="0">
                <a:effectLst/>
                <a:latin typeface="-apple-system"/>
              </a:rPr>
              <a:t>Yazılımda Kariyer İnşası - Okul Hayatı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Furkan Sönmez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z="3200" dirty="0"/>
              <a:t>Mühendis Çözümleri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2" y="1772817"/>
            <a:ext cx="8892479" cy="4399384"/>
          </a:xfrm>
        </p:spPr>
        <p:txBody>
          <a:bodyPr rtlCol="0">
            <a:normAutofit/>
          </a:bodyPr>
          <a:lstStyle/>
          <a:p>
            <a:r>
              <a:rPr lang="tr-TR" sz="2400" dirty="0">
                <a:latin typeface="Century Gothic (Body)"/>
              </a:rPr>
              <a:t>Sorunun kaynağını tespit etmeye çalışalım. Sonrasında neler yapabileceğimize bakalım.</a:t>
            </a:r>
          </a:p>
          <a:p>
            <a:endParaRPr lang="tr-TR" sz="2400" dirty="0">
              <a:latin typeface="Century Gothic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4E345A-FCF9-E422-4437-D2A9B346F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613" y="2924944"/>
            <a:ext cx="7172075" cy="330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z="3200" dirty="0"/>
              <a:t>Yazılım ve Java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2" y="1700809"/>
            <a:ext cx="8388423" cy="4471392"/>
          </a:xfrm>
        </p:spPr>
        <p:txBody>
          <a:bodyPr rtlCol="0">
            <a:normAutofit/>
          </a:bodyPr>
          <a:lstStyle/>
          <a:p>
            <a:r>
              <a:rPr lang="tr-TR" sz="2400" dirty="0"/>
              <a:t>Yazılım: Temelde bilgisayara nasıl çalışacağını söyleyen komutlar ve veriler bütünüdür.</a:t>
            </a:r>
          </a:p>
          <a:p>
            <a:r>
              <a:rPr lang="tr-TR" dirty="0"/>
              <a:t>Java açık kaynak kodlu, nesneye yönelik, platform bağımsız yüksek seviye bir programlama dilidir.</a:t>
            </a:r>
          </a:p>
          <a:p>
            <a:pPr marL="0" indent="0" rtl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947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z="3200" dirty="0"/>
              <a:t>Java Platform Yapısı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2" y="1700809"/>
            <a:ext cx="8388423" cy="4471392"/>
          </a:xfrm>
        </p:spPr>
        <p:txBody>
          <a:bodyPr rtlCol="0">
            <a:normAutofit/>
          </a:bodyPr>
          <a:lstStyle/>
          <a:p>
            <a:r>
              <a:rPr lang="tr-TR" sz="2400" dirty="0">
                <a:latin typeface="Century Gothic (Body)"/>
                <a:hlinkClick r:id="rId3"/>
              </a:rPr>
              <a:t>https://www.jcp.org/</a:t>
            </a:r>
            <a:r>
              <a:rPr lang="tr-TR" sz="2400" dirty="0">
                <a:latin typeface="Century Gothic (Body)"/>
              </a:rPr>
              <a:t> </a:t>
            </a:r>
          </a:p>
          <a:p>
            <a:r>
              <a:rPr lang="tr-TR" dirty="0">
                <a:hlinkClick r:id="rId4"/>
              </a:rPr>
              <a:t>https://github.com/vuejs</a:t>
            </a:r>
            <a:endParaRPr lang="tr-TR" dirty="0"/>
          </a:p>
          <a:p>
            <a:r>
              <a:rPr lang="tr-TR" dirty="0">
                <a:hlinkClick r:id="rId5"/>
              </a:rPr>
              <a:t>https://github.com/Netflix/Hystrix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187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z="3200" dirty="0"/>
              <a:t>İş İmkanları ve Popülerlik</a:t>
            </a:r>
            <a:endParaRPr lang="tr-TR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D0D2E30-B0A7-FD2E-3940-5A747E8EA7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657862" y="1772816"/>
            <a:ext cx="68731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8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z="3200" dirty="0"/>
              <a:t>Soru Cevap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2" y="1772817"/>
            <a:ext cx="8892479" cy="4399384"/>
          </a:xfrm>
        </p:spPr>
        <p:txBody>
          <a:bodyPr rtlCol="0">
            <a:normAutofit/>
          </a:bodyPr>
          <a:lstStyle/>
          <a:p>
            <a:endParaRPr lang="tr-TR" sz="2400" dirty="0">
              <a:latin typeface="Century Gothic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AC60F-2DD6-605A-1EC8-89DE518B9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324" y="2060848"/>
            <a:ext cx="4106653" cy="396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İçerikler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Okula bakış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Mühendislik Üzerine </a:t>
            </a:r>
            <a:r>
              <a:rPr lang="tr-TR" dirty="0"/>
              <a:t>K</a:t>
            </a:r>
            <a:r>
              <a:rPr lang="tr-TR" sz="2400" dirty="0"/>
              <a:t>onuşalım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Yazılım ve Java’ya ilk Bakış</a:t>
            </a:r>
          </a:p>
          <a:p>
            <a:r>
              <a:rPr lang="tr-TR" dirty="0"/>
              <a:t>Soru Cevap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Tanışalım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Linkedin</a:t>
            </a:r>
            <a:r>
              <a:rPr lang="tr-TR" sz="2400" dirty="0"/>
              <a:t>: </a:t>
            </a:r>
            <a:r>
              <a:rPr lang="tr-TR" sz="2400" dirty="0">
                <a:hlinkClick r:id="rId3"/>
              </a:rPr>
              <a:t>https://www.linkedin.com/in/furkansonmez10/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Twitter</a:t>
            </a:r>
            <a:r>
              <a:rPr lang="tr-TR" dirty="0"/>
              <a:t>: </a:t>
            </a:r>
            <a:r>
              <a:rPr lang="tr-TR" sz="2400" dirty="0">
                <a:hlinkClick r:id="rId4"/>
              </a:rPr>
              <a:t>https://twitter.com/fsnmzz</a:t>
            </a:r>
            <a:r>
              <a:rPr lang="tr-TR" sz="2400" dirty="0"/>
              <a:t> 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YouTube: </a:t>
            </a:r>
            <a:r>
              <a:rPr lang="tr-TR" sz="2400" dirty="0">
                <a:hlinkClick r:id="rId5"/>
              </a:rPr>
              <a:t>https://www.youtube.com/c/FurkanSonmez10</a:t>
            </a:r>
            <a:r>
              <a:rPr lang="tr-TR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Udemy</a:t>
            </a:r>
            <a:r>
              <a:rPr lang="tr-TR" sz="2400" dirty="0"/>
              <a:t>: </a:t>
            </a:r>
            <a:r>
              <a:rPr lang="tr-TR" sz="2400" dirty="0">
                <a:hlinkClick r:id="rId6"/>
              </a:rPr>
              <a:t>https://www.udemy.com/user/furkan-47472/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GitHub</a:t>
            </a:r>
            <a:r>
              <a:rPr lang="tr-TR" sz="2400" dirty="0"/>
              <a:t>: </a:t>
            </a:r>
            <a:r>
              <a:rPr lang="tr-TR" sz="2400" dirty="0">
                <a:hlinkClick r:id="rId7"/>
              </a:rPr>
              <a:t>https://github.com/frknsnmz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0290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z="3200" dirty="0"/>
              <a:t>OKULA BAKIŞ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294967295"/>
          </p:nvPr>
        </p:nvSpPr>
        <p:spPr>
          <a:xfrm>
            <a:off x="6249860" y="2819399"/>
            <a:ext cx="4416552" cy="3352801"/>
          </a:xfrm>
        </p:spPr>
        <p:txBody>
          <a:bodyPr rtlCol="0">
            <a:normAutofit/>
          </a:bodyPr>
          <a:lstStyle/>
          <a:p>
            <a:pPr rtl="0"/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F6AC0-8EFC-B33B-B212-37C6CD91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2" y="1632825"/>
            <a:ext cx="8964487" cy="495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8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z="3200" dirty="0"/>
              <a:t>GPA Formül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2" y="1700809"/>
            <a:ext cx="8388423" cy="4471392"/>
          </a:xfrm>
        </p:spPr>
        <p:txBody>
          <a:bodyPr rtlCol="0">
            <a:normAutofit/>
          </a:bodyPr>
          <a:lstStyle/>
          <a:p>
            <a:r>
              <a:rPr lang="tr-TR" dirty="0"/>
              <a:t>Derslere Düzenli Git (İstisnalar hariç – </a:t>
            </a:r>
            <a:r>
              <a:rPr lang="tr-TR" dirty="0" err="1"/>
              <a:t>slide</a:t>
            </a:r>
            <a:r>
              <a:rPr lang="tr-TR" dirty="0"/>
              <a:t> hocaları </a:t>
            </a:r>
            <a:r>
              <a:rPr lang="tr-TR" dirty="0">
                <a:sym typeface="Wingdings" pitchFamily="2" charset="2"/>
              </a:rPr>
              <a:t></a:t>
            </a:r>
            <a:r>
              <a:rPr lang="tr-TR" dirty="0"/>
              <a:t>)</a:t>
            </a:r>
          </a:p>
          <a:p>
            <a:r>
              <a:rPr lang="tr-TR" dirty="0"/>
              <a:t>Anlamadığını o hafta içinde kesinlikle hoca, </a:t>
            </a:r>
            <a:r>
              <a:rPr lang="tr-TR" dirty="0" err="1"/>
              <a:t>labcı</a:t>
            </a:r>
            <a:r>
              <a:rPr lang="tr-TR" dirty="0"/>
              <a:t> veya sınıftan arkadaşlarına sor</a:t>
            </a:r>
          </a:p>
          <a:p>
            <a:r>
              <a:rPr lang="tr-TR" dirty="0"/>
              <a:t>Aynı gün tekrarını kesinlikle yap.</a:t>
            </a:r>
          </a:p>
          <a:p>
            <a:pPr rtl="0"/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4393CD-9DA2-C043-B096-CD3E0E654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524" y="3068960"/>
            <a:ext cx="3853619" cy="280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6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z="3200" dirty="0"/>
              <a:t>OKULA BAKIŞ</a:t>
            </a:r>
            <a:endParaRPr lang="tr-TR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C56AF33-6BCB-1C8B-F7D7-013FB3EBEE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22413" y="1730882"/>
            <a:ext cx="8388350" cy="44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z="3200" dirty="0"/>
              <a:t>Mühendislik Üzerine Konuşalım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2" y="1772817"/>
            <a:ext cx="8892479" cy="4399384"/>
          </a:xfrm>
        </p:spPr>
        <p:txBody>
          <a:bodyPr rtlCol="0">
            <a:normAutofit/>
          </a:bodyPr>
          <a:lstStyle/>
          <a:p>
            <a:r>
              <a:rPr lang="tr-TR" sz="2400" dirty="0">
                <a:latin typeface="Century Gothic (Body)"/>
              </a:rPr>
              <a:t>Sosyal, teknik, ticari sorunlara çözüm üretmeye çalışan, analitik düşünme yeteneğine sahip, bilimin ışığında ortaya yeni ürünler çıkaran kişilere mühendis denir.</a:t>
            </a:r>
          </a:p>
          <a:p>
            <a:endParaRPr lang="tr-TR" sz="2400" dirty="0">
              <a:latin typeface="Century Gothic (Body)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D5C0BC-974F-A3D2-6BA6-43A26E740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338" y="3140968"/>
            <a:ext cx="57626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5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z="3200" dirty="0"/>
              <a:t>Bir Sorun?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2" y="1772817"/>
            <a:ext cx="8892479" cy="4399384"/>
          </a:xfrm>
        </p:spPr>
        <p:txBody>
          <a:bodyPr rtlCol="0">
            <a:normAutofit/>
          </a:bodyPr>
          <a:lstStyle/>
          <a:p>
            <a:r>
              <a:rPr lang="tr-TR" sz="2400" dirty="0">
                <a:latin typeface="Century Gothic (Body)"/>
              </a:rPr>
              <a:t>Uygulama çok hafıza tüketiyor, hafıza yetmemesi hataları alıyoruz ne yapalım?</a:t>
            </a:r>
          </a:p>
          <a:p>
            <a:endParaRPr lang="tr-TR" sz="2400" dirty="0">
              <a:latin typeface="Century Gothic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99947-2124-5FCD-BCBE-24E5FD093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136" y="3023975"/>
            <a:ext cx="5330552" cy="31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8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z="3200" dirty="0"/>
              <a:t>Mühendislik Dışı Çözümler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2" y="1772817"/>
            <a:ext cx="8892479" cy="4399384"/>
          </a:xfrm>
        </p:spPr>
        <p:txBody>
          <a:bodyPr rtlCol="0">
            <a:normAutofit/>
          </a:bodyPr>
          <a:lstStyle/>
          <a:p>
            <a:r>
              <a:rPr lang="tr-TR" sz="2400" dirty="0">
                <a:latin typeface="Century Gothic (Body)"/>
              </a:rPr>
              <a:t>Sunucu kapasitesini artıralım.</a:t>
            </a:r>
          </a:p>
          <a:p>
            <a:r>
              <a:rPr lang="tr-TR" sz="2400" dirty="0">
                <a:latin typeface="Century Gothic (Body)"/>
              </a:rPr>
              <a:t>Kaynak yükleyelim.</a:t>
            </a:r>
          </a:p>
          <a:p>
            <a:r>
              <a:rPr lang="tr-TR" sz="2400" dirty="0">
                <a:latin typeface="Century Gothic (Body)"/>
              </a:rPr>
              <a:t>Kapat aç yapalım.</a:t>
            </a:r>
          </a:p>
          <a:p>
            <a:endParaRPr lang="tr-TR" sz="2400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6031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azı Tahtası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4_TF02804846_TF02804846" id="{EB671898-DFF6-4A21-9F6F-F4BD7303EE4C}" vid="{EA7E2B1D-C724-4643-A28D-720D24334D37}"/>
    </a:ext>
  </a:extLst>
</a:theme>
</file>

<file path=ppt/theme/theme2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23</TotalTime>
  <Words>264</Words>
  <Application>Microsoft Office PowerPoint</Application>
  <PresentationFormat>Custom</PresentationFormat>
  <Paragraphs>52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Century Gothic (Body)</vt:lpstr>
      <vt:lpstr>Consolas</vt:lpstr>
      <vt:lpstr>Corbel</vt:lpstr>
      <vt:lpstr>Yazı Tahtası 16x9</vt:lpstr>
      <vt:lpstr>Yazılımda Kariyer İnşası - Okul Hayatı</vt:lpstr>
      <vt:lpstr>İçerikler</vt:lpstr>
      <vt:lpstr>Tanışalım</vt:lpstr>
      <vt:lpstr>OKULA BAKIŞ</vt:lpstr>
      <vt:lpstr>GPA Formül</vt:lpstr>
      <vt:lpstr>OKULA BAKIŞ</vt:lpstr>
      <vt:lpstr>Mühendislik Üzerine Konuşalım</vt:lpstr>
      <vt:lpstr>Bir Sorun?</vt:lpstr>
      <vt:lpstr>Mühendislik Dışı Çözümler</vt:lpstr>
      <vt:lpstr>Mühendis Çözümleri</vt:lpstr>
      <vt:lpstr>Yazılım ve Java</vt:lpstr>
      <vt:lpstr>Java Platform Yapısı</vt:lpstr>
      <vt:lpstr>İş İmkanları ve Popülerlik</vt:lpstr>
      <vt:lpstr>Soru Cevap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Yazılımda Kariyer İnşaası - Okul Hayatı</dc:title>
  <dc:creator>Furkan Sönmez</dc:creator>
  <cp:lastModifiedBy>Furkan Sönmez</cp:lastModifiedBy>
  <cp:revision>3</cp:revision>
  <dcterms:created xsi:type="dcterms:W3CDTF">2023-04-30T07:22:36Z</dcterms:created>
  <dcterms:modified xsi:type="dcterms:W3CDTF">2023-04-30T18:03:51Z</dcterms:modified>
</cp:coreProperties>
</file>