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0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28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98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62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0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73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323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8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9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33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6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7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9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4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5E7957-34F9-4E4C-9FB9-03EB18CD0E1E}" type="datetimeFigureOut">
              <a:rPr lang="tr-TR" smtClean="0"/>
              <a:t>8.11.2022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BA8947-FFC5-48FA-B2BA-2E668190AB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7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2582"/>
            <a:ext cx="9144000" cy="1094626"/>
          </a:xfrm>
        </p:spPr>
        <p:txBody>
          <a:bodyPr>
            <a:normAutofit fontScale="90000"/>
          </a:bodyPr>
          <a:lstStyle/>
          <a:p>
            <a:r>
              <a:rPr lang="tr-TR" sz="4000" i="1" dirty="0">
                <a:solidFill>
                  <a:schemeClr val="bg1"/>
                </a:solidFill>
                <a:latin typeface="Arial Black" panose="020B0A04020102020204" pitchFamily="34" charset="0"/>
              </a:rPr>
              <a:t>GÖRÜNTÜ İŞLEME KULLANILARAK EKMEK DOKU ANALİZİ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8959"/>
            <a:ext cx="9144000" cy="2548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Ekmeğin gözenekli yapısının ve bu gözeneklere ait büyüklük, düzen, gözenek duvarı kalınlığı, şekil faktörü gibi parametrelerin ekmek kalitesine önemli etkisi vardır.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Görüntü işleme analiz yöntemleri ile ekmeğin kalitesi , organik olup olmadığı tespit edilebilmektedir.</a:t>
            </a:r>
          </a:p>
        </p:txBody>
      </p:sp>
    </p:spTree>
    <p:extLst>
      <p:ext uri="{BB962C8B-B14F-4D97-AF65-F5344CB8AC3E}">
        <p14:creationId xmlns:p14="http://schemas.microsoft.com/office/powerpoint/2010/main" val="78309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5088"/>
            <a:ext cx="9144000" cy="897630"/>
          </a:xfrm>
        </p:spPr>
        <p:txBody>
          <a:bodyPr>
            <a:noAutofit/>
          </a:bodyPr>
          <a:lstStyle/>
          <a:p>
            <a:r>
              <a:rPr lang="tr-T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Bileşen Etiketleme İle Gözenek Etiketleme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625" y="2144913"/>
            <a:ext cx="11396749" cy="44969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yöntem sayede her bir gözenek ayrı bir nesne olarak algılanmakta ve bu gözeneklere ait sayı, alan, yoğunluk yuvarlaklık, şekil faktörü gibi sayısal verilere ulaşmak kolay olmaktadır.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hem bize gözeneklerin sınıflandırılması imkânı vermekte hem de görsel analiz imkânı sunmaktadır. Ayrıca farklı katkı maddeli ekmeklerde doku karşılaştırması yapmayı da kolay hale getirmektedir.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07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F43F063-3353-D9DB-A7DB-7D6FEA9E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4" y="1465715"/>
            <a:ext cx="3601612" cy="392657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33B9816-80E9-DD2D-BD1D-AABF7CC2BA7C}"/>
              </a:ext>
            </a:extLst>
          </p:cNvPr>
          <p:cNvSpPr txBox="1"/>
          <p:nvPr/>
        </p:nvSpPr>
        <p:spPr>
          <a:xfrm>
            <a:off x="5245331" y="1465715"/>
            <a:ext cx="5496274" cy="4827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Yapılan çalışmada farklı büyüklükteki gözeneklerin sayılarındaki değişimlerin gözlenmesi amacıyla gözenekler 0,002mm2 -1mm2 , 1mm2 -3mm2 , 3mm2 -5mm2 ve 5mm2 - 7mm2 olmak üzere 4 sınıfa ayrılmıştır. Her bir sınıf, bir etiket grubuna dâhil edilmiştir. </a:t>
            </a:r>
          </a:p>
        </p:txBody>
      </p:sp>
    </p:spTree>
    <p:extLst>
      <p:ext uri="{BB962C8B-B14F-4D97-AF65-F5344CB8AC3E}">
        <p14:creationId xmlns:p14="http://schemas.microsoft.com/office/powerpoint/2010/main" val="334913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F8221B-7C40-C13F-3E50-8CBBA33EF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887"/>
            <a:ext cx="9144000" cy="756313"/>
          </a:xfrm>
        </p:spPr>
        <p:txBody>
          <a:bodyPr>
            <a:normAutofit fontScale="90000"/>
          </a:bodyPr>
          <a:lstStyle/>
          <a:p>
            <a:r>
              <a:rPr lang="tr-TR" sz="40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GELİŞTİRİLEN ARAYÜZ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6E00C5-03D5-9694-412D-2DDB0D8E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0363"/>
            <a:ext cx="9144000" cy="45138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Çalışmada ayrıca Matlab GUI arayüz programı kullanılarak, ekmek doku/gözenek bölütleme ve gözeneklere ait sayısal verilerin elde edilmesine yönelik bir ara yüz programı oluşturulmuştur.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0C18C6-77F7-1461-BC70-03E0EAAD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89" y="3717375"/>
            <a:ext cx="3368588" cy="26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F8221B-7C40-C13F-3E50-8CBBA33EF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887"/>
            <a:ext cx="9144000" cy="756313"/>
          </a:xfrm>
        </p:spPr>
        <p:txBody>
          <a:bodyPr>
            <a:normAutofit fontScale="90000"/>
          </a:bodyPr>
          <a:lstStyle/>
          <a:p>
            <a:r>
              <a:rPr lang="tr-T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GELİŞTİRİLEN ARAYÜZ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6E00C5-03D5-9694-412D-2DDB0D8E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697"/>
            <a:ext cx="9144000" cy="45138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Görüntü yükle butonundan ham ekmek görüntüsü yüklenmektedir.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Ekmek seçim işleminden sonra gri seviye dönüşüm yapılmaktadır.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Gözenekleri bölütle butonu ile elde edilen gri görüntünün bölütleme işlemi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29382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598"/>
            <a:ext cx="9144000" cy="973856"/>
          </a:xfrm>
        </p:spPr>
        <p:txBody>
          <a:bodyPr/>
          <a:lstStyle/>
          <a:p>
            <a:r>
              <a:rPr lang="tr-TR" i="1" dirty="0">
                <a:latin typeface="Arial Black" panose="020B0A04020102020204" pitchFamily="34" charset="0"/>
              </a:rPr>
              <a:t> </a:t>
            </a:r>
            <a:r>
              <a:rPr lang="tr-TR" i="1" dirty="0">
                <a:solidFill>
                  <a:schemeClr val="bg1"/>
                </a:solidFill>
                <a:latin typeface="Arial Black" panose="020B0A04020102020204" pitchFamily="34" charset="0"/>
              </a:rPr>
              <a:t>VERİ KÜMESİ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68" y="1932495"/>
            <a:ext cx="8933755" cy="423023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Ekmeğin içindeki maddelerin oranları belirlenir.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Ekmek dilimlere ayrılmıştır ve görüntü işleme için belirlenen bu iki dilimin bir tarayıcı aracılığı ile görüntüsü                    bilgisayara aktarılmıştır 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Tarayıcının parlaklık ve kontrast parametreleri,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tüm görüntüler için sıfıra ayarlanmıştır.</a:t>
            </a:r>
          </a:p>
          <a:p>
            <a:pPr algn="l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5B0BED3-4041-5A57-92BB-B174FB93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05" y="2244436"/>
            <a:ext cx="2537328" cy="31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1170"/>
            <a:ext cx="9144000" cy="831128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chemeClr val="bg1"/>
                </a:solidFill>
                <a:latin typeface="Arial Black" panose="020B0A04020102020204" pitchFamily="34" charset="0"/>
              </a:rPr>
              <a:t>YÖNTEMLER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8553"/>
            <a:ext cx="9144000" cy="3329247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Ham ekmek görüntüleri renklidir.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Elde edilen ekmek görüntüleri gri seviye görüntüye dönüştürülmüştür.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495009-206F-A2F6-0AF7-91376B541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25" y="3429000"/>
            <a:ext cx="3040365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557"/>
            <a:ext cx="9144000" cy="1005695"/>
          </a:xfrm>
        </p:spPr>
        <p:txBody>
          <a:bodyPr/>
          <a:lstStyle/>
          <a:p>
            <a:r>
              <a:rPr lang="tr-TR" i="1" dirty="0">
                <a:solidFill>
                  <a:schemeClr val="bg1"/>
                </a:solidFill>
                <a:latin typeface="Arial Black" panose="020B0A04020102020204" pitchFamily="34" charset="0"/>
              </a:rPr>
              <a:t>HİSTOGRAM GERME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11" y="2003367"/>
            <a:ext cx="8858111" cy="485463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Histogram germe işlemi düşük kontrastlı resimlere uygulanan  bir yöntem olup histogramı geniş bir bölgeye yayma mantığına dayanmaktadır 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yöntem ile gri seviye görüntülerin histogramı iyileştirilmiştir.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sayede gözeneklerin belirginliği artırılmış oldu.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AB4EED-3FB5-3A97-71A9-31EB18F2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58" y="3858776"/>
            <a:ext cx="2465284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1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D2CC2D-6E5D-56D7-DEB2-CB1178DC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4" y="599317"/>
            <a:ext cx="1099661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7919"/>
            <a:ext cx="9144000" cy="897630"/>
          </a:xfrm>
        </p:spPr>
        <p:txBody>
          <a:bodyPr>
            <a:normAutofit/>
          </a:bodyPr>
          <a:lstStyle/>
          <a:p>
            <a:r>
              <a:rPr lang="tr-TR" sz="4000" i="1" dirty="0">
                <a:solidFill>
                  <a:schemeClr val="bg1"/>
                </a:solidFill>
                <a:latin typeface="Arial Black" panose="020B0A04020102020204" pitchFamily="34" charset="0"/>
              </a:rPr>
              <a:t>HİSTOGRAM EŞİTLEME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2435629"/>
            <a:ext cx="11355186" cy="41314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Histogram eşitleme renk değerleri düzgün dağılımlı olmayan görüntüler için uygun bir görüntü iyileştirme metodudur.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metot ile histogram daha düzgün yayılımlı hale getirilir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aşamayla birlikte ön işleme aşaması bitmiştir.  </a:t>
            </a: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063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836F361-0207-25AF-99F1-A1DC4693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55" y="487425"/>
            <a:ext cx="5418290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9A132-383C-720E-95CF-B5A5F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53112"/>
            <a:ext cx="9144000" cy="897630"/>
          </a:xfrm>
        </p:spPr>
        <p:txBody>
          <a:bodyPr>
            <a:normAutofit fontScale="90000"/>
          </a:bodyPr>
          <a:lstStyle/>
          <a:p>
            <a:r>
              <a:rPr lang="tr-TR" sz="4000" i="1" dirty="0">
                <a:solidFill>
                  <a:schemeClr val="bg1"/>
                </a:solidFill>
                <a:latin typeface="Arial Black" panose="020B0A04020102020204" pitchFamily="34" charset="0"/>
              </a:rPr>
              <a:t>Gözeneklerin Otomatik Olarak Bölütlenmesi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D0E489-009C-D031-A105-EF730350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625" y="2144914"/>
            <a:ext cx="11396749" cy="1284086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Görüntüler otsu yöntemi ile </a:t>
            </a:r>
            <a:r>
              <a:rPr lang="tr-T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eşiklenerek</a:t>
            </a: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ikili görüntü haline dönüştürülür.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Eşiklenmiş</a:t>
            </a: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görüntü sonucu gözenekler siyah ekmek dokusu ise beyaz hale gelir.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2B4B70-AEC1-0138-34F8-E8444F43F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65" y="3719715"/>
            <a:ext cx="2646880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D50137-E45B-29E9-4A61-B6FA24F0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4" y="3915294"/>
            <a:ext cx="5787045" cy="1862051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görüntüde ise bölütlenmiş ekmek görüntüsü bulunmaktadır. </a:t>
            </a:r>
            <a:b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Böylelikle ekmek görüntüsü arka plandan ayır edilmiştir.</a:t>
            </a:r>
            <a:b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tr-TR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Doku analizi yapacağımız ekmek yüzeyinin belirlenmesi açısından önemlidir</a:t>
            </a:r>
            <a:r>
              <a:rPr lang="tr-TR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F75FBCE-769A-47A9-9D26-97C8F3AF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9" y="411480"/>
            <a:ext cx="2679458" cy="30175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3A42F52-4EEB-CAE9-A95E-CD3D5C42F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41" y="411480"/>
            <a:ext cx="2738559" cy="317759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A5D67BA-CEC2-44E7-B083-1FA3B6D249DC}"/>
              </a:ext>
            </a:extLst>
          </p:cNvPr>
          <p:cNvSpPr txBox="1"/>
          <p:nvPr/>
        </p:nvSpPr>
        <p:spPr>
          <a:xfrm>
            <a:off x="6467301" y="4385995"/>
            <a:ext cx="5868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 görüntüde</a:t>
            </a:r>
            <a:r>
              <a:rPr lang="tr-T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ise her ekmek görüntüsü için ekmek üzerinde bulunan gözenekler bölütlenmiştir.</a:t>
            </a:r>
            <a:endParaRPr lang="tr-TR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29045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403</Words>
  <Application>Microsoft Office PowerPoint</Application>
  <PresentationFormat>Geniş ekran</PresentationFormat>
  <Paragraphs>37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Dilim</vt:lpstr>
      <vt:lpstr>GÖRÜNTÜ İŞLEME KULLANILARAK EKMEK DOKU ANALİZİ</vt:lpstr>
      <vt:lpstr> VERİ KÜMESİ</vt:lpstr>
      <vt:lpstr>YÖNTEMLER</vt:lpstr>
      <vt:lpstr>HİSTOGRAM GERME</vt:lpstr>
      <vt:lpstr>PowerPoint Sunusu</vt:lpstr>
      <vt:lpstr>HİSTOGRAM EŞİTLEME</vt:lpstr>
      <vt:lpstr>PowerPoint Sunusu</vt:lpstr>
      <vt:lpstr>Gözeneklerin Otomatik Olarak Bölütlenmesi</vt:lpstr>
      <vt:lpstr>Bu görüntüde ise bölütlenmiş ekmek görüntüsü bulunmaktadır.  Böylelikle ekmek görüntüsü arka plandan ayır edilmiştir. Doku analizi yapacağımız ekmek yüzeyinin belirlenmesi açısından önemlidir.</vt:lpstr>
      <vt:lpstr>Bileşen Etiketleme İle Gözenek Etiketleme</vt:lpstr>
      <vt:lpstr>PowerPoint Sunusu</vt:lpstr>
      <vt:lpstr>GELİŞTİRİLEN ARAYÜZ PROGRAMI</vt:lpstr>
      <vt:lpstr>GELİŞTİRİLEN ARAYÜZ PROGRAMI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KULLANILARAK EKMEK DOKU ANALİZİ</dc:title>
  <dc:creator>Furkan Yıldız</dc:creator>
  <cp:lastModifiedBy>Furkan Yıldız</cp:lastModifiedBy>
  <cp:revision>1</cp:revision>
  <dcterms:created xsi:type="dcterms:W3CDTF">2022-11-08T20:32:41Z</dcterms:created>
  <dcterms:modified xsi:type="dcterms:W3CDTF">2022-11-08T21:55:23Z</dcterms:modified>
</cp:coreProperties>
</file>