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50" d="100"/>
          <a:sy n="150" d="100"/>
        </p:scale>
        <p:origin x="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267-E30A-4045-BC1B-F4E37D6339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3239-03EC-A640-ADF4-74504EF0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267-E30A-4045-BC1B-F4E37D6339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3239-03EC-A640-ADF4-74504EF0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267-E30A-4045-BC1B-F4E37D6339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3239-03EC-A640-ADF4-74504EF0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267-E30A-4045-BC1B-F4E37D6339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3239-03EC-A640-ADF4-74504EF0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0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267-E30A-4045-BC1B-F4E37D6339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3239-03EC-A640-ADF4-74504EF0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267-E30A-4045-BC1B-F4E37D6339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3239-03EC-A640-ADF4-74504EF0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267-E30A-4045-BC1B-F4E37D6339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3239-03EC-A640-ADF4-74504EF0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267-E30A-4045-BC1B-F4E37D6339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3239-03EC-A640-ADF4-74504EF0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267-E30A-4045-BC1B-F4E37D6339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3239-03EC-A640-ADF4-74504EF0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8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267-E30A-4045-BC1B-F4E37D6339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3239-03EC-A640-ADF4-74504EF0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267-E30A-4045-BC1B-F4E37D6339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3239-03EC-A640-ADF4-74504EF0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B267-E30A-4045-BC1B-F4E37D63391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3239-03EC-A640-ADF4-74504EF0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592DD9-A7D7-FA44-BF3A-ABF22235ED5D}"/>
              </a:ext>
            </a:extLst>
          </p:cNvPr>
          <p:cNvSpPr/>
          <p:nvPr/>
        </p:nvSpPr>
        <p:spPr>
          <a:xfrm>
            <a:off x="3844421" y="428678"/>
            <a:ext cx="893920" cy="538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qa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F7547-A049-5943-835D-89154C0F9BA1}"/>
              </a:ext>
            </a:extLst>
          </p:cNvPr>
          <p:cNvSpPr txBox="1"/>
          <p:nvPr/>
        </p:nvSpPr>
        <p:spPr>
          <a:xfrm>
            <a:off x="3536953" y="1882189"/>
            <a:ext cx="1532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open_buys</a:t>
            </a:r>
            <a:endParaRPr lang="en-US" sz="1200" dirty="0"/>
          </a:p>
          <a:p>
            <a:r>
              <a:rPr lang="en-US" sz="1200" dirty="0" err="1"/>
              <a:t>full_possible_trades</a:t>
            </a:r>
            <a:endParaRPr lang="en-US" sz="1200" dirty="0"/>
          </a:p>
          <a:p>
            <a:r>
              <a:rPr lang="en-US" sz="1200" dirty="0" err="1"/>
              <a:t>train_possible_trades</a:t>
            </a:r>
            <a:endParaRPr lang="en-US" sz="1200" dirty="0"/>
          </a:p>
          <a:p>
            <a:r>
              <a:rPr lang="en-US" sz="1200" dirty="0" err="1"/>
              <a:t>Test_possible_trades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36310-F20A-FB47-A911-4469DE8A7149}"/>
              </a:ext>
            </a:extLst>
          </p:cNvPr>
          <p:cNvSpPr txBox="1"/>
          <p:nvPr/>
        </p:nvSpPr>
        <p:spPr>
          <a:xfrm>
            <a:off x="5241832" y="544248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exclude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77753-AAD7-964C-A482-A0202D703E1A}"/>
              </a:ext>
            </a:extLst>
          </p:cNvPr>
          <p:cNvSpPr txBox="1"/>
          <p:nvPr/>
        </p:nvSpPr>
        <p:spPr>
          <a:xfrm>
            <a:off x="1915555" y="544247"/>
            <a:ext cx="1088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stocks_2020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1266BF-EBB9-6345-B520-A88817AB2F1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738341" y="698136"/>
            <a:ext cx="5034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5C968D-18D2-B449-9398-E504B97826E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003738" y="698136"/>
            <a:ext cx="840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4ACF19-E59C-AC45-98DD-E78A4804E40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459647" y="852024"/>
            <a:ext cx="1327101" cy="534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2ADCE3-AEE6-7D4A-A582-E8831487230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791456" y="852025"/>
            <a:ext cx="821472" cy="516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6155B0-A9A2-504F-9D7B-0200B3FF0F46}"/>
              </a:ext>
            </a:extLst>
          </p:cNvPr>
          <p:cNvCxnSpPr>
            <a:cxnSpLocks/>
          </p:cNvCxnSpPr>
          <p:nvPr/>
        </p:nvCxnSpPr>
        <p:spPr>
          <a:xfrm>
            <a:off x="4294269" y="1637919"/>
            <a:ext cx="9144" cy="317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C6F6A00-97BD-6C40-B872-547494FA1E35}"/>
              </a:ext>
            </a:extLst>
          </p:cNvPr>
          <p:cNvSpPr/>
          <p:nvPr/>
        </p:nvSpPr>
        <p:spPr>
          <a:xfrm>
            <a:off x="3844421" y="1117292"/>
            <a:ext cx="893920" cy="538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trade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6EBDBBB-D0A7-8B49-9D83-452F0560165F}"/>
              </a:ext>
            </a:extLst>
          </p:cNvPr>
          <p:cNvSpPr/>
          <p:nvPr/>
        </p:nvSpPr>
        <p:spPr>
          <a:xfrm>
            <a:off x="3844421" y="2821052"/>
            <a:ext cx="902491" cy="538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43C6C8-CDD6-5B44-8B10-410FAAE0CC59}"/>
              </a:ext>
            </a:extLst>
          </p:cNvPr>
          <p:cNvCxnSpPr/>
          <p:nvPr/>
        </p:nvCxnSpPr>
        <p:spPr>
          <a:xfrm>
            <a:off x="5161918" y="2386584"/>
            <a:ext cx="2513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68AFA6-AFEC-1F45-9DBB-3C087C109256}"/>
              </a:ext>
            </a:extLst>
          </p:cNvPr>
          <p:cNvCxnSpPr/>
          <p:nvPr/>
        </p:nvCxnSpPr>
        <p:spPr>
          <a:xfrm>
            <a:off x="5179509" y="2593848"/>
            <a:ext cx="2513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6F66BC-368C-9F48-93A7-CE67E52D461C}"/>
              </a:ext>
            </a:extLst>
          </p:cNvPr>
          <p:cNvCxnSpPr/>
          <p:nvPr/>
        </p:nvCxnSpPr>
        <p:spPr>
          <a:xfrm flipH="1">
            <a:off x="5413248" y="2368296"/>
            <a:ext cx="17591" cy="703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79FC0-7438-E24E-B954-18DC8E2758F7}"/>
              </a:ext>
            </a:extLst>
          </p:cNvPr>
          <p:cNvCxnSpPr/>
          <p:nvPr/>
        </p:nvCxnSpPr>
        <p:spPr>
          <a:xfrm flipH="1">
            <a:off x="4791456" y="3072221"/>
            <a:ext cx="639383" cy="18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A3EDC9-A62F-2049-8F52-87E312B63FE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459647" y="852024"/>
            <a:ext cx="0" cy="2238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C7330D-9ACD-7546-9175-B1C7D5E207F6}"/>
              </a:ext>
            </a:extLst>
          </p:cNvPr>
          <p:cNvCxnSpPr/>
          <p:nvPr/>
        </p:nvCxnSpPr>
        <p:spPr>
          <a:xfrm>
            <a:off x="2459646" y="3090509"/>
            <a:ext cx="13271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A178E1-E302-134A-9F0B-68FEFE6CE8FD}"/>
              </a:ext>
            </a:extLst>
          </p:cNvPr>
          <p:cNvCxnSpPr>
            <a:cxnSpLocks/>
          </p:cNvCxnSpPr>
          <p:nvPr/>
        </p:nvCxnSpPr>
        <p:spPr>
          <a:xfrm>
            <a:off x="4327797" y="3353943"/>
            <a:ext cx="0" cy="24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5F44BFA-FD56-6C49-88E2-B7ABDE11906B}"/>
              </a:ext>
            </a:extLst>
          </p:cNvPr>
          <p:cNvSpPr/>
          <p:nvPr/>
        </p:nvSpPr>
        <p:spPr>
          <a:xfrm>
            <a:off x="3878188" y="3600350"/>
            <a:ext cx="9024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ticker_stats</a:t>
            </a:r>
            <a:endParaRPr lang="en-US" sz="1200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4AB9633-C4AF-CE4D-B74A-961A86C94120}"/>
              </a:ext>
            </a:extLst>
          </p:cNvPr>
          <p:cNvSpPr/>
          <p:nvPr/>
        </p:nvSpPr>
        <p:spPr>
          <a:xfrm>
            <a:off x="3844421" y="3977673"/>
            <a:ext cx="902491" cy="538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backtest</a:t>
            </a:r>
            <a:endParaRPr lang="en-US" sz="1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7B1143-0577-6244-A192-80554DA724DD}"/>
              </a:ext>
            </a:extLst>
          </p:cNvPr>
          <p:cNvCxnSpPr>
            <a:cxnSpLocks/>
          </p:cNvCxnSpPr>
          <p:nvPr/>
        </p:nvCxnSpPr>
        <p:spPr>
          <a:xfrm>
            <a:off x="2459646" y="3090509"/>
            <a:ext cx="0" cy="1179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702F922-6A14-B047-897A-0A38563C8F09}"/>
              </a:ext>
            </a:extLst>
          </p:cNvPr>
          <p:cNvCxnSpPr/>
          <p:nvPr/>
        </p:nvCxnSpPr>
        <p:spPr>
          <a:xfrm>
            <a:off x="2459646" y="4270248"/>
            <a:ext cx="13271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40C999B-6439-3947-924E-AE65573EC4AD}"/>
              </a:ext>
            </a:extLst>
          </p:cNvPr>
          <p:cNvCxnSpPr>
            <a:cxnSpLocks/>
          </p:cNvCxnSpPr>
          <p:nvPr/>
        </p:nvCxnSpPr>
        <p:spPr>
          <a:xfrm>
            <a:off x="5623662" y="2404872"/>
            <a:ext cx="2513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DA8B6CD-DA71-E94A-BC36-AB5ED8EE6217}"/>
              </a:ext>
            </a:extLst>
          </p:cNvPr>
          <p:cNvCxnSpPr>
            <a:cxnSpLocks/>
          </p:cNvCxnSpPr>
          <p:nvPr/>
        </p:nvCxnSpPr>
        <p:spPr>
          <a:xfrm>
            <a:off x="5641253" y="2612136"/>
            <a:ext cx="2513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668ADD7-4084-024C-B889-0CE2C42DB49A}"/>
              </a:ext>
            </a:extLst>
          </p:cNvPr>
          <p:cNvCxnSpPr>
            <a:cxnSpLocks/>
          </p:cNvCxnSpPr>
          <p:nvPr/>
        </p:nvCxnSpPr>
        <p:spPr>
          <a:xfrm flipH="1">
            <a:off x="5892583" y="2386584"/>
            <a:ext cx="1" cy="1883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4DBACD-70DC-794B-A290-E205B95C8F68}"/>
              </a:ext>
            </a:extLst>
          </p:cNvPr>
          <p:cNvCxnSpPr/>
          <p:nvPr/>
        </p:nvCxnSpPr>
        <p:spPr>
          <a:xfrm flipH="1">
            <a:off x="4791456" y="4270248"/>
            <a:ext cx="11011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BE4E539-781E-4646-9308-CAF2B5B75FA4}"/>
              </a:ext>
            </a:extLst>
          </p:cNvPr>
          <p:cNvSpPr/>
          <p:nvPr/>
        </p:nvSpPr>
        <p:spPr>
          <a:xfrm>
            <a:off x="3026190" y="4759134"/>
            <a:ext cx="2603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trade_threshold</a:t>
            </a:r>
            <a:r>
              <a:rPr lang="en-US" sz="1200" dirty="0"/>
              <a:t>_&lt;threshold&gt;.</a:t>
            </a:r>
            <a:r>
              <a:rPr lang="en-US" sz="1200" dirty="0" err="1"/>
              <a:t>png</a:t>
            </a:r>
            <a:endParaRPr lang="en-US" sz="1200" dirty="0"/>
          </a:p>
          <a:p>
            <a:r>
              <a:rPr lang="en-US" sz="1200" dirty="0" err="1"/>
              <a:t>pos_trades_df_scatter_threshold</a:t>
            </a:r>
            <a:r>
              <a:rPr lang="en-US" sz="1200" dirty="0"/>
              <a:t>&gt;.</a:t>
            </a:r>
            <a:r>
              <a:rPr lang="en-US" sz="1200" dirty="0" err="1"/>
              <a:t>png</a:t>
            </a:r>
            <a:endParaRPr lang="en-US" sz="1200" dirty="0"/>
          </a:p>
          <a:p>
            <a:r>
              <a:rPr lang="en-US" sz="1200" dirty="0" err="1"/>
              <a:t>sell_df_scatter</a:t>
            </a:r>
            <a:r>
              <a:rPr lang="en-US" sz="1200" dirty="0"/>
              <a:t>_&lt;threshold&gt;.</a:t>
            </a:r>
            <a:r>
              <a:rPr lang="en-US" sz="1200" dirty="0" err="1"/>
              <a:t>png</a:t>
            </a:r>
            <a:endParaRPr lang="en-US" sz="1200" dirty="0"/>
          </a:p>
          <a:p>
            <a:r>
              <a:rPr lang="en-US" sz="1200" dirty="0"/>
              <a:t>actual_&lt;threshold&gt;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666E469-66B5-0C4A-99A3-7ACBDD10DE92}"/>
              </a:ext>
            </a:extLst>
          </p:cNvPr>
          <p:cNvCxnSpPr>
            <a:cxnSpLocks/>
          </p:cNvCxnSpPr>
          <p:nvPr/>
        </p:nvCxnSpPr>
        <p:spPr>
          <a:xfrm>
            <a:off x="4327797" y="4507529"/>
            <a:ext cx="0" cy="24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2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D8223-78DE-7147-8B25-671E50B41F7B}"/>
              </a:ext>
            </a:extLst>
          </p:cNvPr>
          <p:cNvSpPr txBox="1"/>
          <p:nvPr/>
        </p:nvSpPr>
        <p:spPr>
          <a:xfrm>
            <a:off x="192024" y="1115568"/>
            <a:ext cx="1630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Remove neg. trades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E4F26-656D-B849-A05C-1EDA967BE502}"/>
              </a:ext>
            </a:extLst>
          </p:cNvPr>
          <p:cNvSpPr txBox="1"/>
          <p:nvPr/>
        </p:nvSpPr>
        <p:spPr>
          <a:xfrm>
            <a:off x="192024" y="1423344"/>
            <a:ext cx="1271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Tech indicators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8BA3C-F254-4346-8D1E-7CF780147043}"/>
              </a:ext>
            </a:extLst>
          </p:cNvPr>
          <p:cNvSpPr txBox="1"/>
          <p:nvPr/>
        </p:nvSpPr>
        <p:spPr>
          <a:xfrm>
            <a:off x="192024" y="1731122"/>
            <a:ext cx="1305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Fund indicators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D3AE5-AC48-D24A-AB5E-1F2938D136CC}"/>
              </a:ext>
            </a:extLst>
          </p:cNvPr>
          <p:cNvSpPr txBox="1"/>
          <p:nvPr/>
        </p:nvSpPr>
        <p:spPr>
          <a:xfrm>
            <a:off x="192024" y="2026423"/>
            <a:ext cx="90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Classifiers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46741-F6A4-1240-98D2-9864B14630D8}"/>
              </a:ext>
            </a:extLst>
          </p:cNvPr>
          <p:cNvSpPr txBox="1"/>
          <p:nvPr/>
        </p:nvSpPr>
        <p:spPr>
          <a:xfrm>
            <a:off x="192024" y="2321724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Ensemble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7FDD9-231E-C045-8CA0-80E0FF9B8B07}"/>
              </a:ext>
            </a:extLst>
          </p:cNvPr>
          <p:cNvSpPr txBox="1"/>
          <p:nvPr/>
        </p:nvSpPr>
        <p:spPr>
          <a:xfrm>
            <a:off x="192024" y="2629501"/>
            <a:ext cx="681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08017-58D4-D845-A5BB-278C15FE6C5E}"/>
              </a:ext>
            </a:extLst>
          </p:cNvPr>
          <p:cNvSpPr txBox="1"/>
          <p:nvPr/>
        </p:nvSpPr>
        <p:spPr>
          <a:xfrm>
            <a:off x="1822920" y="807791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3/29 – 4/2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46708-98FF-1F43-8FC2-3F7D94CF341D}"/>
              </a:ext>
            </a:extLst>
          </p:cNvPr>
          <p:cNvSpPr txBox="1"/>
          <p:nvPr/>
        </p:nvSpPr>
        <p:spPr>
          <a:xfrm>
            <a:off x="2772219" y="807790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4/5 – 4/9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D7EE3-B2E7-BE41-9655-C403672BE2D1}"/>
              </a:ext>
            </a:extLst>
          </p:cNvPr>
          <p:cNvSpPr txBox="1"/>
          <p:nvPr/>
        </p:nvSpPr>
        <p:spPr>
          <a:xfrm>
            <a:off x="3630146" y="80778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4/12 – 4/16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04AA6-B5A2-C64D-97CE-2C154C46156D}"/>
              </a:ext>
            </a:extLst>
          </p:cNvPr>
          <p:cNvSpPr txBox="1"/>
          <p:nvPr/>
        </p:nvSpPr>
        <p:spPr>
          <a:xfrm>
            <a:off x="4670816" y="80778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4/19 – 4/23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FE56D-BA42-8F49-8634-C7CFC2DB21D8}"/>
              </a:ext>
            </a:extLst>
          </p:cNvPr>
          <p:cNvSpPr txBox="1"/>
          <p:nvPr/>
        </p:nvSpPr>
        <p:spPr>
          <a:xfrm>
            <a:off x="5711486" y="80778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4/26 – 4/30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063D4-6580-1C47-B7CF-4067DA48D96B}"/>
              </a:ext>
            </a:extLst>
          </p:cNvPr>
          <p:cNvSpPr txBox="1"/>
          <p:nvPr/>
        </p:nvSpPr>
        <p:spPr>
          <a:xfrm>
            <a:off x="6752156" y="80778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5/3 – 5/7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B448B5-CC0B-1145-B8C7-0DF13735AA61}"/>
              </a:ext>
            </a:extLst>
          </p:cNvPr>
          <p:cNvSpPr/>
          <p:nvPr/>
        </p:nvSpPr>
        <p:spPr>
          <a:xfrm>
            <a:off x="1892808" y="1192512"/>
            <a:ext cx="765949" cy="1273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22CCF9-58CE-0643-A203-244AAC03F307}"/>
              </a:ext>
            </a:extLst>
          </p:cNvPr>
          <p:cNvSpPr/>
          <p:nvPr/>
        </p:nvSpPr>
        <p:spPr>
          <a:xfrm>
            <a:off x="1892806" y="1524264"/>
            <a:ext cx="1609345" cy="1273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2ED40A-EF1D-CA4F-A24A-17C2AB6867CE}"/>
              </a:ext>
            </a:extLst>
          </p:cNvPr>
          <p:cNvSpPr/>
          <p:nvPr/>
        </p:nvSpPr>
        <p:spPr>
          <a:xfrm>
            <a:off x="2772218" y="1832042"/>
            <a:ext cx="1772349" cy="1273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7276F1-1330-C248-BA5A-48F5509BC0AC}"/>
              </a:ext>
            </a:extLst>
          </p:cNvPr>
          <p:cNvSpPr/>
          <p:nvPr/>
        </p:nvSpPr>
        <p:spPr>
          <a:xfrm>
            <a:off x="3684851" y="2116640"/>
            <a:ext cx="1772349" cy="1273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C38A89-22A9-0445-A501-1DEE562B7417}"/>
              </a:ext>
            </a:extLst>
          </p:cNvPr>
          <p:cNvSpPr/>
          <p:nvPr/>
        </p:nvSpPr>
        <p:spPr>
          <a:xfrm>
            <a:off x="4670816" y="2411941"/>
            <a:ext cx="1772349" cy="1273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607D20-2380-F348-A984-33B4DE5E57F2}"/>
              </a:ext>
            </a:extLst>
          </p:cNvPr>
          <p:cNvSpPr/>
          <p:nvPr/>
        </p:nvSpPr>
        <p:spPr>
          <a:xfrm>
            <a:off x="4670816" y="2719718"/>
            <a:ext cx="2269480" cy="1273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nut 4">
            <a:extLst>
              <a:ext uri="{FF2B5EF4-FFF2-40B4-BE49-F238E27FC236}">
                <a16:creationId xmlns:a16="http://schemas.microsoft.com/office/drawing/2014/main" id="{B7E0FD16-FE85-5947-8393-31A85434C4CC}"/>
              </a:ext>
            </a:extLst>
          </p:cNvPr>
          <p:cNvSpPr/>
          <p:nvPr/>
        </p:nvSpPr>
        <p:spPr>
          <a:xfrm>
            <a:off x="2641602" y="2057401"/>
            <a:ext cx="389467" cy="372533"/>
          </a:xfrm>
          <a:prstGeom prst="donut">
            <a:avLst>
              <a:gd name="adj" fmla="val 7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C1E3AB45-AF85-EC45-8159-4B2DF4840B5B}"/>
              </a:ext>
            </a:extLst>
          </p:cNvPr>
          <p:cNvSpPr/>
          <p:nvPr/>
        </p:nvSpPr>
        <p:spPr>
          <a:xfrm>
            <a:off x="3657602" y="2057400"/>
            <a:ext cx="389467" cy="372533"/>
          </a:xfrm>
          <a:prstGeom prst="donut">
            <a:avLst>
              <a:gd name="adj" fmla="val 7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269A9378-B442-6541-B259-483896F37959}"/>
              </a:ext>
            </a:extLst>
          </p:cNvPr>
          <p:cNvSpPr/>
          <p:nvPr/>
        </p:nvSpPr>
        <p:spPr>
          <a:xfrm>
            <a:off x="4673602" y="2057400"/>
            <a:ext cx="389467" cy="372533"/>
          </a:xfrm>
          <a:prstGeom prst="donut">
            <a:avLst>
              <a:gd name="adj" fmla="val 7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2F562C54-03ED-7E4F-81F5-0687E6A9C2CB}"/>
              </a:ext>
            </a:extLst>
          </p:cNvPr>
          <p:cNvSpPr/>
          <p:nvPr/>
        </p:nvSpPr>
        <p:spPr>
          <a:xfrm>
            <a:off x="5715002" y="2057400"/>
            <a:ext cx="389467" cy="372533"/>
          </a:xfrm>
          <a:prstGeom prst="donut">
            <a:avLst>
              <a:gd name="adj" fmla="val 7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786786-5897-344D-B0CE-1BC1F18BEEB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031069" y="2243667"/>
            <a:ext cx="626533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662746-EB81-6446-89CF-4A9C1FC68A68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021669" y="2243667"/>
            <a:ext cx="651933" cy="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D16C54-8C8D-4A46-B126-B455B86FDD3B}"/>
              </a:ext>
            </a:extLst>
          </p:cNvPr>
          <p:cNvCxnSpPr>
            <a:cxnSpLocks/>
          </p:cNvCxnSpPr>
          <p:nvPr/>
        </p:nvCxnSpPr>
        <p:spPr>
          <a:xfrm flipV="1">
            <a:off x="5063069" y="2243664"/>
            <a:ext cx="550333" cy="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D69298-B5C1-D845-9936-ADFE58E6CFC5}"/>
              </a:ext>
            </a:extLst>
          </p:cNvPr>
          <p:cNvSpPr txBox="1"/>
          <p:nvPr/>
        </p:nvSpPr>
        <p:spPr>
          <a:xfrm>
            <a:off x="2703983" y="2082801"/>
            <a:ext cx="327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7A2E9-EB66-8E43-8D3C-29FDEA52CAA8}"/>
              </a:ext>
            </a:extLst>
          </p:cNvPr>
          <p:cNvSpPr txBox="1"/>
          <p:nvPr/>
        </p:nvSpPr>
        <p:spPr>
          <a:xfrm flipH="1">
            <a:off x="3733801" y="2088859"/>
            <a:ext cx="237068" cy="276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31776-15A3-4E4B-884D-FA8CDD408E91}"/>
              </a:ext>
            </a:extLst>
          </p:cNvPr>
          <p:cNvSpPr txBox="1"/>
          <p:nvPr/>
        </p:nvSpPr>
        <p:spPr>
          <a:xfrm flipH="1">
            <a:off x="4749801" y="2105167"/>
            <a:ext cx="237068" cy="276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36761-DBEF-F742-A4D6-19324EBBD4A8}"/>
              </a:ext>
            </a:extLst>
          </p:cNvPr>
          <p:cNvSpPr txBox="1"/>
          <p:nvPr/>
        </p:nvSpPr>
        <p:spPr>
          <a:xfrm flipH="1">
            <a:off x="5791201" y="2105166"/>
            <a:ext cx="237068" cy="276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C08A05DC-87B9-374B-A4A9-A444BB6742EC}"/>
              </a:ext>
            </a:extLst>
          </p:cNvPr>
          <p:cNvSpPr/>
          <p:nvPr/>
        </p:nvSpPr>
        <p:spPr>
          <a:xfrm>
            <a:off x="4174069" y="1236134"/>
            <a:ext cx="389467" cy="372533"/>
          </a:xfrm>
          <a:prstGeom prst="donut">
            <a:avLst>
              <a:gd name="adj" fmla="val 76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013A71-55A9-A04A-8BDE-6B422D175AB5}"/>
              </a:ext>
            </a:extLst>
          </p:cNvPr>
          <p:cNvSpPr txBox="1"/>
          <p:nvPr/>
        </p:nvSpPr>
        <p:spPr>
          <a:xfrm flipH="1">
            <a:off x="4250268" y="1283903"/>
            <a:ext cx="237068" cy="276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B01022-AF82-8F45-88AB-3269EBF470A3}"/>
              </a:ext>
            </a:extLst>
          </p:cNvPr>
          <p:cNvSpPr txBox="1"/>
          <p:nvPr/>
        </p:nvSpPr>
        <p:spPr>
          <a:xfrm flipH="1">
            <a:off x="1413937" y="2080337"/>
            <a:ext cx="52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AD2ACC-24A5-9942-BBB0-91D56FCBEAA3}"/>
              </a:ext>
            </a:extLst>
          </p:cNvPr>
          <p:cNvCxnSpPr>
            <a:cxnSpLocks/>
          </p:cNvCxnSpPr>
          <p:nvPr/>
        </p:nvCxnSpPr>
        <p:spPr>
          <a:xfrm>
            <a:off x="1972737" y="2243664"/>
            <a:ext cx="623229" cy="1000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2C148E-C55C-744C-A86E-4C9596807E23}"/>
              </a:ext>
            </a:extLst>
          </p:cNvPr>
          <p:cNvGrpSpPr/>
          <p:nvPr/>
        </p:nvGrpSpPr>
        <p:grpSpPr>
          <a:xfrm>
            <a:off x="2703983" y="1744133"/>
            <a:ext cx="364066" cy="338668"/>
            <a:chOff x="1984315" y="1744133"/>
            <a:chExt cx="364066" cy="338668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7BE7D92A-50FF-2744-8E12-67D3CEAD195C}"/>
                </a:ext>
              </a:extLst>
            </p:cNvPr>
            <p:cNvSpPr/>
            <p:nvPr/>
          </p:nvSpPr>
          <p:spPr>
            <a:xfrm>
              <a:off x="1984315" y="1761067"/>
              <a:ext cx="267818" cy="321734"/>
            </a:xfrm>
            <a:prstGeom prst="arc">
              <a:avLst>
                <a:gd name="adj1" fmla="val 16200000"/>
                <a:gd name="adj2" fmla="val 3906527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2E3E00E2-65F9-3C49-8492-3545EF6F2078}"/>
                </a:ext>
              </a:extLst>
            </p:cNvPr>
            <p:cNvSpPr/>
            <p:nvPr/>
          </p:nvSpPr>
          <p:spPr>
            <a:xfrm>
              <a:off x="2029762" y="1744133"/>
              <a:ext cx="318619" cy="321734"/>
            </a:xfrm>
            <a:prstGeom prst="arc">
              <a:avLst>
                <a:gd name="adj1" fmla="val 8611376"/>
                <a:gd name="adj2" fmla="val 14813978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43BC85C7-DA21-DD42-A787-5C09D716E489}"/>
                </a:ext>
              </a:extLst>
            </p:cNvPr>
            <p:cNvSpPr/>
            <p:nvPr/>
          </p:nvSpPr>
          <p:spPr>
            <a:xfrm rot="9010056">
              <a:off x="1990135" y="1934085"/>
              <a:ext cx="140430" cy="88208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CA9758-E67A-324B-BE6B-316543B9BC0A}"/>
              </a:ext>
            </a:extLst>
          </p:cNvPr>
          <p:cNvGrpSpPr/>
          <p:nvPr/>
        </p:nvGrpSpPr>
        <p:grpSpPr>
          <a:xfrm>
            <a:off x="4207936" y="921351"/>
            <a:ext cx="364066" cy="338668"/>
            <a:chOff x="1984315" y="1744133"/>
            <a:chExt cx="364066" cy="338668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81DA38C-33CE-594D-B3A9-E6BB405C20B9}"/>
                </a:ext>
              </a:extLst>
            </p:cNvPr>
            <p:cNvSpPr/>
            <p:nvPr/>
          </p:nvSpPr>
          <p:spPr>
            <a:xfrm>
              <a:off x="1984315" y="1761067"/>
              <a:ext cx="267818" cy="321734"/>
            </a:xfrm>
            <a:prstGeom prst="arc">
              <a:avLst>
                <a:gd name="adj1" fmla="val 16200000"/>
                <a:gd name="adj2" fmla="val 3906527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C6549755-86C7-7542-9353-FF9C17DFC6F1}"/>
                </a:ext>
              </a:extLst>
            </p:cNvPr>
            <p:cNvSpPr/>
            <p:nvPr/>
          </p:nvSpPr>
          <p:spPr>
            <a:xfrm>
              <a:off x="2029762" y="1744133"/>
              <a:ext cx="318619" cy="321734"/>
            </a:xfrm>
            <a:prstGeom prst="arc">
              <a:avLst>
                <a:gd name="adj1" fmla="val 8611376"/>
                <a:gd name="adj2" fmla="val 14813978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71B0C6B4-2B98-A446-9E7C-6CEB12BB07D9}"/>
                </a:ext>
              </a:extLst>
            </p:cNvPr>
            <p:cNvSpPr/>
            <p:nvPr/>
          </p:nvSpPr>
          <p:spPr>
            <a:xfrm rot="9010056">
              <a:off x="1990135" y="1934085"/>
              <a:ext cx="140430" cy="882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228D37-B7D9-CF42-8EEC-859E52132CE9}"/>
              </a:ext>
            </a:extLst>
          </p:cNvPr>
          <p:cNvGrpSpPr/>
          <p:nvPr/>
        </p:nvGrpSpPr>
        <p:grpSpPr>
          <a:xfrm>
            <a:off x="5748870" y="1742615"/>
            <a:ext cx="364066" cy="338668"/>
            <a:chOff x="1984315" y="1744133"/>
            <a:chExt cx="364066" cy="338668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58E10219-2487-4D4C-9494-CCD4D0676EBB}"/>
                </a:ext>
              </a:extLst>
            </p:cNvPr>
            <p:cNvSpPr/>
            <p:nvPr/>
          </p:nvSpPr>
          <p:spPr>
            <a:xfrm>
              <a:off x="1984315" y="1761067"/>
              <a:ext cx="267818" cy="321734"/>
            </a:xfrm>
            <a:prstGeom prst="arc">
              <a:avLst>
                <a:gd name="adj1" fmla="val 16200000"/>
                <a:gd name="adj2" fmla="val 3906527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10ED290D-5A91-0C4D-9FA0-2DB351C253C4}"/>
                </a:ext>
              </a:extLst>
            </p:cNvPr>
            <p:cNvSpPr/>
            <p:nvPr/>
          </p:nvSpPr>
          <p:spPr>
            <a:xfrm>
              <a:off x="2029762" y="1744133"/>
              <a:ext cx="318619" cy="321734"/>
            </a:xfrm>
            <a:prstGeom prst="arc">
              <a:avLst>
                <a:gd name="adj1" fmla="val 8611376"/>
                <a:gd name="adj2" fmla="val 14813978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B98DB375-FC9B-544F-9C79-C55BC8DEAC60}"/>
                </a:ext>
              </a:extLst>
            </p:cNvPr>
            <p:cNvSpPr/>
            <p:nvPr/>
          </p:nvSpPr>
          <p:spPr>
            <a:xfrm rot="9010056">
              <a:off x="1990135" y="1934085"/>
              <a:ext cx="140430" cy="8820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DAF6D03-3AEE-684F-98EB-95051E60353A}"/>
              </a:ext>
            </a:extLst>
          </p:cNvPr>
          <p:cNvSpPr txBox="1"/>
          <p:nvPr/>
        </p:nvSpPr>
        <p:spPr>
          <a:xfrm flipH="1">
            <a:off x="2749430" y="1525201"/>
            <a:ext cx="49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DFF5BD-285E-894D-BB3A-E877CCB837DC}"/>
              </a:ext>
            </a:extLst>
          </p:cNvPr>
          <p:cNvSpPr txBox="1"/>
          <p:nvPr/>
        </p:nvSpPr>
        <p:spPr>
          <a:xfrm flipH="1">
            <a:off x="3087222" y="1976671"/>
            <a:ext cx="49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6B1D4E-515E-F746-9876-904BB2F4E673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3915959" y="1554111"/>
            <a:ext cx="315146" cy="50422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C9363C4-8A99-3444-B0BE-6BD124DCEEC7}"/>
              </a:ext>
            </a:extLst>
          </p:cNvPr>
          <p:cNvSpPr txBox="1"/>
          <p:nvPr/>
        </p:nvSpPr>
        <p:spPr>
          <a:xfrm flipH="1">
            <a:off x="3643267" y="1636577"/>
            <a:ext cx="49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340A31-6AC1-9E45-830D-6F5297CC6EB2}"/>
              </a:ext>
            </a:extLst>
          </p:cNvPr>
          <p:cNvSpPr txBox="1"/>
          <p:nvPr/>
        </p:nvSpPr>
        <p:spPr>
          <a:xfrm flipH="1">
            <a:off x="4087750" y="1976671"/>
            <a:ext cx="49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7916D4-DF5E-874A-9162-3E1CAD475D5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87336" y="1568679"/>
            <a:ext cx="381000" cy="48872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87BC2B-9572-D347-BC13-1A8D44DF8296}"/>
              </a:ext>
            </a:extLst>
          </p:cNvPr>
          <p:cNvSpPr txBox="1"/>
          <p:nvPr/>
        </p:nvSpPr>
        <p:spPr>
          <a:xfrm flipH="1">
            <a:off x="4587947" y="1580226"/>
            <a:ext cx="49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67BDD5-B483-BC40-89A9-E7B1ADE3C452}"/>
              </a:ext>
            </a:extLst>
          </p:cNvPr>
          <p:cNvSpPr txBox="1"/>
          <p:nvPr/>
        </p:nvSpPr>
        <p:spPr>
          <a:xfrm flipH="1">
            <a:off x="4434482" y="908947"/>
            <a:ext cx="49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BEAD7-4803-8843-9938-A28314EA6976}"/>
              </a:ext>
            </a:extLst>
          </p:cNvPr>
          <p:cNvSpPr txBox="1"/>
          <p:nvPr/>
        </p:nvSpPr>
        <p:spPr>
          <a:xfrm flipH="1">
            <a:off x="5069885" y="1950359"/>
            <a:ext cx="49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FB160F-6B6B-8D40-8BE9-774409B905D4}"/>
              </a:ext>
            </a:extLst>
          </p:cNvPr>
          <p:cNvSpPr txBox="1"/>
          <p:nvPr/>
        </p:nvSpPr>
        <p:spPr>
          <a:xfrm flipH="1">
            <a:off x="5882779" y="1525201"/>
            <a:ext cx="49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Sell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79C500B-467E-8E46-A62B-F906662A32D6}"/>
              </a:ext>
            </a:extLst>
          </p:cNvPr>
          <p:cNvSpPr/>
          <p:nvPr/>
        </p:nvSpPr>
        <p:spPr>
          <a:xfrm rot="10800000">
            <a:off x="3915959" y="2264562"/>
            <a:ext cx="1070910" cy="488712"/>
          </a:xfrm>
          <a:prstGeom prst="arc">
            <a:avLst>
              <a:gd name="adj1" fmla="val 9980890"/>
              <a:gd name="adj2" fmla="val 2138676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8DFA6905-F418-D749-8477-219A2BEF0E51}"/>
              </a:ext>
            </a:extLst>
          </p:cNvPr>
          <p:cNvSpPr/>
          <p:nvPr/>
        </p:nvSpPr>
        <p:spPr>
          <a:xfrm rot="20537088">
            <a:off x="3861704" y="2438400"/>
            <a:ext cx="91575" cy="1354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C7D8A1-C5CB-2548-89A8-0DFF44FEDA82}"/>
              </a:ext>
            </a:extLst>
          </p:cNvPr>
          <p:cNvSpPr txBox="1"/>
          <p:nvPr/>
        </p:nvSpPr>
        <p:spPr>
          <a:xfrm flipH="1">
            <a:off x="4230076" y="2466323"/>
            <a:ext cx="49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Buy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B1A5D8C2-0A80-0243-830E-2C77EBE99893}"/>
              </a:ext>
            </a:extLst>
          </p:cNvPr>
          <p:cNvSpPr/>
          <p:nvPr/>
        </p:nvSpPr>
        <p:spPr>
          <a:xfrm>
            <a:off x="3634441" y="2127444"/>
            <a:ext cx="2531533" cy="832645"/>
          </a:xfrm>
          <a:prstGeom prst="arc">
            <a:avLst>
              <a:gd name="adj1" fmla="val 21076082"/>
              <a:gd name="adj2" fmla="val 11042865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DC89AA52-BEBE-1840-96B3-E794FECBFAB3}"/>
              </a:ext>
            </a:extLst>
          </p:cNvPr>
          <p:cNvSpPr/>
          <p:nvPr/>
        </p:nvSpPr>
        <p:spPr>
          <a:xfrm rot="1150774">
            <a:off x="3619734" y="2370092"/>
            <a:ext cx="91575" cy="1354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2132CB-71FA-E148-ACAD-94BDBFDC17DE}"/>
              </a:ext>
            </a:extLst>
          </p:cNvPr>
          <p:cNvSpPr txBox="1"/>
          <p:nvPr/>
        </p:nvSpPr>
        <p:spPr>
          <a:xfrm flipH="1">
            <a:off x="5169027" y="2614775"/>
            <a:ext cx="49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Buy</a:t>
            </a:r>
          </a:p>
        </p:txBody>
      </p:sp>
    </p:spTree>
    <p:extLst>
      <p:ext uri="{BB962C8B-B14F-4D97-AF65-F5344CB8AC3E}">
        <p14:creationId xmlns:p14="http://schemas.microsoft.com/office/powerpoint/2010/main" val="380650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6377</TotalTime>
  <Words>105</Words>
  <Application>Microsoft Macintosh PowerPoint</Application>
  <PresentationFormat>Custom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Kornet</dc:creator>
  <cp:lastModifiedBy>Frank Kornet</cp:lastModifiedBy>
  <cp:revision>10</cp:revision>
  <dcterms:created xsi:type="dcterms:W3CDTF">2021-03-26T15:33:41Z</dcterms:created>
  <dcterms:modified xsi:type="dcterms:W3CDTF">2021-04-28T05:19:16Z</dcterms:modified>
</cp:coreProperties>
</file>