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0C724F-B22D-254A-9075-400F6F7B7031}" type="datetimeFigureOut">
              <a:rPr lang="en-US" smtClean="0"/>
              <a:t>29.01.13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19F39E-DD50-CF45-9D35-12FF012A06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Presentasjon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forprosjektet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Bokpubliseringssystem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barnebok</a:t>
            </a:r>
            <a:r>
              <a:rPr lang="en-US" dirty="0" smtClean="0"/>
              <a:t> for Iterate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Sollia</a:t>
            </a:r>
            <a:r>
              <a:rPr lang="en-US" dirty="0" smtClean="0"/>
              <a:t> </a:t>
            </a:r>
            <a:r>
              <a:rPr lang="en-US" dirty="0" err="1" smtClean="0"/>
              <a:t>forlag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Oppdragsgiver</a:t>
            </a:r>
            <a:r>
              <a:rPr lang="en-US" sz="3200" dirty="0" smtClean="0"/>
              <a:t> </a:t>
            </a:r>
            <a:r>
              <a:rPr lang="en-US" sz="3200" dirty="0" err="1" smtClean="0"/>
              <a:t>og</a:t>
            </a:r>
            <a:r>
              <a:rPr lang="en-US" sz="3200" dirty="0" smtClean="0"/>
              <a:t> </a:t>
            </a:r>
            <a:r>
              <a:rPr lang="en-US" sz="3200" dirty="0" err="1" smtClean="0"/>
              <a:t>dagens</a:t>
            </a:r>
            <a:r>
              <a:rPr lang="en-US" sz="3200" dirty="0" smtClean="0"/>
              <a:t> </a:t>
            </a:r>
            <a:r>
              <a:rPr lang="en-US" sz="3200" dirty="0" err="1" smtClean="0"/>
              <a:t>situasjon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</a:t>
            </a:r>
          </a:p>
          <a:p>
            <a:r>
              <a:rPr lang="en-US" dirty="0" smtClean="0"/>
              <a:t>32 </a:t>
            </a:r>
            <a:r>
              <a:rPr lang="en-US" dirty="0" err="1" smtClean="0"/>
              <a:t>ansatte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Norge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Polen</a:t>
            </a:r>
            <a:endParaRPr lang="en-US" dirty="0" smtClean="0"/>
          </a:p>
          <a:p>
            <a:r>
              <a:rPr lang="en-US" dirty="0" err="1" smtClean="0"/>
              <a:t>Sollia</a:t>
            </a:r>
            <a:r>
              <a:rPr lang="en-US" dirty="0" smtClean="0"/>
              <a:t> </a:t>
            </a:r>
            <a:r>
              <a:rPr lang="en-US" dirty="0" err="1" smtClean="0"/>
              <a:t>forlag</a:t>
            </a:r>
            <a:endParaRPr lang="en-US" dirty="0" smtClean="0"/>
          </a:p>
          <a:p>
            <a:r>
              <a:rPr lang="en-US" dirty="0" err="1" smtClean="0"/>
              <a:t>Lagde</a:t>
            </a:r>
            <a:r>
              <a:rPr lang="en-US" dirty="0" smtClean="0"/>
              <a:t> app for </a:t>
            </a:r>
            <a:r>
              <a:rPr lang="en-US" dirty="0" err="1" smtClean="0"/>
              <a:t>Appstore</a:t>
            </a:r>
            <a:r>
              <a:rPr lang="en-US" dirty="0" smtClean="0"/>
              <a:t> – </a:t>
            </a:r>
            <a:r>
              <a:rPr lang="en-US" dirty="0" err="1" smtClean="0"/>
              <a:t>ble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godkjent</a:t>
            </a:r>
            <a:endParaRPr lang="en-US" dirty="0" smtClean="0"/>
          </a:p>
          <a:p>
            <a:r>
              <a:rPr lang="en-US" dirty="0" err="1" smtClean="0"/>
              <a:t>Lage</a:t>
            </a:r>
            <a:r>
              <a:rPr lang="en-US" dirty="0" smtClean="0"/>
              <a:t> en </a:t>
            </a:r>
            <a:r>
              <a:rPr lang="en-US" dirty="0" err="1" smtClean="0"/>
              <a:t>plattformuavhengig</a:t>
            </a:r>
            <a:r>
              <a:rPr lang="en-US" dirty="0" smtClean="0"/>
              <a:t> </a:t>
            </a:r>
            <a:r>
              <a:rPr lang="en-US" dirty="0" err="1" smtClean="0"/>
              <a:t>applikasjon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oppgaven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716" y="2356926"/>
            <a:ext cx="4166084" cy="3769237"/>
          </a:xfrm>
        </p:spPr>
        <p:txBody>
          <a:bodyPr/>
          <a:lstStyle/>
          <a:p>
            <a:r>
              <a:rPr lang="en-US" dirty="0" smtClean="0"/>
              <a:t>Johannes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villreinen</a:t>
            </a:r>
            <a:endParaRPr lang="en-US" dirty="0" smtClean="0"/>
          </a:p>
          <a:p>
            <a:r>
              <a:rPr lang="en-US" dirty="0" smtClean="0"/>
              <a:t>Digital </a:t>
            </a:r>
            <a:r>
              <a:rPr lang="en-US" dirty="0" err="1" smtClean="0"/>
              <a:t>interaktiv</a:t>
            </a:r>
            <a:r>
              <a:rPr lang="en-US" dirty="0" smtClean="0"/>
              <a:t> </a:t>
            </a:r>
            <a:r>
              <a:rPr lang="en-US" dirty="0" err="1" smtClean="0"/>
              <a:t>bok</a:t>
            </a:r>
            <a:endParaRPr lang="en-US" dirty="0" smtClean="0"/>
          </a:p>
          <a:p>
            <a:r>
              <a:rPr lang="en-US" dirty="0" err="1" smtClean="0"/>
              <a:t>Utvidelse</a:t>
            </a:r>
            <a:r>
              <a:rPr lang="en-US" dirty="0" smtClean="0"/>
              <a:t> – </a:t>
            </a:r>
            <a:r>
              <a:rPr lang="en-US" dirty="0" err="1" smtClean="0"/>
              <a:t>publiseringssystem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genererer</a:t>
            </a:r>
            <a:r>
              <a:rPr lang="en-US" dirty="0" smtClean="0"/>
              <a:t> HTML5, CSS3, JavaScript filer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publiseres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bli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en app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kjermbilde 2013-01-28 kl. 13.5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1" y="2605712"/>
            <a:ext cx="3120072" cy="33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Mål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rammebetingelser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Mål</a:t>
            </a:r>
            <a:r>
              <a:rPr lang="en-US" dirty="0" smtClean="0"/>
              <a:t> med </a:t>
            </a:r>
            <a:r>
              <a:rPr lang="en-US" dirty="0" err="1" smtClean="0"/>
              <a:t>selve</a:t>
            </a:r>
            <a:r>
              <a:rPr lang="en-US" dirty="0" smtClean="0"/>
              <a:t> </a:t>
            </a:r>
            <a:r>
              <a:rPr lang="en-US" dirty="0" err="1" smtClean="0"/>
              <a:t>boken</a:t>
            </a:r>
            <a:r>
              <a:rPr lang="en-US" dirty="0" smtClean="0"/>
              <a:t> “Johannes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villreinen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Fokusere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interaktivitet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læring</a:t>
            </a:r>
            <a:r>
              <a:rPr lang="en-US" dirty="0" smtClean="0"/>
              <a:t> </a:t>
            </a:r>
            <a:r>
              <a:rPr lang="en-US" dirty="0" err="1" smtClean="0"/>
              <a:t>gjennom</a:t>
            </a:r>
            <a:r>
              <a:rPr lang="en-US" dirty="0" smtClean="0"/>
              <a:t> </a:t>
            </a:r>
            <a:r>
              <a:rPr lang="en-US" dirty="0" err="1" smtClean="0"/>
              <a:t>boka</a:t>
            </a:r>
            <a:endParaRPr lang="en-US" dirty="0" smtClean="0"/>
          </a:p>
          <a:p>
            <a:pPr lvl="1"/>
            <a:r>
              <a:rPr lang="en-US" dirty="0" err="1" smtClean="0"/>
              <a:t>Fremme</a:t>
            </a:r>
            <a:r>
              <a:rPr lang="en-US" dirty="0" smtClean="0"/>
              <a:t> </a:t>
            </a:r>
            <a:r>
              <a:rPr lang="en-US" dirty="0" err="1" smtClean="0"/>
              <a:t>naturens</a:t>
            </a:r>
            <a:r>
              <a:rPr lang="en-US" dirty="0" smtClean="0"/>
              <a:t> </a:t>
            </a:r>
            <a:r>
              <a:rPr lang="en-US" dirty="0" err="1" smtClean="0"/>
              <a:t>samspill</a:t>
            </a:r>
            <a:r>
              <a:rPr lang="en-US" dirty="0" smtClean="0"/>
              <a:t> med en </a:t>
            </a:r>
            <a:r>
              <a:rPr lang="en-US" dirty="0" err="1" smtClean="0"/>
              <a:t>interaktiv</a:t>
            </a:r>
            <a:r>
              <a:rPr lang="en-US" dirty="0" smtClean="0"/>
              <a:t> del</a:t>
            </a:r>
          </a:p>
          <a:p>
            <a:r>
              <a:rPr lang="en-US" dirty="0" err="1" smtClean="0"/>
              <a:t>Mål</a:t>
            </a:r>
            <a:r>
              <a:rPr lang="en-US" dirty="0" smtClean="0"/>
              <a:t> med </a:t>
            </a:r>
            <a:r>
              <a:rPr lang="en-US" dirty="0" err="1" smtClean="0"/>
              <a:t>publiseringssystemet</a:t>
            </a:r>
            <a:endParaRPr lang="en-US" dirty="0" smtClean="0"/>
          </a:p>
          <a:p>
            <a:pPr lvl="1"/>
            <a:r>
              <a:rPr lang="en-US" dirty="0" err="1" smtClean="0"/>
              <a:t>Hvem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helst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publisere</a:t>
            </a:r>
            <a:r>
              <a:rPr lang="en-US" dirty="0" smtClean="0"/>
              <a:t> en </a:t>
            </a:r>
            <a:r>
              <a:rPr lang="en-US" dirty="0" err="1" smtClean="0"/>
              <a:t>bok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fungere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en </a:t>
            </a:r>
            <a:r>
              <a:rPr lang="en-US" dirty="0" err="1" smtClean="0"/>
              <a:t>applikasjon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Trenger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programmeringskunnskaper</a:t>
            </a:r>
            <a:endParaRPr lang="en-US" dirty="0" smtClean="0"/>
          </a:p>
          <a:p>
            <a:pPr lvl="1"/>
            <a:r>
              <a:rPr lang="en-US" dirty="0" err="1" smtClean="0"/>
              <a:t>Fungere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plattformer</a:t>
            </a:r>
            <a:endParaRPr lang="en-US" dirty="0" smtClean="0"/>
          </a:p>
          <a:p>
            <a:r>
              <a:rPr lang="en-US" dirty="0" err="1" smtClean="0"/>
              <a:t>Publiseringssystemet</a:t>
            </a:r>
            <a:r>
              <a:rPr lang="en-US" dirty="0" smtClean="0"/>
              <a:t>: Java, </a:t>
            </a:r>
            <a:r>
              <a:rPr lang="en-US" dirty="0" err="1" smtClean="0"/>
              <a:t>genererer</a:t>
            </a:r>
            <a:r>
              <a:rPr lang="en-US" dirty="0" smtClean="0"/>
              <a:t> HTML5, CSS3,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7361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dirty="0" err="1"/>
              <a:t>Hva</a:t>
            </a:r>
            <a:r>
              <a:rPr lang="en-US" sz="2800" dirty="0"/>
              <a:t> </a:t>
            </a:r>
            <a:r>
              <a:rPr lang="en-US" sz="2800" dirty="0" err="1"/>
              <a:t>applikasjonen</a:t>
            </a:r>
            <a:r>
              <a:rPr lang="en-US" sz="2800" dirty="0"/>
              <a:t> </a:t>
            </a:r>
            <a:r>
              <a:rPr lang="en-US" sz="2800" dirty="0" err="1"/>
              <a:t>skal</a:t>
            </a:r>
            <a:r>
              <a:rPr lang="en-US" sz="2800" dirty="0"/>
              <a:t> </a:t>
            </a:r>
            <a:r>
              <a:rPr lang="en-US" sz="2800" dirty="0" err="1"/>
              <a:t>bestå</a:t>
            </a:r>
            <a:r>
              <a:rPr lang="en-US" sz="2800" dirty="0"/>
              <a:t> </a:t>
            </a:r>
            <a:r>
              <a:rPr lang="en-US" sz="2800" dirty="0" err="1"/>
              <a:t>av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nb-NO" dirty="0"/>
              <a:t>innhold: bilder, tekst</a:t>
            </a:r>
          </a:p>
          <a:p>
            <a:pPr lvl="0"/>
            <a:r>
              <a:rPr lang="nb-NO" dirty="0"/>
              <a:t>meny</a:t>
            </a:r>
          </a:p>
          <a:p>
            <a:pPr lvl="0"/>
            <a:r>
              <a:rPr lang="en-US" dirty="0" smtClean="0"/>
              <a:t>N</a:t>
            </a:r>
            <a:r>
              <a:rPr lang="nb-NO" dirty="0" err="1" smtClean="0"/>
              <a:t>avigering</a:t>
            </a:r>
            <a:endParaRPr lang="nb-NO" dirty="0"/>
          </a:p>
          <a:p>
            <a:pPr lvl="0"/>
            <a:r>
              <a:rPr lang="nb-NO" dirty="0"/>
              <a:t>stemmelesing som skal synkroniseres med teksten</a:t>
            </a:r>
          </a:p>
          <a:p>
            <a:pPr lvl="0"/>
            <a:r>
              <a:rPr lang="nb-NO" dirty="0"/>
              <a:t>ulike valg: spill av boken, velge å bla selv</a:t>
            </a:r>
          </a:p>
          <a:p>
            <a:pPr lvl="0"/>
            <a:r>
              <a:rPr lang="nb-NO" dirty="0" smtClean="0"/>
              <a:t>småspill </a:t>
            </a:r>
            <a:r>
              <a:rPr lang="nb-NO" dirty="0"/>
              <a:t>man kan komme til på forsiden, eller handlinger på de ulike sidene</a:t>
            </a:r>
          </a:p>
          <a:p>
            <a:pPr lvl="0"/>
            <a:r>
              <a:rPr lang="nb-NO" dirty="0"/>
              <a:t>bokmerke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Hva</a:t>
            </a:r>
            <a:r>
              <a:rPr lang="en-US" sz="2800" dirty="0" smtClean="0"/>
              <a:t> </a:t>
            </a:r>
            <a:r>
              <a:rPr lang="en-US" sz="2800" dirty="0" err="1" smtClean="0"/>
              <a:t>publiseringssystemet</a:t>
            </a:r>
            <a:r>
              <a:rPr lang="en-US" sz="2800" dirty="0" smtClean="0"/>
              <a:t> </a:t>
            </a:r>
            <a:r>
              <a:rPr lang="en-US" sz="2800" dirty="0" err="1" smtClean="0"/>
              <a:t>skal</a:t>
            </a:r>
            <a:r>
              <a:rPr lang="en-US" sz="2800" dirty="0" smtClean="0"/>
              <a:t> </a:t>
            </a:r>
            <a:r>
              <a:rPr lang="en-US" sz="2800" dirty="0" err="1" smtClean="0"/>
              <a:t>bestå</a:t>
            </a:r>
            <a:r>
              <a:rPr lang="en-US" sz="2800" dirty="0" smtClean="0"/>
              <a:t> </a:t>
            </a:r>
            <a:r>
              <a:rPr lang="en-US" sz="2800" dirty="0" err="1" smtClean="0"/>
              <a:t>av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nb-NO" dirty="0" smtClean="0"/>
              <a:t>En hovedmeny der man angir type bok - barnebok</a:t>
            </a:r>
          </a:p>
          <a:p>
            <a:pPr lvl="0"/>
            <a:r>
              <a:rPr lang="nb-NO" dirty="0" smtClean="0"/>
              <a:t>En meny der </a:t>
            </a:r>
            <a:r>
              <a:rPr lang="nb-NO" dirty="0"/>
              <a:t>man angir elementer i boken:</a:t>
            </a:r>
          </a:p>
          <a:p>
            <a:pPr lvl="1"/>
            <a:r>
              <a:rPr lang="nb-NO" dirty="0"/>
              <a:t>antall </a:t>
            </a:r>
            <a:r>
              <a:rPr lang="nb-NO" dirty="0" smtClean="0"/>
              <a:t>sider </a:t>
            </a:r>
          </a:p>
          <a:p>
            <a:pPr lvl="1"/>
            <a:r>
              <a:rPr lang="nb-NO" dirty="0"/>
              <a:t> </a:t>
            </a:r>
            <a:r>
              <a:rPr lang="nb-NO" dirty="0" smtClean="0"/>
              <a:t>forside</a:t>
            </a:r>
          </a:p>
          <a:p>
            <a:pPr lvl="1"/>
            <a:r>
              <a:rPr lang="nb-NO" dirty="0" smtClean="0"/>
              <a:t>hovedmeny</a:t>
            </a:r>
          </a:p>
          <a:p>
            <a:pPr lvl="0"/>
            <a:r>
              <a:rPr lang="nb-NO" dirty="0" smtClean="0"/>
              <a:t>En undermeny for sider: der man legger </a:t>
            </a:r>
            <a:r>
              <a:rPr lang="nb-NO" dirty="0"/>
              <a:t>inn tekst, bildet og lyd på hver enkelt side</a:t>
            </a:r>
          </a:p>
          <a:p>
            <a:pPr lvl="0"/>
            <a:r>
              <a:rPr lang="nb-NO" dirty="0" smtClean="0"/>
              <a:t>En undermeny der </a:t>
            </a:r>
            <a:r>
              <a:rPr lang="nb-NO" dirty="0"/>
              <a:t>man </a:t>
            </a:r>
            <a:r>
              <a:rPr lang="nb-NO" dirty="0" smtClean="0"/>
              <a:t>legger inn elementer til </a:t>
            </a:r>
            <a:r>
              <a:rPr lang="nb-NO" dirty="0" smtClean="0"/>
              <a:t> </a:t>
            </a:r>
            <a:r>
              <a:rPr lang="nb-NO" dirty="0" smtClean="0"/>
              <a:t>hovedmenyen i applikasjonen.</a:t>
            </a:r>
            <a:endParaRPr lang="nb-NO" dirty="0"/>
          </a:p>
          <a:p>
            <a:pPr lvl="0"/>
            <a:r>
              <a:rPr lang="nb-NO" dirty="0"/>
              <a:t>En ”</a:t>
            </a:r>
            <a:r>
              <a:rPr lang="nb-NO" dirty="0" err="1"/>
              <a:t>preview</a:t>
            </a:r>
            <a:r>
              <a:rPr lang="nb-NO" dirty="0"/>
              <a:t>” side, der man øyeblikkelig ser resultatet av spesifikasjonene, tekst og bilder man har lagt til.</a:t>
            </a:r>
          </a:p>
          <a:p>
            <a:pPr lvl="0"/>
            <a:r>
              <a:rPr lang="nb-NO" dirty="0"/>
              <a:t>Når man er fornøyd med boken, kan man trykke “</a:t>
            </a:r>
            <a:r>
              <a:rPr lang="nb-NO" dirty="0" err="1"/>
              <a:t>create</a:t>
            </a:r>
            <a:r>
              <a:rPr lang="nb-NO" dirty="0"/>
              <a:t>” og dette vil gjøre at systemet genererer koden nødvendig for å få boken ut på nett.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7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0" y="2317644"/>
            <a:ext cx="7835739" cy="3808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48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Arbeidsprosessen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Lean Software Development</a:t>
            </a:r>
          </a:p>
          <a:p>
            <a:r>
              <a:rPr lang="en-US" dirty="0" err="1" smtClean="0"/>
              <a:t>Møter</a:t>
            </a:r>
            <a:r>
              <a:rPr lang="en-US" dirty="0" smtClean="0"/>
              <a:t> med Iterate </a:t>
            </a:r>
            <a:r>
              <a:rPr lang="en-US" dirty="0" err="1" smtClean="0"/>
              <a:t>annenhver</a:t>
            </a:r>
            <a:r>
              <a:rPr lang="en-US" dirty="0" smtClean="0"/>
              <a:t> </a:t>
            </a:r>
            <a:r>
              <a:rPr lang="en-US" dirty="0" err="1" smtClean="0"/>
              <a:t>uke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4806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</TotalTime>
  <Words>285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Presentasjon av forprosjektet</vt:lpstr>
      <vt:lpstr>Oppdragsgiver og dagens situasjon</vt:lpstr>
      <vt:lpstr>Om oppgaven</vt:lpstr>
      <vt:lpstr>Mål og rammebetingelser</vt:lpstr>
      <vt:lpstr>Hva applikasjonen skal bestå av</vt:lpstr>
      <vt:lpstr>Hva publiseringssystemet skal bestå av</vt:lpstr>
      <vt:lpstr>PowerPoint Presentation</vt:lpstr>
      <vt:lpstr>Arbeidsprosessen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Presentasjon av forprosjektet</dc:title>
  <dc:creator>Henriette</dc:creator>
  <cp:lastModifiedBy>Siv Sortevik</cp:lastModifiedBy>
  <cp:revision>8</cp:revision>
  <dcterms:created xsi:type="dcterms:W3CDTF">2013-01-28T12:49:49Z</dcterms:created>
  <dcterms:modified xsi:type="dcterms:W3CDTF">2013-01-29T11:22:31Z</dcterms:modified>
</cp:coreProperties>
</file>