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Bikesales_1745605192726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DE78559-8AE8-43A9-8D8C-78AD2373119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Bike sales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89E4325-83B7-41D5-A7BA-1940FABC4FA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5/27/2025 6:35:14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766ED87A-CDE1-4C8D-8643-B17738FCBE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925" y="871537"/>
            <a:ext cx="882015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2025-05-27T06:35:14Z</dcterms:created>
  <dcterms:modified xsi:type="dcterms:W3CDTF">2025-05-27T06:35:14Z</dcterms:modified>
</cp:coreProperties>
</file>