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313" r:id="rId4"/>
    <p:sldId id="310" r:id="rId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0000"/>
    <a:srgbClr val="00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8" autoAdjust="0"/>
    <p:restoredTop sz="74493" autoAdjust="0"/>
  </p:normalViewPr>
  <p:slideViewPr>
    <p:cSldViewPr snapToGrid="0" showGuides="1">
      <p:cViewPr varScale="1">
        <p:scale>
          <a:sx n="68" d="100"/>
          <a:sy n="68" d="100"/>
        </p:scale>
        <p:origin x="60" y="97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-28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08AC-4D40-4749-BF5B-B223CC9EDF64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E1B60-095C-4690-B22A-64AA4AAB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E1B60-095C-4690-B22A-64AA4AAB08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E1B60-095C-4690-B22A-64AA4AAB08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9011" y="6356350"/>
            <a:ext cx="756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AEE0-6CBC-4007-A748-3129437FAE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39283" y="6356350"/>
            <a:ext cx="6751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1DC8-5933-4C4C-9FBE-AA4126C597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77672" y="3390900"/>
            <a:ext cx="8341248" cy="1950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dirty="0" smtClean="0">
                <a:solidFill>
                  <a:srgbClr val="333399"/>
                </a:solidFill>
                <a:latin typeface="Arial"/>
                <a:ea typeface="DejaVu Sans"/>
              </a:rPr>
              <a:t>Running PHP in Eclipse</a:t>
            </a:r>
            <a:endParaRPr sz="4800" dirty="0"/>
          </a:p>
        </p:txBody>
      </p:sp>
      <p:sp>
        <p:nvSpPr>
          <p:cNvPr id="73" name="CustomShape 2"/>
          <p:cNvSpPr/>
          <p:nvPr/>
        </p:nvSpPr>
        <p:spPr>
          <a:xfrm>
            <a:off x="2731168" y="5589720"/>
            <a:ext cx="6016471" cy="64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500" dirty="0" smtClean="0">
                <a:solidFill>
                  <a:srgbClr val="333399"/>
                </a:solidFill>
              </a:rPr>
              <a:t>Configuring Eclipse to run PHP</a:t>
            </a:r>
            <a:endParaRPr dirty="0"/>
          </a:p>
        </p:txBody>
      </p:sp>
      <p:sp>
        <p:nvSpPr>
          <p:cNvPr id="75" name="CustomShape 3"/>
          <p:cNvSpPr/>
          <p:nvPr/>
        </p:nvSpPr>
        <p:spPr>
          <a:xfrm>
            <a:off x="274320" y="6229440"/>
            <a:ext cx="8595360" cy="4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dirty="0">
                <a:solidFill>
                  <a:srgbClr val="333399"/>
                </a:solidFill>
                <a:latin typeface="Courier New"/>
                <a:ea typeface="DejaVu Sans"/>
              </a:rPr>
              <a:t>http://cecert.kirkwood.edu/~</a:t>
            </a:r>
            <a:r>
              <a:rPr lang="en-US" sz="2000" b="1" strike="noStrike" dirty="0" smtClean="0">
                <a:solidFill>
                  <a:srgbClr val="333399"/>
                </a:solidFill>
                <a:latin typeface="Courier New"/>
                <a:ea typeface="DejaVu Sans"/>
              </a:rPr>
              <a:t>fmcclurg/courses/</a:t>
            </a:r>
            <a:endParaRPr dirty="0"/>
          </a:p>
        </p:txBody>
      </p:sp>
      <p:sp>
        <p:nvSpPr>
          <p:cNvPr id="6" name="CustomShape 2"/>
          <p:cNvSpPr/>
          <p:nvPr/>
        </p:nvSpPr>
        <p:spPr>
          <a:xfrm>
            <a:off x="345587" y="5581080"/>
            <a:ext cx="4031949" cy="64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strike="noStrike" dirty="0" smtClean="0">
                <a:solidFill>
                  <a:srgbClr val="333399"/>
                </a:solidFill>
                <a:latin typeface="Arial"/>
                <a:ea typeface="DejaVu Sans"/>
              </a:rPr>
              <a:t>Fred McClurg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Running PHP from Eclipse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5028292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It is possible to configure Eclipse so that it will run PHP code using the web server.</a:t>
            </a:r>
          </a:p>
          <a:p>
            <a:pPr marL="0" indent="0">
              <a:buNone/>
            </a:pPr>
            <a:endParaRPr lang="en-US" sz="3600" dirty="0"/>
          </a:p>
          <a:p>
            <a:pPr marL="914400" indent="-450850">
              <a:buAutoNum type="arabicPeriod"/>
            </a:pPr>
            <a:r>
              <a:rPr lang="en-US" sz="3600" dirty="0"/>
              <a:t>Run -&gt; Run Configurations ...</a:t>
            </a:r>
          </a:p>
          <a:p>
            <a:pPr marL="914400" indent="-450850">
              <a:buAutoNum type="arabicPeriod"/>
            </a:pPr>
            <a:r>
              <a:rPr lang="en-US" sz="3600" dirty="0" smtClean="0"/>
              <a:t>Double click on “PHP Web Application”.</a:t>
            </a:r>
          </a:p>
          <a:p>
            <a:pPr marL="914400" indent="-450850">
              <a:buAutoNum type="arabicPeriod"/>
            </a:pPr>
            <a:r>
              <a:rPr lang="en-US" sz="3600" dirty="0" smtClean="0"/>
              <a:t>Specify a name </a:t>
            </a:r>
            <a:r>
              <a:rPr lang="en-US" sz="3600" dirty="0" smtClean="0"/>
              <a:t>similar to the filename “Scratch </a:t>
            </a:r>
            <a:r>
              <a:rPr lang="en-US" sz="3600" dirty="0" err="1" smtClean="0"/>
              <a:t>phpinfo.php</a:t>
            </a:r>
            <a:r>
              <a:rPr lang="en-US" sz="3600" dirty="0" smtClean="0"/>
              <a:t>”.</a:t>
            </a:r>
            <a:endParaRPr lang="en-US" sz="3600" dirty="0" smtClean="0"/>
          </a:p>
          <a:p>
            <a:pPr marL="914400" indent="-450850">
              <a:buAutoNum type="arabicPeriod"/>
            </a:pPr>
            <a:r>
              <a:rPr lang="en-US" sz="3600" dirty="0" smtClean="0"/>
              <a:t>Click on the button “Configure...”.</a:t>
            </a:r>
          </a:p>
          <a:p>
            <a:pPr marL="914400" indent="-450850">
              <a:buAutoNum type="arabicPeriod"/>
            </a:pPr>
            <a:r>
              <a:rPr lang="en-US" sz="3600" dirty="0" smtClean="0"/>
              <a:t>Specify the Document Root “C:\</a:t>
            </a:r>
            <a:r>
              <a:rPr lang="en-US" sz="3600" dirty="0" err="1" smtClean="0"/>
              <a:t>xampp</a:t>
            </a:r>
            <a:r>
              <a:rPr lang="en-US" sz="3600" dirty="0" smtClean="0"/>
              <a:t>\</a:t>
            </a:r>
            <a:r>
              <a:rPr lang="en-US" sz="3600" dirty="0" err="1" smtClean="0"/>
              <a:t>htdocs</a:t>
            </a:r>
            <a:r>
              <a:rPr lang="en-US" sz="3600" dirty="0" smtClean="0"/>
              <a:t>”</a:t>
            </a:r>
          </a:p>
          <a:p>
            <a:pPr marL="914400" indent="-450850">
              <a:buAutoNum type="arabicPeriod"/>
            </a:pPr>
            <a:r>
              <a:rPr lang="en-US" sz="3600" dirty="0" smtClean="0"/>
              <a:t>Uncheck the “Auto Generate” checkbox and enter the correct pathname.</a:t>
            </a:r>
          </a:p>
          <a:p>
            <a:pPr marL="914400" indent="-450850">
              <a:buAutoNum type="arabicPeriod"/>
            </a:pPr>
            <a:r>
              <a:rPr lang="en-US" sz="3600" dirty="0" smtClean="0"/>
              <a:t>Press the “Run” pushbutton.</a:t>
            </a:r>
          </a:p>
          <a:p>
            <a:pPr marL="914400" indent="-450850">
              <a:buAutoNum type="arabicPeriod"/>
            </a:pPr>
            <a:r>
              <a:rPr lang="en-US" sz="3600" dirty="0" smtClean="0"/>
              <a:t>The next time, this script can be executed by clicking on the drop-down item on the green run arrow button.</a:t>
            </a:r>
          </a:p>
          <a:p>
            <a:pPr marL="914400" indent="-4508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683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ctr"/>
            <a:r>
              <a:rPr lang="en-US" altLang="en-US" sz="4400" b="1" dirty="0" smtClean="0"/>
              <a:t>Questions?</a:t>
            </a:r>
            <a:endParaRPr lang="en-US" altLang="en-US" sz="4400" b="1" dirty="0"/>
          </a:p>
        </p:txBody>
      </p:sp>
      <p:sp>
        <p:nvSpPr>
          <p:cNvPr id="139275" name="Rectangle 11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44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21030</TotalTime>
  <Words>125</Words>
  <Application>Microsoft Office PowerPoint</Application>
  <PresentationFormat>On-screen Show (4:3)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DejaVu Sans</vt:lpstr>
      <vt:lpstr>StarSymbol</vt:lpstr>
      <vt:lpstr>Office Theme</vt:lpstr>
      <vt:lpstr>Office Theme</vt:lpstr>
      <vt:lpstr>PowerPoint Presentation</vt:lpstr>
      <vt:lpstr>Running PHP from Eclipse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McClurg</dc:creator>
  <cp:lastModifiedBy>Fred McClurg</cp:lastModifiedBy>
  <cp:revision>255</cp:revision>
  <dcterms:modified xsi:type="dcterms:W3CDTF">2016-05-29T21:50:01Z</dcterms:modified>
</cp:coreProperties>
</file>