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  <p:sldMasterId id="2147483670" r:id="rId3"/>
  </p:sldMasterIdLst>
  <p:notesMasterIdLst>
    <p:notesMasterId r:id="rId7"/>
  </p:notesMasterIdLst>
  <p:handoutMasterIdLst>
    <p:handoutMasterId r:id="rId8"/>
  </p:handoutMasterIdLst>
  <p:sldIdLst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36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49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Itinerary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ECE76-F54E-45C6-9E82-AE46ECB402C1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581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C3FA9-5C97-3A4F-8330-520531FB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04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Itinerary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C65CB-9501-48E3-A13C-34A70460DCBA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185F8-D034-2143-9AF7-B9688D36D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537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185F8-D034-2143-9AF7-B9688D36D25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Course Itinerary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31F24453-A1F3-45F3-A05A-FA6CB7A1C471}" type="datetime1">
              <a:rPr lang="en-US" smtClean="0"/>
              <a:t>2/27/2016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098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hf hdr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>
    <p:fade/>
  </p:transition>
  <p:hf hdr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 to Web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Fred R. McClurg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2925" y="6286500"/>
            <a:ext cx="8058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FFFFFF"/>
                </a:solidFill>
              </a:rPr>
              <a:t>© Copyright </a:t>
            </a:r>
            <a:r>
              <a:rPr lang="en-US" sz="2800" dirty="0" smtClean="0">
                <a:solidFill>
                  <a:srgbClr val="FFFFFF"/>
                </a:solidFill>
              </a:rPr>
              <a:t>2016, </a:t>
            </a:r>
            <a:r>
              <a:rPr lang="en-US" sz="2800" dirty="0">
                <a:solidFill>
                  <a:srgbClr val="FFFFFF"/>
                </a:solidFill>
              </a:rPr>
              <a:t>Fred McClurg, All Rights Reserved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381000"/>
            <a:ext cx="7043208" cy="645595"/>
          </a:xfrm>
        </p:spPr>
        <p:txBody>
          <a:bodyPr/>
          <a:lstStyle/>
          <a:p>
            <a:pPr algn="ctr"/>
            <a:r>
              <a:rPr lang="en-US" b="1" spc="0" dirty="0" smtClean="0"/>
              <a:t>Course Itinerary</a:t>
            </a:r>
            <a:endParaRPr lang="en-US" b="1" spc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2049" y="1600200"/>
            <a:ext cx="7690114" cy="4648200"/>
          </a:xfrm>
        </p:spPr>
        <p:txBody>
          <a:bodyPr>
            <a:normAutofit/>
          </a:bodyPr>
          <a:lstStyle/>
          <a:p>
            <a:r>
              <a:rPr lang="en-US" sz="4000" i="0" spc="0" dirty="0" smtClean="0"/>
              <a:t>Monday: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Administration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Certification Requirements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Putty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Unix Basics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vi Editor</a:t>
            </a:r>
            <a:endParaRPr lang="en-US" sz="4000" b="0" i="0" spc="0" dirty="0"/>
          </a:p>
        </p:txBody>
      </p:sp>
    </p:spTree>
    <p:extLst>
      <p:ext uri="{BB962C8B-B14F-4D97-AF65-F5344CB8AC3E}">
        <p14:creationId xmlns:p14="http://schemas.microsoft.com/office/powerpoint/2010/main" val="42484075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457200"/>
            <a:ext cx="7043208" cy="645595"/>
          </a:xfrm>
        </p:spPr>
        <p:txBody>
          <a:bodyPr/>
          <a:lstStyle/>
          <a:p>
            <a:pPr algn="ctr"/>
            <a:r>
              <a:rPr lang="en-US" b="1" spc="0"/>
              <a:t>Course Itinerary</a:t>
            </a:r>
            <a:endParaRPr lang="en-US" b="1" spc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2049" y="1600200"/>
            <a:ext cx="7690114" cy="4648200"/>
          </a:xfrm>
        </p:spPr>
        <p:txBody>
          <a:bodyPr/>
          <a:lstStyle/>
          <a:p>
            <a:r>
              <a:rPr lang="en-US" sz="4000" i="0" spc="0" dirty="0" smtClean="0"/>
              <a:t>Wednesday: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err="1" smtClean="0"/>
              <a:t>FileZilla</a:t>
            </a:r>
            <a:endParaRPr lang="en-US" sz="4000" b="0" i="0" spc="0" dirty="0" smtClean="0"/>
          </a:p>
          <a:p>
            <a:pPr marL="571500" indent="-338138">
              <a:buFont typeface="Arial"/>
              <a:buChar char="•"/>
            </a:pPr>
            <a:r>
              <a:rPr lang="en-US" sz="4000" b="0" i="0" spc="0" dirty="0" err="1" smtClean="0"/>
              <a:t>Xampp</a:t>
            </a:r>
            <a:endParaRPr lang="en-US" sz="4000" b="0" i="0" spc="0" dirty="0" smtClean="0"/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Eclipse</a:t>
            </a:r>
            <a:endParaRPr lang="en-US" sz="4000" b="0" i="0" spc="0" dirty="0"/>
          </a:p>
        </p:txBody>
      </p:sp>
    </p:spTree>
    <p:extLst>
      <p:ext uri="{BB962C8B-B14F-4D97-AF65-F5344CB8AC3E}">
        <p14:creationId xmlns:p14="http://schemas.microsoft.com/office/powerpoint/2010/main" val="7827448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C102867249990">
  <a:themeElements>
    <a:clrScheme name="Green Template-Template">
      <a:dk1>
        <a:srgbClr val="000000"/>
      </a:dk1>
      <a:lt1>
        <a:srgbClr val="FFFFFF"/>
      </a:lt1>
      <a:dk2>
        <a:srgbClr val="1F7335"/>
      </a:dk2>
      <a:lt2>
        <a:srgbClr val="C4FF8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65518A-9930-4861-9944-85DDBBED1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TC102867249990</Template>
  <TotalTime>29</TotalTime>
  <Words>45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TC102867249990</vt:lpstr>
      <vt:lpstr>White with Courier font for code slides</vt:lpstr>
      <vt:lpstr>Introduction to Web Programming</vt:lpstr>
      <vt:lpstr>Course Itinerary</vt:lpstr>
      <vt:lpstr>Course Itinerary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Green-blue brushed metal and curves design template</dc:title>
  <dc:creator>Fred</dc:creator>
  <cp:lastModifiedBy>McClurg, Fred R</cp:lastModifiedBy>
  <cp:revision>7</cp:revision>
  <dcterms:modified xsi:type="dcterms:W3CDTF">2016-02-27T21:52:46Z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TC102867249990</vt:lpwstr>
  </property>
</Properties>
</file>