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3" r:id="rId5"/>
    <p:sldId id="264" r:id="rId6"/>
    <p:sldId id="268" r:id="rId7"/>
    <p:sldId id="265" r:id="rId8"/>
    <p:sldId id="269" r:id="rId9"/>
    <p:sldId id="271" r:id="rId10"/>
    <p:sldId id="270" r:id="rId11"/>
    <p:sldId id="267" r:id="rId12"/>
    <p:sldId id="266" r:id="rId13"/>
    <p:sldId id="272" r:id="rId14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lnSpc>
        <a:spcPct val="8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 Narrow" pitchFamily="34" charset="0"/>
        <a:ea typeface="MS Gothic" pitchFamily="49" charset="-128"/>
        <a:cs typeface="+mn-cs"/>
      </a:defRPr>
    </a:lvl1pPr>
    <a:lvl2pPr marL="742950" indent="-285750" algn="l" defTabSz="457200" rtl="0" eaLnBrk="0" fontAlgn="base" hangingPunct="0">
      <a:lnSpc>
        <a:spcPct val="8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 Narrow" pitchFamily="34" charset="0"/>
        <a:ea typeface="MS Gothic" pitchFamily="49" charset="-128"/>
        <a:cs typeface="+mn-cs"/>
      </a:defRPr>
    </a:lvl2pPr>
    <a:lvl3pPr marL="1143000" indent="-228600" algn="l" defTabSz="457200" rtl="0" eaLnBrk="0" fontAlgn="base" hangingPunct="0">
      <a:lnSpc>
        <a:spcPct val="8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 Narrow" pitchFamily="34" charset="0"/>
        <a:ea typeface="MS Gothic" pitchFamily="49" charset="-128"/>
        <a:cs typeface="+mn-cs"/>
      </a:defRPr>
    </a:lvl3pPr>
    <a:lvl4pPr marL="1600200" indent="-228600" algn="l" defTabSz="457200" rtl="0" eaLnBrk="0" fontAlgn="base" hangingPunct="0">
      <a:lnSpc>
        <a:spcPct val="8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 Narrow" pitchFamily="34" charset="0"/>
        <a:ea typeface="MS Gothic" pitchFamily="49" charset="-128"/>
        <a:cs typeface="+mn-cs"/>
      </a:defRPr>
    </a:lvl4pPr>
    <a:lvl5pPr marL="2057400" indent="-228600" algn="l" defTabSz="457200" rtl="0" eaLnBrk="0" fontAlgn="base" hangingPunct="0">
      <a:lnSpc>
        <a:spcPct val="8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 Narrow" pitchFamily="34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 Narrow" pitchFamily="34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 Narrow" pitchFamily="34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 Narrow" pitchFamily="34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 Narrow" pitchFamily="34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0" y="-6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840"/>
        <p:guide pos="162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IT250 Linux Operating System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75FA4-8F5C-4662-AF55-CE6C8A3FC78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Class Administration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58D54-17F5-4971-BF9C-628A3A318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 Narrow" pitchFamily="32" charset="0"/>
              <a:ea typeface="+mn-ea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 Narrow" pitchFamily="32" charset="0"/>
              <a:ea typeface="+mn-ea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 Narrow" pitchFamily="32" charset="0"/>
              <a:ea typeface="+mn-ea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 Narrow" pitchFamily="32" charset="0"/>
              <a:ea typeface="+mn-ea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 Narrow" pitchFamily="32" charset="0"/>
              <a:ea typeface="+mn-ea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 Narrow" pitchFamily="32" charset="0"/>
              <a:ea typeface="+mn-ea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 Narrow" pitchFamily="32" charset="0"/>
              <a:ea typeface="+mn-ea"/>
            </a:endParaRPr>
          </a:p>
        </p:txBody>
      </p:sp>
      <p:sp>
        <p:nvSpPr>
          <p:cNvPr id="16393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090275" y="-7627938"/>
            <a:ext cx="22177375" cy="16633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4494" cy="41063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414100798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-10481072" y="-6580717"/>
            <a:ext cx="20963335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685" cy="4108451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-3624262" y="0"/>
            <a:ext cx="20963335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685" cy="4108451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-10481072" y="-6580717"/>
            <a:ext cx="20963335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685" cy="4108451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-10481072" y="-7167033"/>
            <a:ext cx="20963335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685" cy="4108451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-3624262" y="0"/>
            <a:ext cx="20963335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685" cy="4108451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-3624262" y="0"/>
            <a:ext cx="20963335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685" cy="4108451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-3624262" y="0"/>
            <a:ext cx="20963335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685" cy="4108451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-10481072" y="-6580717"/>
            <a:ext cx="20963335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685" cy="4108451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-10481072" y="-6580717"/>
            <a:ext cx="20963335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685" cy="4108451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-10481072" y="-6580717"/>
            <a:ext cx="20963335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685" cy="4108451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-10481072" y="-6580717"/>
            <a:ext cx="20963335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5685" cy="4108451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DC788-B675-4C99-8DE1-2577E871FE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282BA-C5F1-481D-B17C-A03966B1BD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5" y="52388"/>
            <a:ext cx="1939925" cy="6711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2388"/>
            <a:ext cx="5667375" cy="6711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5EE80-D47D-4DC0-A4E9-9887ECE51D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8D33-1842-4FE2-9CFE-43CED00070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03947-9501-482C-B2E8-9191B3F3A8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6F88A-DFD2-4333-A24C-EADCFB5810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2250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604963"/>
            <a:ext cx="4032250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ED2CE-A45C-4F79-B025-8803ECE0F0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BFB33-2074-40C7-9F84-17EAC2EB10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66B2B-6F6A-4D47-9CCB-AE3D91546B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DB120-91E9-4201-9696-A60CB8E31C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5C2D-892D-4FC1-A651-65D0D473E1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AEEDB-1A0E-4A32-9582-E039156A58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F914E-2D5C-49AE-9E39-B7FC0535F9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D0D80-491F-4FA9-92B5-F9CBFE35AD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1604963"/>
            <a:ext cx="2111375" cy="4519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181725" cy="4519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1571F-BF8D-4500-B9DD-670E4B28EC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B79DD-9A34-473D-B017-0129DE64A1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187450"/>
            <a:ext cx="3803650" cy="557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187450"/>
            <a:ext cx="3803650" cy="557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A06D8-959A-4D6B-8805-52133AC31C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39823-4A3E-4477-8DC1-4A81EF6D8A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11A42-0F03-46F1-B739-6354EA9929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1F8FA-170A-4166-A0CE-0B4C5D345F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58BC-F03D-42E0-8B5C-BCDA723AAA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C217-8F33-4BE6-922A-A836D7CB5D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-11113" y="-3175"/>
            <a:ext cx="9161463" cy="6891338"/>
            <a:chOff x="-7" y="-2"/>
            <a:chExt cx="5771" cy="4341"/>
          </a:xfrm>
        </p:grpSpPr>
        <p:grpSp>
          <p:nvGrpSpPr>
            <p:cNvPr id="1032" name="Group 2"/>
            <p:cNvGrpSpPr>
              <a:grpSpLocks/>
            </p:cNvGrpSpPr>
            <p:nvPr/>
          </p:nvGrpSpPr>
          <p:grpSpPr bwMode="auto">
            <a:xfrm>
              <a:off x="-7" y="10"/>
              <a:ext cx="5771" cy="4329"/>
              <a:chOff x="-7" y="10"/>
              <a:chExt cx="5771" cy="4329"/>
            </a:xfrm>
          </p:grpSpPr>
          <p:sp>
            <p:nvSpPr>
              <p:cNvPr id="2" name="Freeform 3"/>
              <p:cNvSpPr>
                <a:spLocks noChangeArrowheads="1"/>
              </p:cNvSpPr>
              <p:nvPr/>
            </p:nvSpPr>
            <p:spPr bwMode="auto">
              <a:xfrm>
                <a:off x="-7" y="1157"/>
                <a:ext cx="1429" cy="1706"/>
              </a:xfrm>
              <a:custGeom>
                <a:avLst/>
                <a:gdLst>
                  <a:gd name="T0" fmla="*/ 808 w 1429"/>
                  <a:gd name="T1" fmla="*/ 283 h 1707"/>
                  <a:gd name="T2" fmla="*/ 673 w 1429"/>
                  <a:gd name="T3" fmla="*/ 252 h 1707"/>
                  <a:gd name="T4" fmla="*/ 654 w 1429"/>
                  <a:gd name="T5" fmla="*/ 0 h 1707"/>
                  <a:gd name="T6" fmla="*/ 488 w 1429"/>
                  <a:gd name="T7" fmla="*/ 13 h 1707"/>
                  <a:gd name="T8" fmla="*/ 476 w 1429"/>
                  <a:gd name="T9" fmla="*/ 252 h 1707"/>
                  <a:gd name="T10" fmla="*/ 365 w 1429"/>
                  <a:gd name="T11" fmla="*/ 290 h 1707"/>
                  <a:gd name="T12" fmla="*/ 206 w 1429"/>
                  <a:gd name="T13" fmla="*/ 86 h 1707"/>
                  <a:gd name="T14" fmla="*/ 95 w 1429"/>
                  <a:gd name="T15" fmla="*/ 148 h 1707"/>
                  <a:gd name="T16" fmla="*/ 200 w 1429"/>
                  <a:gd name="T17" fmla="*/ 376 h 1707"/>
                  <a:gd name="T18" fmla="*/ 126 w 1429"/>
                  <a:gd name="T19" fmla="*/ 450 h 1707"/>
                  <a:gd name="T20" fmla="*/ 0 w 1429"/>
                  <a:gd name="T21" fmla="*/ 423 h 1707"/>
                  <a:gd name="T22" fmla="*/ 0 w 1429"/>
                  <a:gd name="T23" fmla="*/ 1273 h 1707"/>
                  <a:gd name="T24" fmla="*/ 101 w 1429"/>
                  <a:gd name="T25" fmla="*/ 1226 h 1707"/>
                  <a:gd name="T26" fmla="*/ 181 w 1429"/>
                  <a:gd name="T27" fmla="*/ 1306 h 1707"/>
                  <a:gd name="T28" fmla="*/ 70 w 1429"/>
                  <a:gd name="T29" fmla="*/ 1509 h 1707"/>
                  <a:gd name="T30" fmla="*/ 175 w 1429"/>
                  <a:gd name="T31" fmla="*/ 1596 h 1707"/>
                  <a:gd name="T32" fmla="*/ 365 w 1429"/>
                  <a:gd name="T33" fmla="*/ 1411 h 1707"/>
                  <a:gd name="T34" fmla="*/ 476 w 1429"/>
                  <a:gd name="T35" fmla="*/ 1448 h 1707"/>
                  <a:gd name="T36" fmla="*/ 501 w 1429"/>
                  <a:gd name="T37" fmla="*/ 1700 h 1707"/>
                  <a:gd name="T38" fmla="*/ 667 w 1429"/>
                  <a:gd name="T39" fmla="*/ 1707 h 1707"/>
                  <a:gd name="T40" fmla="*/ 685 w 1429"/>
                  <a:gd name="T41" fmla="*/ 1442 h 1707"/>
                  <a:gd name="T42" fmla="*/ 826 w 1429"/>
                  <a:gd name="T43" fmla="*/ 1405 h 1707"/>
                  <a:gd name="T44" fmla="*/ 993 w 1429"/>
                  <a:gd name="T45" fmla="*/ 1590 h 1707"/>
                  <a:gd name="T46" fmla="*/ 1103 w 1429"/>
                  <a:gd name="T47" fmla="*/ 1522 h 1707"/>
                  <a:gd name="T48" fmla="*/ 993 w 1429"/>
                  <a:gd name="T49" fmla="*/ 1300 h 1707"/>
                  <a:gd name="T50" fmla="*/ 1067 w 1429"/>
                  <a:gd name="T51" fmla="*/ 1207 h 1707"/>
                  <a:gd name="T52" fmla="*/ 1288 w 1429"/>
                  <a:gd name="T53" fmla="*/ 1312 h 1707"/>
                  <a:gd name="T54" fmla="*/ 1355 w 1429"/>
                  <a:gd name="T55" fmla="*/ 1196 h 1707"/>
                  <a:gd name="T56" fmla="*/ 1153 w 1429"/>
                  <a:gd name="T57" fmla="*/ 1047 h 1707"/>
                  <a:gd name="T58" fmla="*/ 1177 w 1429"/>
                  <a:gd name="T59" fmla="*/ 918 h 1707"/>
                  <a:gd name="T60" fmla="*/ 1429 w 1429"/>
                  <a:gd name="T61" fmla="*/ 894 h 1707"/>
                  <a:gd name="T62" fmla="*/ 1423 w 1429"/>
                  <a:gd name="T63" fmla="*/ 764 h 1707"/>
                  <a:gd name="T64" fmla="*/ 1171 w 1429"/>
                  <a:gd name="T65" fmla="*/ 727 h 1707"/>
                  <a:gd name="T66" fmla="*/ 1146 w 1429"/>
                  <a:gd name="T67" fmla="*/ 629 h 1707"/>
                  <a:gd name="T68" fmla="*/ 1349 w 1429"/>
                  <a:gd name="T69" fmla="*/ 487 h 1707"/>
                  <a:gd name="T70" fmla="*/ 1282 w 1429"/>
                  <a:gd name="T71" fmla="*/ 370 h 1707"/>
                  <a:gd name="T72" fmla="*/ 1054 w 1429"/>
                  <a:gd name="T73" fmla="*/ 462 h 1707"/>
                  <a:gd name="T74" fmla="*/ 980 w 1429"/>
                  <a:gd name="T75" fmla="*/ 388 h 1707"/>
                  <a:gd name="T76" fmla="*/ 1097 w 1429"/>
                  <a:gd name="T77" fmla="*/ 173 h 1707"/>
                  <a:gd name="T78" fmla="*/ 986 w 1429"/>
                  <a:gd name="T79" fmla="*/ 105 h 1707"/>
                  <a:gd name="T80" fmla="*/ 808 w 1429"/>
                  <a:gd name="T81" fmla="*/ 283 h 1707"/>
                  <a:gd name="T82" fmla="*/ 0 w 1429"/>
                  <a:gd name="T83" fmla="*/ 0 h 1707"/>
                  <a:gd name="T84" fmla="*/ 1429 w 1429"/>
                  <a:gd name="T85" fmla="*/ 1707 h 1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T82" t="T83" r="T84" b="T85"/>
                <a:pathLst>
                  <a:path w="1429" h="1707">
                    <a:moveTo>
                      <a:pt x="808" y="283"/>
                    </a:moveTo>
                    <a:lnTo>
                      <a:pt x="673" y="252"/>
                    </a:lnTo>
                    <a:lnTo>
                      <a:pt x="654" y="0"/>
                    </a:lnTo>
                    <a:lnTo>
                      <a:pt x="488" y="13"/>
                    </a:lnTo>
                    <a:lnTo>
                      <a:pt x="476" y="252"/>
                    </a:lnTo>
                    <a:lnTo>
                      <a:pt x="365" y="290"/>
                    </a:lnTo>
                    <a:lnTo>
                      <a:pt x="206" y="86"/>
                    </a:lnTo>
                    <a:lnTo>
                      <a:pt x="95" y="148"/>
                    </a:lnTo>
                    <a:lnTo>
                      <a:pt x="200" y="376"/>
                    </a:lnTo>
                    <a:lnTo>
                      <a:pt x="126" y="450"/>
                    </a:lnTo>
                    <a:lnTo>
                      <a:pt x="0" y="423"/>
                    </a:lnTo>
                    <a:lnTo>
                      <a:pt x="0" y="1273"/>
                    </a:lnTo>
                    <a:lnTo>
                      <a:pt x="101" y="1226"/>
                    </a:lnTo>
                    <a:lnTo>
                      <a:pt x="181" y="1306"/>
                    </a:lnTo>
                    <a:lnTo>
                      <a:pt x="70" y="1509"/>
                    </a:lnTo>
                    <a:lnTo>
                      <a:pt x="175" y="1596"/>
                    </a:lnTo>
                    <a:lnTo>
                      <a:pt x="365" y="1411"/>
                    </a:lnTo>
                    <a:lnTo>
                      <a:pt x="476" y="1448"/>
                    </a:lnTo>
                    <a:lnTo>
                      <a:pt x="501" y="1700"/>
                    </a:lnTo>
                    <a:lnTo>
                      <a:pt x="667" y="1707"/>
                    </a:lnTo>
                    <a:lnTo>
                      <a:pt x="685" y="1442"/>
                    </a:lnTo>
                    <a:lnTo>
                      <a:pt x="826" y="1405"/>
                    </a:lnTo>
                    <a:lnTo>
                      <a:pt x="993" y="1590"/>
                    </a:lnTo>
                    <a:lnTo>
                      <a:pt x="1103" y="1522"/>
                    </a:lnTo>
                    <a:lnTo>
                      <a:pt x="993" y="1300"/>
                    </a:lnTo>
                    <a:lnTo>
                      <a:pt x="1067" y="1207"/>
                    </a:lnTo>
                    <a:lnTo>
                      <a:pt x="1288" y="1312"/>
                    </a:lnTo>
                    <a:lnTo>
                      <a:pt x="1355" y="1196"/>
                    </a:lnTo>
                    <a:lnTo>
                      <a:pt x="1153" y="1047"/>
                    </a:lnTo>
                    <a:lnTo>
                      <a:pt x="1177" y="918"/>
                    </a:lnTo>
                    <a:lnTo>
                      <a:pt x="1429" y="894"/>
                    </a:lnTo>
                    <a:lnTo>
                      <a:pt x="1423" y="764"/>
                    </a:lnTo>
                    <a:lnTo>
                      <a:pt x="1171" y="727"/>
                    </a:lnTo>
                    <a:lnTo>
                      <a:pt x="1146" y="629"/>
                    </a:lnTo>
                    <a:lnTo>
                      <a:pt x="1349" y="487"/>
                    </a:lnTo>
                    <a:lnTo>
                      <a:pt x="1282" y="370"/>
                    </a:lnTo>
                    <a:lnTo>
                      <a:pt x="1054" y="462"/>
                    </a:lnTo>
                    <a:lnTo>
                      <a:pt x="980" y="388"/>
                    </a:lnTo>
                    <a:lnTo>
                      <a:pt x="1097" y="173"/>
                    </a:lnTo>
                    <a:lnTo>
                      <a:pt x="986" y="105"/>
                    </a:lnTo>
                    <a:lnTo>
                      <a:pt x="808" y="28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176BB"/>
                  </a:gs>
                  <a:gs pos="100000">
                    <a:srgbClr val="00007A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en-US">
                  <a:latin typeface="Arial Narrow" pitchFamily="32" charset="0"/>
                  <a:ea typeface="+mn-ea"/>
                </a:endParaRPr>
              </a:p>
            </p:txBody>
          </p:sp>
          <p:sp>
            <p:nvSpPr>
              <p:cNvPr id="3" name="Freeform 4"/>
              <p:cNvSpPr>
                <a:spLocks noChangeArrowheads="1"/>
              </p:cNvSpPr>
              <p:nvPr/>
            </p:nvSpPr>
            <p:spPr bwMode="auto">
              <a:xfrm>
                <a:off x="68" y="10"/>
                <a:ext cx="528" cy="496"/>
              </a:xfrm>
              <a:custGeom>
                <a:avLst/>
                <a:gdLst>
                  <a:gd name="T0" fmla="*/ 335 w 528"/>
                  <a:gd name="T1" fmla="*/ 56 h 496"/>
                  <a:gd name="T2" fmla="*/ 293 w 528"/>
                  <a:gd name="T3" fmla="*/ 46 h 496"/>
                  <a:gd name="T4" fmla="*/ 288 w 528"/>
                  <a:gd name="T5" fmla="*/ 0 h 496"/>
                  <a:gd name="T6" fmla="*/ 238 w 528"/>
                  <a:gd name="T7" fmla="*/ 0 h 496"/>
                  <a:gd name="T8" fmla="*/ 232 w 528"/>
                  <a:gd name="T9" fmla="*/ 46 h 496"/>
                  <a:gd name="T10" fmla="*/ 198 w 528"/>
                  <a:gd name="T11" fmla="*/ 58 h 496"/>
                  <a:gd name="T12" fmla="*/ 146 w 528"/>
                  <a:gd name="T13" fmla="*/ 0 h 496"/>
                  <a:gd name="T14" fmla="*/ 114 w 528"/>
                  <a:gd name="T15" fmla="*/ 14 h 496"/>
                  <a:gd name="T16" fmla="*/ 147 w 528"/>
                  <a:gd name="T17" fmla="*/ 84 h 496"/>
                  <a:gd name="T18" fmla="*/ 124 w 528"/>
                  <a:gd name="T19" fmla="*/ 107 h 496"/>
                  <a:gd name="T20" fmla="*/ 50 w 528"/>
                  <a:gd name="T21" fmla="*/ 81 h 496"/>
                  <a:gd name="T22" fmla="*/ 32 w 528"/>
                  <a:gd name="T23" fmla="*/ 109 h 496"/>
                  <a:gd name="T24" fmla="*/ 90 w 528"/>
                  <a:gd name="T25" fmla="*/ 159 h 496"/>
                  <a:gd name="T26" fmla="*/ 80 w 528"/>
                  <a:gd name="T27" fmla="*/ 197 h 496"/>
                  <a:gd name="T28" fmla="*/ 2 w 528"/>
                  <a:gd name="T29" fmla="*/ 202 h 496"/>
                  <a:gd name="T30" fmla="*/ 0 w 528"/>
                  <a:gd name="T31" fmla="*/ 244 h 496"/>
                  <a:gd name="T32" fmla="*/ 80 w 528"/>
                  <a:gd name="T33" fmla="*/ 256 h 496"/>
                  <a:gd name="T34" fmla="*/ 88 w 528"/>
                  <a:gd name="T35" fmla="*/ 292 h 496"/>
                  <a:gd name="T36" fmla="*/ 29 w 528"/>
                  <a:gd name="T37" fmla="*/ 345 h 496"/>
                  <a:gd name="T38" fmla="*/ 50 w 528"/>
                  <a:gd name="T39" fmla="*/ 378 h 496"/>
                  <a:gd name="T40" fmla="*/ 116 w 528"/>
                  <a:gd name="T41" fmla="*/ 347 h 496"/>
                  <a:gd name="T42" fmla="*/ 141 w 528"/>
                  <a:gd name="T43" fmla="*/ 372 h 496"/>
                  <a:gd name="T44" fmla="*/ 107 w 528"/>
                  <a:gd name="T45" fmla="*/ 435 h 496"/>
                  <a:gd name="T46" fmla="*/ 139 w 528"/>
                  <a:gd name="T47" fmla="*/ 462 h 496"/>
                  <a:gd name="T48" fmla="*/ 198 w 528"/>
                  <a:gd name="T49" fmla="*/ 404 h 496"/>
                  <a:gd name="T50" fmla="*/ 232 w 528"/>
                  <a:gd name="T51" fmla="*/ 416 h 496"/>
                  <a:gd name="T52" fmla="*/ 240 w 528"/>
                  <a:gd name="T53" fmla="*/ 494 h 496"/>
                  <a:gd name="T54" fmla="*/ 292 w 528"/>
                  <a:gd name="T55" fmla="*/ 496 h 496"/>
                  <a:gd name="T56" fmla="*/ 297 w 528"/>
                  <a:gd name="T57" fmla="*/ 414 h 496"/>
                  <a:gd name="T58" fmla="*/ 341 w 528"/>
                  <a:gd name="T59" fmla="*/ 403 h 496"/>
                  <a:gd name="T60" fmla="*/ 393 w 528"/>
                  <a:gd name="T61" fmla="*/ 460 h 496"/>
                  <a:gd name="T62" fmla="*/ 427 w 528"/>
                  <a:gd name="T63" fmla="*/ 439 h 496"/>
                  <a:gd name="T64" fmla="*/ 393 w 528"/>
                  <a:gd name="T65" fmla="*/ 370 h 496"/>
                  <a:gd name="T66" fmla="*/ 416 w 528"/>
                  <a:gd name="T67" fmla="*/ 341 h 496"/>
                  <a:gd name="T68" fmla="*/ 484 w 528"/>
                  <a:gd name="T69" fmla="*/ 374 h 496"/>
                  <a:gd name="T70" fmla="*/ 505 w 528"/>
                  <a:gd name="T71" fmla="*/ 338 h 496"/>
                  <a:gd name="T72" fmla="*/ 442 w 528"/>
                  <a:gd name="T73" fmla="*/ 292 h 496"/>
                  <a:gd name="T74" fmla="*/ 450 w 528"/>
                  <a:gd name="T75" fmla="*/ 252 h 496"/>
                  <a:gd name="T76" fmla="*/ 528 w 528"/>
                  <a:gd name="T77" fmla="*/ 244 h 496"/>
                  <a:gd name="T78" fmla="*/ 526 w 528"/>
                  <a:gd name="T79" fmla="*/ 204 h 496"/>
                  <a:gd name="T80" fmla="*/ 448 w 528"/>
                  <a:gd name="T81" fmla="*/ 193 h 496"/>
                  <a:gd name="T82" fmla="*/ 440 w 528"/>
                  <a:gd name="T83" fmla="*/ 162 h 496"/>
                  <a:gd name="T84" fmla="*/ 503 w 528"/>
                  <a:gd name="T85" fmla="*/ 119 h 496"/>
                  <a:gd name="T86" fmla="*/ 482 w 528"/>
                  <a:gd name="T87" fmla="*/ 82 h 496"/>
                  <a:gd name="T88" fmla="*/ 412 w 528"/>
                  <a:gd name="T89" fmla="*/ 111 h 496"/>
                  <a:gd name="T90" fmla="*/ 389 w 528"/>
                  <a:gd name="T91" fmla="*/ 88 h 496"/>
                  <a:gd name="T92" fmla="*/ 425 w 528"/>
                  <a:gd name="T93" fmla="*/ 21 h 496"/>
                  <a:gd name="T94" fmla="*/ 391 w 528"/>
                  <a:gd name="T95" fmla="*/ 0 h 496"/>
                  <a:gd name="T96" fmla="*/ 335 w 528"/>
                  <a:gd name="T97" fmla="*/ 56 h 496"/>
                  <a:gd name="T98" fmla="*/ 0 w 528"/>
                  <a:gd name="T99" fmla="*/ 0 h 496"/>
                  <a:gd name="T100" fmla="*/ 528 w 528"/>
                  <a:gd name="T101" fmla="*/ 496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T98" t="T99" r="T100" b="T101"/>
                <a:pathLst>
                  <a:path w="528" h="496">
                    <a:moveTo>
                      <a:pt x="335" y="56"/>
                    </a:moveTo>
                    <a:lnTo>
                      <a:pt x="293" y="46"/>
                    </a:lnTo>
                    <a:lnTo>
                      <a:pt x="288" y="0"/>
                    </a:lnTo>
                    <a:lnTo>
                      <a:pt x="238" y="0"/>
                    </a:lnTo>
                    <a:lnTo>
                      <a:pt x="232" y="46"/>
                    </a:lnTo>
                    <a:lnTo>
                      <a:pt x="198" y="58"/>
                    </a:lnTo>
                    <a:lnTo>
                      <a:pt x="146" y="0"/>
                    </a:lnTo>
                    <a:lnTo>
                      <a:pt x="114" y="14"/>
                    </a:lnTo>
                    <a:lnTo>
                      <a:pt x="147" y="84"/>
                    </a:lnTo>
                    <a:lnTo>
                      <a:pt x="124" y="107"/>
                    </a:lnTo>
                    <a:lnTo>
                      <a:pt x="50" y="81"/>
                    </a:lnTo>
                    <a:lnTo>
                      <a:pt x="32" y="109"/>
                    </a:lnTo>
                    <a:lnTo>
                      <a:pt x="90" y="159"/>
                    </a:lnTo>
                    <a:lnTo>
                      <a:pt x="80" y="197"/>
                    </a:lnTo>
                    <a:lnTo>
                      <a:pt x="2" y="202"/>
                    </a:lnTo>
                    <a:lnTo>
                      <a:pt x="0" y="244"/>
                    </a:lnTo>
                    <a:lnTo>
                      <a:pt x="80" y="256"/>
                    </a:lnTo>
                    <a:lnTo>
                      <a:pt x="88" y="292"/>
                    </a:lnTo>
                    <a:lnTo>
                      <a:pt x="29" y="345"/>
                    </a:lnTo>
                    <a:lnTo>
                      <a:pt x="50" y="378"/>
                    </a:lnTo>
                    <a:lnTo>
                      <a:pt x="116" y="347"/>
                    </a:lnTo>
                    <a:lnTo>
                      <a:pt x="141" y="372"/>
                    </a:lnTo>
                    <a:lnTo>
                      <a:pt x="107" y="435"/>
                    </a:lnTo>
                    <a:lnTo>
                      <a:pt x="139" y="462"/>
                    </a:lnTo>
                    <a:lnTo>
                      <a:pt x="198" y="404"/>
                    </a:lnTo>
                    <a:lnTo>
                      <a:pt x="232" y="416"/>
                    </a:lnTo>
                    <a:lnTo>
                      <a:pt x="240" y="494"/>
                    </a:lnTo>
                    <a:lnTo>
                      <a:pt x="292" y="496"/>
                    </a:lnTo>
                    <a:lnTo>
                      <a:pt x="297" y="414"/>
                    </a:lnTo>
                    <a:lnTo>
                      <a:pt x="341" y="403"/>
                    </a:lnTo>
                    <a:lnTo>
                      <a:pt x="393" y="460"/>
                    </a:lnTo>
                    <a:lnTo>
                      <a:pt x="427" y="439"/>
                    </a:lnTo>
                    <a:lnTo>
                      <a:pt x="393" y="370"/>
                    </a:lnTo>
                    <a:lnTo>
                      <a:pt x="416" y="341"/>
                    </a:lnTo>
                    <a:lnTo>
                      <a:pt x="484" y="374"/>
                    </a:lnTo>
                    <a:lnTo>
                      <a:pt x="505" y="338"/>
                    </a:lnTo>
                    <a:lnTo>
                      <a:pt x="442" y="292"/>
                    </a:lnTo>
                    <a:lnTo>
                      <a:pt x="450" y="252"/>
                    </a:lnTo>
                    <a:lnTo>
                      <a:pt x="528" y="244"/>
                    </a:lnTo>
                    <a:lnTo>
                      <a:pt x="526" y="204"/>
                    </a:lnTo>
                    <a:lnTo>
                      <a:pt x="448" y="193"/>
                    </a:lnTo>
                    <a:lnTo>
                      <a:pt x="440" y="162"/>
                    </a:lnTo>
                    <a:lnTo>
                      <a:pt x="503" y="119"/>
                    </a:lnTo>
                    <a:lnTo>
                      <a:pt x="482" y="82"/>
                    </a:lnTo>
                    <a:lnTo>
                      <a:pt x="412" y="111"/>
                    </a:lnTo>
                    <a:lnTo>
                      <a:pt x="389" y="88"/>
                    </a:lnTo>
                    <a:lnTo>
                      <a:pt x="425" y="21"/>
                    </a:lnTo>
                    <a:lnTo>
                      <a:pt x="391" y="0"/>
                    </a:lnTo>
                    <a:lnTo>
                      <a:pt x="335" y="5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CAB40"/>
                  </a:gs>
                  <a:gs pos="100000">
                    <a:srgbClr val="00007A"/>
                  </a:gs>
                </a:gsLst>
                <a:lin ang="135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en-US">
                  <a:latin typeface="Arial Narrow" pitchFamily="32" charset="0"/>
                  <a:ea typeface="+mn-ea"/>
                </a:endParaRPr>
              </a:p>
            </p:txBody>
          </p:sp>
          <p:sp>
            <p:nvSpPr>
              <p:cNvPr id="1029" name="Freeform 5"/>
              <p:cNvSpPr>
                <a:spLocks noChangeArrowheads="1"/>
              </p:cNvSpPr>
              <p:nvPr/>
            </p:nvSpPr>
            <p:spPr bwMode="auto">
              <a:xfrm>
                <a:off x="751" y="223"/>
                <a:ext cx="1428" cy="1430"/>
              </a:xfrm>
              <a:custGeom>
                <a:avLst/>
                <a:gdLst>
                  <a:gd name="T0" fmla="*/ 907 w 2312"/>
                  <a:gd name="T1" fmla="*/ 237 h 2313"/>
                  <a:gd name="T2" fmla="*/ 794 w 2312"/>
                  <a:gd name="T3" fmla="*/ 211 h 2313"/>
                  <a:gd name="T4" fmla="*/ 778 w 2312"/>
                  <a:gd name="T5" fmla="*/ 0 h 2313"/>
                  <a:gd name="T6" fmla="*/ 639 w 2312"/>
                  <a:gd name="T7" fmla="*/ 11 h 2313"/>
                  <a:gd name="T8" fmla="*/ 629 w 2312"/>
                  <a:gd name="T9" fmla="*/ 211 h 2313"/>
                  <a:gd name="T10" fmla="*/ 536 w 2312"/>
                  <a:gd name="T11" fmla="*/ 243 h 2313"/>
                  <a:gd name="T12" fmla="*/ 402 w 2312"/>
                  <a:gd name="T13" fmla="*/ 72 h 2313"/>
                  <a:gd name="T14" fmla="*/ 309 w 2312"/>
                  <a:gd name="T15" fmla="*/ 124 h 2313"/>
                  <a:gd name="T16" fmla="*/ 397 w 2312"/>
                  <a:gd name="T17" fmla="*/ 315 h 2313"/>
                  <a:gd name="T18" fmla="*/ 335 w 2312"/>
                  <a:gd name="T19" fmla="*/ 377 h 2313"/>
                  <a:gd name="T20" fmla="*/ 134 w 2312"/>
                  <a:gd name="T21" fmla="*/ 305 h 2313"/>
                  <a:gd name="T22" fmla="*/ 88 w 2312"/>
                  <a:gd name="T23" fmla="*/ 382 h 2313"/>
                  <a:gd name="T24" fmla="*/ 242 w 2312"/>
                  <a:gd name="T25" fmla="*/ 516 h 2313"/>
                  <a:gd name="T26" fmla="*/ 217 w 2312"/>
                  <a:gd name="T27" fmla="*/ 619 h 2313"/>
                  <a:gd name="T28" fmla="*/ 5 w 2312"/>
                  <a:gd name="T29" fmla="*/ 635 h 2313"/>
                  <a:gd name="T30" fmla="*/ 0 w 2312"/>
                  <a:gd name="T31" fmla="*/ 749 h 2313"/>
                  <a:gd name="T32" fmla="*/ 217 w 2312"/>
                  <a:gd name="T33" fmla="*/ 780 h 2313"/>
                  <a:gd name="T34" fmla="*/ 237 w 2312"/>
                  <a:gd name="T35" fmla="*/ 877 h 2313"/>
                  <a:gd name="T36" fmla="*/ 77 w 2312"/>
                  <a:gd name="T37" fmla="*/ 1022 h 2313"/>
                  <a:gd name="T38" fmla="*/ 134 w 2312"/>
                  <a:gd name="T39" fmla="*/ 1110 h 2313"/>
                  <a:gd name="T40" fmla="*/ 314 w 2312"/>
                  <a:gd name="T41" fmla="*/ 1027 h 2313"/>
                  <a:gd name="T42" fmla="*/ 382 w 2312"/>
                  <a:gd name="T43" fmla="*/ 1094 h 2313"/>
                  <a:gd name="T44" fmla="*/ 288 w 2312"/>
                  <a:gd name="T45" fmla="*/ 1264 h 2313"/>
                  <a:gd name="T46" fmla="*/ 376 w 2312"/>
                  <a:gd name="T47" fmla="*/ 1337 h 2313"/>
                  <a:gd name="T48" fmla="*/ 536 w 2312"/>
                  <a:gd name="T49" fmla="*/ 1182 h 2313"/>
                  <a:gd name="T50" fmla="*/ 629 w 2312"/>
                  <a:gd name="T51" fmla="*/ 1213 h 2313"/>
                  <a:gd name="T52" fmla="*/ 650 w 2312"/>
                  <a:gd name="T53" fmla="*/ 1424 h 2313"/>
                  <a:gd name="T54" fmla="*/ 789 w 2312"/>
                  <a:gd name="T55" fmla="*/ 1430 h 2313"/>
                  <a:gd name="T56" fmla="*/ 804 w 2312"/>
                  <a:gd name="T57" fmla="*/ 1208 h 2313"/>
                  <a:gd name="T58" fmla="*/ 923 w 2312"/>
                  <a:gd name="T59" fmla="*/ 1177 h 2313"/>
                  <a:gd name="T60" fmla="*/ 1062 w 2312"/>
                  <a:gd name="T61" fmla="*/ 1332 h 2313"/>
                  <a:gd name="T62" fmla="*/ 1155 w 2312"/>
                  <a:gd name="T63" fmla="*/ 1275 h 2313"/>
                  <a:gd name="T64" fmla="*/ 1062 w 2312"/>
                  <a:gd name="T65" fmla="*/ 1089 h 2313"/>
                  <a:gd name="T66" fmla="*/ 1124 w 2312"/>
                  <a:gd name="T67" fmla="*/ 1011 h 2313"/>
                  <a:gd name="T68" fmla="*/ 1309 w 2312"/>
                  <a:gd name="T69" fmla="*/ 1099 h 2313"/>
                  <a:gd name="T70" fmla="*/ 1366 w 2312"/>
                  <a:gd name="T71" fmla="*/ 1002 h 2313"/>
                  <a:gd name="T72" fmla="*/ 1196 w 2312"/>
                  <a:gd name="T73" fmla="*/ 877 h 2313"/>
                  <a:gd name="T74" fmla="*/ 1217 w 2312"/>
                  <a:gd name="T75" fmla="*/ 769 h 2313"/>
                  <a:gd name="T76" fmla="*/ 1428 w 2312"/>
                  <a:gd name="T77" fmla="*/ 749 h 2313"/>
                  <a:gd name="T78" fmla="*/ 1423 w 2312"/>
                  <a:gd name="T79" fmla="*/ 640 h 2313"/>
                  <a:gd name="T80" fmla="*/ 1212 w 2312"/>
                  <a:gd name="T81" fmla="*/ 609 h 2313"/>
                  <a:gd name="T82" fmla="*/ 1191 w 2312"/>
                  <a:gd name="T83" fmla="*/ 527 h 2313"/>
                  <a:gd name="T84" fmla="*/ 1361 w 2312"/>
                  <a:gd name="T85" fmla="*/ 408 h 2313"/>
                  <a:gd name="T86" fmla="*/ 1304 w 2312"/>
                  <a:gd name="T87" fmla="*/ 310 h 2313"/>
                  <a:gd name="T88" fmla="*/ 1114 w 2312"/>
                  <a:gd name="T89" fmla="*/ 387 h 2313"/>
                  <a:gd name="T90" fmla="*/ 1052 w 2312"/>
                  <a:gd name="T91" fmla="*/ 325 h 2313"/>
                  <a:gd name="T92" fmla="*/ 1149 w 2312"/>
                  <a:gd name="T93" fmla="*/ 145 h 2313"/>
                  <a:gd name="T94" fmla="*/ 1057 w 2312"/>
                  <a:gd name="T95" fmla="*/ 88 h 2313"/>
                  <a:gd name="T96" fmla="*/ 907 w 2312"/>
                  <a:gd name="T97" fmla="*/ 237 h 2313"/>
                  <a:gd name="T98" fmla="*/ 0 w 2312"/>
                  <a:gd name="T99" fmla="*/ 0 h 2313"/>
                  <a:gd name="T100" fmla="*/ 2312 w 2312"/>
                  <a:gd name="T101" fmla="*/ 2313 h 2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T98" t="T99" r="T100" b="T101"/>
                <a:pathLst>
                  <a:path w="2312" h="2313">
                    <a:moveTo>
                      <a:pt x="1469" y="384"/>
                    </a:moveTo>
                    <a:lnTo>
                      <a:pt x="1285" y="342"/>
                    </a:lnTo>
                    <a:lnTo>
                      <a:pt x="1260" y="0"/>
                    </a:lnTo>
                    <a:lnTo>
                      <a:pt x="1035" y="17"/>
                    </a:lnTo>
                    <a:lnTo>
                      <a:pt x="1018" y="342"/>
                    </a:lnTo>
                    <a:lnTo>
                      <a:pt x="868" y="393"/>
                    </a:lnTo>
                    <a:lnTo>
                      <a:pt x="651" y="117"/>
                    </a:lnTo>
                    <a:lnTo>
                      <a:pt x="501" y="201"/>
                    </a:lnTo>
                    <a:lnTo>
                      <a:pt x="643" y="509"/>
                    </a:lnTo>
                    <a:lnTo>
                      <a:pt x="543" y="610"/>
                    </a:lnTo>
                    <a:lnTo>
                      <a:pt x="217" y="493"/>
                    </a:lnTo>
                    <a:lnTo>
                      <a:pt x="142" y="618"/>
                    </a:lnTo>
                    <a:lnTo>
                      <a:pt x="392" y="835"/>
                    </a:lnTo>
                    <a:lnTo>
                      <a:pt x="351" y="1002"/>
                    </a:lnTo>
                    <a:lnTo>
                      <a:pt x="8" y="1027"/>
                    </a:lnTo>
                    <a:lnTo>
                      <a:pt x="0" y="1211"/>
                    </a:lnTo>
                    <a:lnTo>
                      <a:pt x="351" y="1261"/>
                    </a:lnTo>
                    <a:lnTo>
                      <a:pt x="384" y="1419"/>
                    </a:lnTo>
                    <a:lnTo>
                      <a:pt x="125" y="1653"/>
                    </a:lnTo>
                    <a:lnTo>
                      <a:pt x="217" y="1795"/>
                    </a:lnTo>
                    <a:lnTo>
                      <a:pt x="509" y="1661"/>
                    </a:lnTo>
                    <a:lnTo>
                      <a:pt x="618" y="1770"/>
                    </a:lnTo>
                    <a:lnTo>
                      <a:pt x="467" y="2045"/>
                    </a:lnTo>
                    <a:lnTo>
                      <a:pt x="609" y="2162"/>
                    </a:lnTo>
                    <a:lnTo>
                      <a:pt x="868" y="1912"/>
                    </a:lnTo>
                    <a:lnTo>
                      <a:pt x="1018" y="1962"/>
                    </a:lnTo>
                    <a:lnTo>
                      <a:pt x="1052" y="2304"/>
                    </a:lnTo>
                    <a:lnTo>
                      <a:pt x="1277" y="2313"/>
                    </a:lnTo>
                    <a:lnTo>
                      <a:pt x="1302" y="1954"/>
                    </a:lnTo>
                    <a:lnTo>
                      <a:pt x="1494" y="1904"/>
                    </a:lnTo>
                    <a:lnTo>
                      <a:pt x="1720" y="2154"/>
                    </a:lnTo>
                    <a:lnTo>
                      <a:pt x="1870" y="2062"/>
                    </a:lnTo>
                    <a:lnTo>
                      <a:pt x="1720" y="1762"/>
                    </a:lnTo>
                    <a:lnTo>
                      <a:pt x="1820" y="1636"/>
                    </a:lnTo>
                    <a:lnTo>
                      <a:pt x="2120" y="1778"/>
                    </a:lnTo>
                    <a:lnTo>
                      <a:pt x="2212" y="1620"/>
                    </a:lnTo>
                    <a:lnTo>
                      <a:pt x="1937" y="1419"/>
                    </a:lnTo>
                    <a:lnTo>
                      <a:pt x="1970" y="1244"/>
                    </a:lnTo>
                    <a:lnTo>
                      <a:pt x="2312" y="1211"/>
                    </a:lnTo>
                    <a:lnTo>
                      <a:pt x="2304" y="1035"/>
                    </a:lnTo>
                    <a:lnTo>
                      <a:pt x="1962" y="985"/>
                    </a:lnTo>
                    <a:lnTo>
                      <a:pt x="1928" y="852"/>
                    </a:lnTo>
                    <a:lnTo>
                      <a:pt x="2204" y="660"/>
                    </a:lnTo>
                    <a:lnTo>
                      <a:pt x="2112" y="501"/>
                    </a:lnTo>
                    <a:lnTo>
                      <a:pt x="1803" y="626"/>
                    </a:lnTo>
                    <a:lnTo>
                      <a:pt x="1703" y="526"/>
                    </a:lnTo>
                    <a:lnTo>
                      <a:pt x="1861" y="234"/>
                    </a:lnTo>
                    <a:lnTo>
                      <a:pt x="1711" y="142"/>
                    </a:lnTo>
                    <a:lnTo>
                      <a:pt x="1469" y="38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54"/>
                  </a:gs>
                  <a:gs pos="100000">
                    <a:srgbClr val="00007A"/>
                  </a:gs>
                </a:gsLst>
                <a:lin ang="81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en-US">
                  <a:latin typeface="Arial Narrow" pitchFamily="32" charset="0"/>
                  <a:ea typeface="+mn-ea"/>
                </a:endParaRPr>
              </a:p>
            </p:txBody>
          </p:sp>
          <p:sp>
            <p:nvSpPr>
              <p:cNvPr id="1030" name="Freeform 6"/>
              <p:cNvSpPr>
                <a:spLocks noChangeArrowheads="1"/>
              </p:cNvSpPr>
              <p:nvPr/>
            </p:nvSpPr>
            <p:spPr bwMode="auto">
              <a:xfrm>
                <a:off x="1595" y="800"/>
                <a:ext cx="2310" cy="2311"/>
              </a:xfrm>
              <a:custGeom>
                <a:avLst/>
                <a:gdLst>
                  <a:gd name="T0" fmla="*/ 1468 w 2312"/>
                  <a:gd name="T1" fmla="*/ 384 h 2313"/>
                  <a:gd name="T2" fmla="*/ 1284 w 2312"/>
                  <a:gd name="T3" fmla="*/ 342 h 2313"/>
                  <a:gd name="T4" fmla="*/ 1259 w 2312"/>
                  <a:gd name="T5" fmla="*/ 0 h 2313"/>
                  <a:gd name="T6" fmla="*/ 1035 w 2312"/>
                  <a:gd name="T7" fmla="*/ 17 h 2313"/>
                  <a:gd name="T8" fmla="*/ 1018 w 2312"/>
                  <a:gd name="T9" fmla="*/ 342 h 2313"/>
                  <a:gd name="T10" fmla="*/ 868 w 2312"/>
                  <a:gd name="T11" fmla="*/ 393 h 2313"/>
                  <a:gd name="T12" fmla="*/ 651 w 2312"/>
                  <a:gd name="T13" fmla="*/ 117 h 2313"/>
                  <a:gd name="T14" fmla="*/ 501 w 2312"/>
                  <a:gd name="T15" fmla="*/ 201 h 2313"/>
                  <a:gd name="T16" fmla="*/ 643 w 2312"/>
                  <a:gd name="T17" fmla="*/ 509 h 2313"/>
                  <a:gd name="T18" fmla="*/ 543 w 2312"/>
                  <a:gd name="T19" fmla="*/ 610 h 2313"/>
                  <a:gd name="T20" fmla="*/ 217 w 2312"/>
                  <a:gd name="T21" fmla="*/ 493 h 2313"/>
                  <a:gd name="T22" fmla="*/ 142 w 2312"/>
                  <a:gd name="T23" fmla="*/ 618 h 2313"/>
                  <a:gd name="T24" fmla="*/ 392 w 2312"/>
                  <a:gd name="T25" fmla="*/ 835 h 2313"/>
                  <a:gd name="T26" fmla="*/ 351 w 2312"/>
                  <a:gd name="T27" fmla="*/ 1002 h 2313"/>
                  <a:gd name="T28" fmla="*/ 8 w 2312"/>
                  <a:gd name="T29" fmla="*/ 1027 h 2313"/>
                  <a:gd name="T30" fmla="*/ 0 w 2312"/>
                  <a:gd name="T31" fmla="*/ 1210 h 2313"/>
                  <a:gd name="T32" fmla="*/ 351 w 2312"/>
                  <a:gd name="T33" fmla="*/ 1260 h 2313"/>
                  <a:gd name="T34" fmla="*/ 384 w 2312"/>
                  <a:gd name="T35" fmla="*/ 1418 h 2313"/>
                  <a:gd name="T36" fmla="*/ 125 w 2312"/>
                  <a:gd name="T37" fmla="*/ 1652 h 2313"/>
                  <a:gd name="T38" fmla="*/ 217 w 2312"/>
                  <a:gd name="T39" fmla="*/ 1794 h 2313"/>
                  <a:gd name="T40" fmla="*/ 509 w 2312"/>
                  <a:gd name="T41" fmla="*/ 1660 h 2313"/>
                  <a:gd name="T42" fmla="*/ 618 w 2312"/>
                  <a:gd name="T43" fmla="*/ 1769 h 2313"/>
                  <a:gd name="T44" fmla="*/ 467 w 2312"/>
                  <a:gd name="T45" fmla="*/ 2044 h 2313"/>
                  <a:gd name="T46" fmla="*/ 609 w 2312"/>
                  <a:gd name="T47" fmla="*/ 2161 h 2313"/>
                  <a:gd name="T48" fmla="*/ 868 w 2312"/>
                  <a:gd name="T49" fmla="*/ 1911 h 2313"/>
                  <a:gd name="T50" fmla="*/ 1018 w 2312"/>
                  <a:gd name="T51" fmla="*/ 1961 h 2313"/>
                  <a:gd name="T52" fmla="*/ 1052 w 2312"/>
                  <a:gd name="T53" fmla="*/ 2303 h 2313"/>
                  <a:gd name="T54" fmla="*/ 1276 w 2312"/>
                  <a:gd name="T55" fmla="*/ 2312 h 2313"/>
                  <a:gd name="T56" fmla="*/ 1301 w 2312"/>
                  <a:gd name="T57" fmla="*/ 1953 h 2313"/>
                  <a:gd name="T58" fmla="*/ 1493 w 2312"/>
                  <a:gd name="T59" fmla="*/ 1903 h 2313"/>
                  <a:gd name="T60" fmla="*/ 1719 w 2312"/>
                  <a:gd name="T61" fmla="*/ 2153 h 2313"/>
                  <a:gd name="T62" fmla="*/ 1869 w 2312"/>
                  <a:gd name="T63" fmla="*/ 2061 h 2313"/>
                  <a:gd name="T64" fmla="*/ 1719 w 2312"/>
                  <a:gd name="T65" fmla="*/ 1761 h 2313"/>
                  <a:gd name="T66" fmla="*/ 1819 w 2312"/>
                  <a:gd name="T67" fmla="*/ 1635 h 2313"/>
                  <a:gd name="T68" fmla="*/ 2119 w 2312"/>
                  <a:gd name="T69" fmla="*/ 1777 h 2313"/>
                  <a:gd name="T70" fmla="*/ 2211 w 2312"/>
                  <a:gd name="T71" fmla="*/ 1619 h 2313"/>
                  <a:gd name="T72" fmla="*/ 1936 w 2312"/>
                  <a:gd name="T73" fmla="*/ 1418 h 2313"/>
                  <a:gd name="T74" fmla="*/ 1969 w 2312"/>
                  <a:gd name="T75" fmla="*/ 1243 h 2313"/>
                  <a:gd name="T76" fmla="*/ 2311 w 2312"/>
                  <a:gd name="T77" fmla="*/ 1210 h 2313"/>
                  <a:gd name="T78" fmla="*/ 2303 w 2312"/>
                  <a:gd name="T79" fmla="*/ 1035 h 2313"/>
                  <a:gd name="T80" fmla="*/ 1961 w 2312"/>
                  <a:gd name="T81" fmla="*/ 985 h 2313"/>
                  <a:gd name="T82" fmla="*/ 1927 w 2312"/>
                  <a:gd name="T83" fmla="*/ 852 h 2313"/>
                  <a:gd name="T84" fmla="*/ 2203 w 2312"/>
                  <a:gd name="T85" fmla="*/ 660 h 2313"/>
                  <a:gd name="T86" fmla="*/ 2111 w 2312"/>
                  <a:gd name="T87" fmla="*/ 501 h 2313"/>
                  <a:gd name="T88" fmla="*/ 1802 w 2312"/>
                  <a:gd name="T89" fmla="*/ 626 h 2313"/>
                  <a:gd name="T90" fmla="*/ 1702 w 2312"/>
                  <a:gd name="T91" fmla="*/ 526 h 2313"/>
                  <a:gd name="T92" fmla="*/ 1860 w 2312"/>
                  <a:gd name="T93" fmla="*/ 234 h 2313"/>
                  <a:gd name="T94" fmla="*/ 1710 w 2312"/>
                  <a:gd name="T95" fmla="*/ 142 h 2313"/>
                  <a:gd name="T96" fmla="*/ 1468 w 2312"/>
                  <a:gd name="T97" fmla="*/ 384 h 2313"/>
                  <a:gd name="T98" fmla="*/ 0 w 2312"/>
                  <a:gd name="T99" fmla="*/ 0 h 2313"/>
                  <a:gd name="T100" fmla="*/ 2312 w 2312"/>
                  <a:gd name="T101" fmla="*/ 2313 h 2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T98" t="T99" r="T100" b="T101"/>
                <a:pathLst>
                  <a:path w="2312" h="2313">
                    <a:moveTo>
                      <a:pt x="1469" y="384"/>
                    </a:moveTo>
                    <a:lnTo>
                      <a:pt x="1285" y="342"/>
                    </a:lnTo>
                    <a:lnTo>
                      <a:pt x="1260" y="0"/>
                    </a:lnTo>
                    <a:lnTo>
                      <a:pt x="1035" y="17"/>
                    </a:lnTo>
                    <a:lnTo>
                      <a:pt x="1018" y="342"/>
                    </a:lnTo>
                    <a:lnTo>
                      <a:pt x="868" y="393"/>
                    </a:lnTo>
                    <a:lnTo>
                      <a:pt x="651" y="117"/>
                    </a:lnTo>
                    <a:lnTo>
                      <a:pt x="501" y="201"/>
                    </a:lnTo>
                    <a:lnTo>
                      <a:pt x="643" y="509"/>
                    </a:lnTo>
                    <a:lnTo>
                      <a:pt x="543" y="610"/>
                    </a:lnTo>
                    <a:lnTo>
                      <a:pt x="217" y="493"/>
                    </a:lnTo>
                    <a:lnTo>
                      <a:pt x="142" y="618"/>
                    </a:lnTo>
                    <a:lnTo>
                      <a:pt x="392" y="835"/>
                    </a:lnTo>
                    <a:lnTo>
                      <a:pt x="351" y="1002"/>
                    </a:lnTo>
                    <a:lnTo>
                      <a:pt x="8" y="1027"/>
                    </a:lnTo>
                    <a:lnTo>
                      <a:pt x="0" y="1211"/>
                    </a:lnTo>
                    <a:lnTo>
                      <a:pt x="351" y="1261"/>
                    </a:lnTo>
                    <a:lnTo>
                      <a:pt x="384" y="1419"/>
                    </a:lnTo>
                    <a:lnTo>
                      <a:pt x="125" y="1653"/>
                    </a:lnTo>
                    <a:lnTo>
                      <a:pt x="217" y="1795"/>
                    </a:lnTo>
                    <a:lnTo>
                      <a:pt x="509" y="1661"/>
                    </a:lnTo>
                    <a:lnTo>
                      <a:pt x="618" y="1770"/>
                    </a:lnTo>
                    <a:lnTo>
                      <a:pt x="467" y="2045"/>
                    </a:lnTo>
                    <a:lnTo>
                      <a:pt x="609" y="2162"/>
                    </a:lnTo>
                    <a:lnTo>
                      <a:pt x="868" y="1912"/>
                    </a:lnTo>
                    <a:lnTo>
                      <a:pt x="1018" y="1962"/>
                    </a:lnTo>
                    <a:lnTo>
                      <a:pt x="1052" y="2304"/>
                    </a:lnTo>
                    <a:lnTo>
                      <a:pt x="1277" y="2313"/>
                    </a:lnTo>
                    <a:lnTo>
                      <a:pt x="1302" y="1954"/>
                    </a:lnTo>
                    <a:lnTo>
                      <a:pt x="1494" y="1904"/>
                    </a:lnTo>
                    <a:lnTo>
                      <a:pt x="1720" y="2154"/>
                    </a:lnTo>
                    <a:lnTo>
                      <a:pt x="1870" y="2062"/>
                    </a:lnTo>
                    <a:lnTo>
                      <a:pt x="1720" y="1762"/>
                    </a:lnTo>
                    <a:lnTo>
                      <a:pt x="1820" y="1636"/>
                    </a:lnTo>
                    <a:lnTo>
                      <a:pt x="2120" y="1778"/>
                    </a:lnTo>
                    <a:lnTo>
                      <a:pt x="2212" y="1620"/>
                    </a:lnTo>
                    <a:lnTo>
                      <a:pt x="1937" y="1419"/>
                    </a:lnTo>
                    <a:lnTo>
                      <a:pt x="1970" y="1244"/>
                    </a:lnTo>
                    <a:lnTo>
                      <a:pt x="2312" y="1211"/>
                    </a:lnTo>
                    <a:lnTo>
                      <a:pt x="2304" y="1035"/>
                    </a:lnTo>
                    <a:lnTo>
                      <a:pt x="1962" y="985"/>
                    </a:lnTo>
                    <a:lnTo>
                      <a:pt x="1928" y="852"/>
                    </a:lnTo>
                    <a:lnTo>
                      <a:pt x="2204" y="660"/>
                    </a:lnTo>
                    <a:lnTo>
                      <a:pt x="2112" y="501"/>
                    </a:lnTo>
                    <a:lnTo>
                      <a:pt x="1803" y="626"/>
                    </a:lnTo>
                    <a:lnTo>
                      <a:pt x="1703" y="526"/>
                    </a:lnTo>
                    <a:lnTo>
                      <a:pt x="1861" y="234"/>
                    </a:lnTo>
                    <a:lnTo>
                      <a:pt x="1711" y="142"/>
                    </a:lnTo>
                    <a:lnTo>
                      <a:pt x="1469" y="38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7A"/>
                  </a:gs>
                  <a:gs pos="100000">
                    <a:srgbClr val="000054"/>
                  </a:gs>
                </a:gsLst>
                <a:lin ang="135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en-US">
                  <a:latin typeface="Arial Narrow" pitchFamily="32" charset="0"/>
                  <a:ea typeface="+mn-ea"/>
                </a:endParaRPr>
              </a:p>
            </p:txBody>
          </p:sp>
          <p:sp>
            <p:nvSpPr>
              <p:cNvPr id="1031" name="Freeform 7"/>
              <p:cNvSpPr>
                <a:spLocks noChangeArrowheads="1"/>
              </p:cNvSpPr>
              <p:nvPr/>
            </p:nvSpPr>
            <p:spPr bwMode="auto">
              <a:xfrm>
                <a:off x="2" y="3020"/>
                <a:ext cx="2153" cy="1320"/>
              </a:xfrm>
              <a:custGeom>
                <a:avLst/>
                <a:gdLst>
                  <a:gd name="T0" fmla="*/ 1368 w 2153"/>
                  <a:gd name="T1" fmla="*/ 358 h 1321"/>
                  <a:gd name="T2" fmla="*/ 1197 w 2153"/>
                  <a:gd name="T3" fmla="*/ 318 h 1321"/>
                  <a:gd name="T4" fmla="*/ 1173 w 2153"/>
                  <a:gd name="T5" fmla="*/ 0 h 1321"/>
                  <a:gd name="T6" fmla="*/ 964 w 2153"/>
                  <a:gd name="T7" fmla="*/ 16 h 1321"/>
                  <a:gd name="T8" fmla="*/ 948 w 2153"/>
                  <a:gd name="T9" fmla="*/ 318 h 1321"/>
                  <a:gd name="T10" fmla="*/ 808 w 2153"/>
                  <a:gd name="T11" fmla="*/ 366 h 1321"/>
                  <a:gd name="T12" fmla="*/ 606 w 2153"/>
                  <a:gd name="T13" fmla="*/ 109 h 1321"/>
                  <a:gd name="T14" fmla="*/ 467 w 2153"/>
                  <a:gd name="T15" fmla="*/ 187 h 1321"/>
                  <a:gd name="T16" fmla="*/ 599 w 2153"/>
                  <a:gd name="T17" fmla="*/ 474 h 1321"/>
                  <a:gd name="T18" fmla="*/ 506 w 2153"/>
                  <a:gd name="T19" fmla="*/ 568 h 1321"/>
                  <a:gd name="T20" fmla="*/ 202 w 2153"/>
                  <a:gd name="T21" fmla="*/ 459 h 1321"/>
                  <a:gd name="T22" fmla="*/ 132 w 2153"/>
                  <a:gd name="T23" fmla="*/ 576 h 1321"/>
                  <a:gd name="T24" fmla="*/ 365 w 2153"/>
                  <a:gd name="T25" fmla="*/ 778 h 1321"/>
                  <a:gd name="T26" fmla="*/ 327 w 2153"/>
                  <a:gd name="T27" fmla="*/ 933 h 1321"/>
                  <a:gd name="T28" fmla="*/ 7 w 2153"/>
                  <a:gd name="T29" fmla="*/ 956 h 1321"/>
                  <a:gd name="T30" fmla="*/ 0 w 2153"/>
                  <a:gd name="T31" fmla="*/ 1128 h 1321"/>
                  <a:gd name="T32" fmla="*/ 327 w 2153"/>
                  <a:gd name="T33" fmla="*/ 1174 h 1321"/>
                  <a:gd name="T34" fmla="*/ 358 w 2153"/>
                  <a:gd name="T35" fmla="*/ 1321 h 1321"/>
                  <a:gd name="T36" fmla="*/ 1804 w 2153"/>
                  <a:gd name="T37" fmla="*/ 1321 h 1321"/>
                  <a:gd name="T38" fmla="*/ 1835 w 2153"/>
                  <a:gd name="T39" fmla="*/ 1158 h 1321"/>
                  <a:gd name="T40" fmla="*/ 2153 w 2153"/>
                  <a:gd name="T41" fmla="*/ 1128 h 1321"/>
                  <a:gd name="T42" fmla="*/ 2146 w 2153"/>
                  <a:gd name="T43" fmla="*/ 964 h 1321"/>
                  <a:gd name="T44" fmla="*/ 1827 w 2153"/>
                  <a:gd name="T45" fmla="*/ 917 h 1321"/>
                  <a:gd name="T46" fmla="*/ 1795 w 2153"/>
                  <a:gd name="T47" fmla="*/ 793 h 1321"/>
                  <a:gd name="T48" fmla="*/ 2052 w 2153"/>
                  <a:gd name="T49" fmla="*/ 615 h 1321"/>
                  <a:gd name="T50" fmla="*/ 1967 w 2153"/>
                  <a:gd name="T51" fmla="*/ 467 h 1321"/>
                  <a:gd name="T52" fmla="*/ 1679 w 2153"/>
                  <a:gd name="T53" fmla="*/ 583 h 1321"/>
                  <a:gd name="T54" fmla="*/ 1586 w 2153"/>
                  <a:gd name="T55" fmla="*/ 490 h 1321"/>
                  <a:gd name="T56" fmla="*/ 1733 w 2153"/>
                  <a:gd name="T57" fmla="*/ 218 h 1321"/>
                  <a:gd name="T58" fmla="*/ 1593 w 2153"/>
                  <a:gd name="T59" fmla="*/ 132 h 1321"/>
                  <a:gd name="T60" fmla="*/ 1368 w 2153"/>
                  <a:gd name="T61" fmla="*/ 358 h 1321"/>
                  <a:gd name="T62" fmla="*/ 0 w 2153"/>
                  <a:gd name="T63" fmla="*/ 0 h 1321"/>
                  <a:gd name="T64" fmla="*/ 2153 w 2153"/>
                  <a:gd name="T65" fmla="*/ 1321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T62" t="T63" r="T64" b="T65"/>
                <a:pathLst>
                  <a:path w="2153" h="1321">
                    <a:moveTo>
                      <a:pt x="1368" y="358"/>
                    </a:moveTo>
                    <a:lnTo>
                      <a:pt x="1197" y="318"/>
                    </a:lnTo>
                    <a:lnTo>
                      <a:pt x="1173" y="0"/>
                    </a:lnTo>
                    <a:lnTo>
                      <a:pt x="964" y="16"/>
                    </a:lnTo>
                    <a:lnTo>
                      <a:pt x="948" y="318"/>
                    </a:lnTo>
                    <a:lnTo>
                      <a:pt x="808" y="366"/>
                    </a:lnTo>
                    <a:lnTo>
                      <a:pt x="606" y="109"/>
                    </a:lnTo>
                    <a:lnTo>
                      <a:pt x="467" y="187"/>
                    </a:lnTo>
                    <a:lnTo>
                      <a:pt x="599" y="474"/>
                    </a:lnTo>
                    <a:lnTo>
                      <a:pt x="506" y="568"/>
                    </a:lnTo>
                    <a:lnTo>
                      <a:pt x="202" y="459"/>
                    </a:lnTo>
                    <a:lnTo>
                      <a:pt x="132" y="576"/>
                    </a:lnTo>
                    <a:lnTo>
                      <a:pt x="365" y="778"/>
                    </a:lnTo>
                    <a:lnTo>
                      <a:pt x="327" y="933"/>
                    </a:lnTo>
                    <a:lnTo>
                      <a:pt x="7" y="956"/>
                    </a:lnTo>
                    <a:lnTo>
                      <a:pt x="0" y="1128"/>
                    </a:lnTo>
                    <a:lnTo>
                      <a:pt x="327" y="1174"/>
                    </a:lnTo>
                    <a:lnTo>
                      <a:pt x="358" y="1321"/>
                    </a:lnTo>
                    <a:lnTo>
                      <a:pt x="1804" y="1321"/>
                    </a:lnTo>
                    <a:lnTo>
                      <a:pt x="1835" y="1158"/>
                    </a:lnTo>
                    <a:lnTo>
                      <a:pt x="2153" y="1128"/>
                    </a:lnTo>
                    <a:lnTo>
                      <a:pt x="2146" y="964"/>
                    </a:lnTo>
                    <a:lnTo>
                      <a:pt x="1827" y="917"/>
                    </a:lnTo>
                    <a:lnTo>
                      <a:pt x="1795" y="793"/>
                    </a:lnTo>
                    <a:lnTo>
                      <a:pt x="2052" y="615"/>
                    </a:lnTo>
                    <a:lnTo>
                      <a:pt x="1967" y="467"/>
                    </a:lnTo>
                    <a:lnTo>
                      <a:pt x="1679" y="583"/>
                    </a:lnTo>
                    <a:lnTo>
                      <a:pt x="1586" y="490"/>
                    </a:lnTo>
                    <a:lnTo>
                      <a:pt x="1733" y="218"/>
                    </a:lnTo>
                    <a:lnTo>
                      <a:pt x="1593" y="132"/>
                    </a:lnTo>
                    <a:lnTo>
                      <a:pt x="1368" y="358"/>
                    </a:lnTo>
                    <a:close/>
                  </a:path>
                </a:pathLst>
              </a:custGeom>
              <a:solidFill>
                <a:srgbClr val="00007A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en-US">
                  <a:latin typeface="Arial Narrow" pitchFamily="32" charset="0"/>
                  <a:ea typeface="+mn-ea"/>
                </a:endParaRPr>
              </a:p>
            </p:txBody>
          </p:sp>
          <p:sp>
            <p:nvSpPr>
              <p:cNvPr id="4" name="Freeform 8"/>
              <p:cNvSpPr>
                <a:spLocks noChangeArrowheads="1"/>
              </p:cNvSpPr>
              <p:nvPr/>
            </p:nvSpPr>
            <p:spPr bwMode="auto">
              <a:xfrm>
                <a:off x="2830" y="2786"/>
                <a:ext cx="1426" cy="1425"/>
              </a:xfrm>
              <a:custGeom>
                <a:avLst/>
                <a:gdLst>
                  <a:gd name="T0" fmla="*/ 906 w 2312"/>
                  <a:gd name="T1" fmla="*/ 237 h 2313"/>
                  <a:gd name="T2" fmla="*/ 793 w 2312"/>
                  <a:gd name="T3" fmla="*/ 211 h 2313"/>
                  <a:gd name="T4" fmla="*/ 777 w 2312"/>
                  <a:gd name="T5" fmla="*/ 0 h 2313"/>
                  <a:gd name="T6" fmla="*/ 638 w 2312"/>
                  <a:gd name="T7" fmla="*/ 10 h 2313"/>
                  <a:gd name="T8" fmla="*/ 628 w 2312"/>
                  <a:gd name="T9" fmla="*/ 211 h 2313"/>
                  <a:gd name="T10" fmla="*/ 535 w 2312"/>
                  <a:gd name="T11" fmla="*/ 242 h 2313"/>
                  <a:gd name="T12" fmla="*/ 402 w 2312"/>
                  <a:gd name="T13" fmla="*/ 72 h 2313"/>
                  <a:gd name="T14" fmla="*/ 309 w 2312"/>
                  <a:gd name="T15" fmla="*/ 124 h 2313"/>
                  <a:gd name="T16" fmla="*/ 397 w 2312"/>
                  <a:gd name="T17" fmla="*/ 314 h 2313"/>
                  <a:gd name="T18" fmla="*/ 335 w 2312"/>
                  <a:gd name="T19" fmla="*/ 376 h 2313"/>
                  <a:gd name="T20" fmla="*/ 134 w 2312"/>
                  <a:gd name="T21" fmla="*/ 304 h 2313"/>
                  <a:gd name="T22" fmla="*/ 88 w 2312"/>
                  <a:gd name="T23" fmla="*/ 381 h 2313"/>
                  <a:gd name="T24" fmla="*/ 242 w 2312"/>
                  <a:gd name="T25" fmla="*/ 515 h 2313"/>
                  <a:gd name="T26" fmla="*/ 216 w 2312"/>
                  <a:gd name="T27" fmla="*/ 618 h 2313"/>
                  <a:gd name="T28" fmla="*/ 5 w 2312"/>
                  <a:gd name="T29" fmla="*/ 633 h 2313"/>
                  <a:gd name="T30" fmla="*/ 0 w 2312"/>
                  <a:gd name="T31" fmla="*/ 747 h 2313"/>
                  <a:gd name="T32" fmla="*/ 216 w 2312"/>
                  <a:gd name="T33" fmla="*/ 777 h 2313"/>
                  <a:gd name="T34" fmla="*/ 237 w 2312"/>
                  <a:gd name="T35" fmla="*/ 875 h 2313"/>
                  <a:gd name="T36" fmla="*/ 77 w 2312"/>
                  <a:gd name="T37" fmla="*/ 1019 h 2313"/>
                  <a:gd name="T38" fmla="*/ 134 w 2312"/>
                  <a:gd name="T39" fmla="*/ 1107 h 2313"/>
                  <a:gd name="T40" fmla="*/ 314 w 2312"/>
                  <a:gd name="T41" fmla="*/ 1024 h 2313"/>
                  <a:gd name="T42" fmla="*/ 381 w 2312"/>
                  <a:gd name="T43" fmla="*/ 1091 h 2313"/>
                  <a:gd name="T44" fmla="*/ 288 w 2312"/>
                  <a:gd name="T45" fmla="*/ 1261 h 2313"/>
                  <a:gd name="T46" fmla="*/ 376 w 2312"/>
                  <a:gd name="T47" fmla="*/ 1333 h 2313"/>
                  <a:gd name="T48" fmla="*/ 535 w 2312"/>
                  <a:gd name="T49" fmla="*/ 1179 h 2313"/>
                  <a:gd name="T50" fmla="*/ 628 w 2312"/>
                  <a:gd name="T51" fmla="*/ 1210 h 2313"/>
                  <a:gd name="T52" fmla="*/ 649 w 2312"/>
                  <a:gd name="T53" fmla="*/ 1420 h 2313"/>
                  <a:gd name="T54" fmla="*/ 788 w 2312"/>
                  <a:gd name="T55" fmla="*/ 1426 h 2313"/>
                  <a:gd name="T56" fmla="*/ 803 w 2312"/>
                  <a:gd name="T57" fmla="*/ 1205 h 2313"/>
                  <a:gd name="T58" fmla="*/ 921 w 2312"/>
                  <a:gd name="T59" fmla="*/ 1174 h 2313"/>
                  <a:gd name="T60" fmla="*/ 1061 w 2312"/>
                  <a:gd name="T61" fmla="*/ 1328 h 2313"/>
                  <a:gd name="T62" fmla="*/ 1153 w 2312"/>
                  <a:gd name="T63" fmla="*/ 1271 h 2313"/>
                  <a:gd name="T64" fmla="*/ 1061 w 2312"/>
                  <a:gd name="T65" fmla="*/ 1086 h 2313"/>
                  <a:gd name="T66" fmla="*/ 1123 w 2312"/>
                  <a:gd name="T67" fmla="*/ 1009 h 2313"/>
                  <a:gd name="T68" fmla="*/ 1308 w 2312"/>
                  <a:gd name="T69" fmla="*/ 1096 h 2313"/>
                  <a:gd name="T70" fmla="*/ 1364 w 2312"/>
                  <a:gd name="T71" fmla="*/ 999 h 2313"/>
                  <a:gd name="T72" fmla="*/ 1195 w 2312"/>
                  <a:gd name="T73" fmla="*/ 875 h 2313"/>
                  <a:gd name="T74" fmla="*/ 1215 w 2312"/>
                  <a:gd name="T75" fmla="*/ 767 h 2313"/>
                  <a:gd name="T76" fmla="*/ 1426 w 2312"/>
                  <a:gd name="T77" fmla="*/ 747 h 2313"/>
                  <a:gd name="T78" fmla="*/ 1421 w 2312"/>
                  <a:gd name="T79" fmla="*/ 638 h 2313"/>
                  <a:gd name="T80" fmla="*/ 1210 w 2312"/>
                  <a:gd name="T81" fmla="*/ 607 h 2313"/>
                  <a:gd name="T82" fmla="*/ 1189 w 2312"/>
                  <a:gd name="T83" fmla="*/ 525 h 2313"/>
                  <a:gd name="T84" fmla="*/ 1359 w 2312"/>
                  <a:gd name="T85" fmla="*/ 407 h 2313"/>
                  <a:gd name="T86" fmla="*/ 1303 w 2312"/>
                  <a:gd name="T87" fmla="*/ 309 h 2313"/>
                  <a:gd name="T88" fmla="*/ 1112 w 2312"/>
                  <a:gd name="T89" fmla="*/ 386 h 2313"/>
                  <a:gd name="T90" fmla="*/ 1050 w 2312"/>
                  <a:gd name="T91" fmla="*/ 324 h 2313"/>
                  <a:gd name="T92" fmla="*/ 1148 w 2312"/>
                  <a:gd name="T93" fmla="*/ 144 h 2313"/>
                  <a:gd name="T94" fmla="*/ 1055 w 2312"/>
                  <a:gd name="T95" fmla="*/ 88 h 2313"/>
                  <a:gd name="T96" fmla="*/ 906 w 2312"/>
                  <a:gd name="T97" fmla="*/ 237 h 2313"/>
                  <a:gd name="T98" fmla="*/ 0 w 2312"/>
                  <a:gd name="T99" fmla="*/ 0 h 2313"/>
                  <a:gd name="T100" fmla="*/ 2312 w 2312"/>
                  <a:gd name="T101" fmla="*/ 2313 h 2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T98" t="T99" r="T100" b="T101"/>
                <a:pathLst>
                  <a:path w="2312" h="2313">
                    <a:moveTo>
                      <a:pt x="1469" y="384"/>
                    </a:moveTo>
                    <a:lnTo>
                      <a:pt x="1285" y="342"/>
                    </a:lnTo>
                    <a:lnTo>
                      <a:pt x="1260" y="0"/>
                    </a:lnTo>
                    <a:lnTo>
                      <a:pt x="1035" y="17"/>
                    </a:lnTo>
                    <a:lnTo>
                      <a:pt x="1018" y="342"/>
                    </a:lnTo>
                    <a:lnTo>
                      <a:pt x="868" y="393"/>
                    </a:lnTo>
                    <a:lnTo>
                      <a:pt x="651" y="117"/>
                    </a:lnTo>
                    <a:lnTo>
                      <a:pt x="501" y="201"/>
                    </a:lnTo>
                    <a:lnTo>
                      <a:pt x="643" y="509"/>
                    </a:lnTo>
                    <a:lnTo>
                      <a:pt x="543" y="610"/>
                    </a:lnTo>
                    <a:lnTo>
                      <a:pt x="217" y="493"/>
                    </a:lnTo>
                    <a:lnTo>
                      <a:pt x="142" y="618"/>
                    </a:lnTo>
                    <a:lnTo>
                      <a:pt x="392" y="835"/>
                    </a:lnTo>
                    <a:lnTo>
                      <a:pt x="351" y="1002"/>
                    </a:lnTo>
                    <a:lnTo>
                      <a:pt x="8" y="1027"/>
                    </a:lnTo>
                    <a:lnTo>
                      <a:pt x="0" y="1211"/>
                    </a:lnTo>
                    <a:lnTo>
                      <a:pt x="351" y="1261"/>
                    </a:lnTo>
                    <a:lnTo>
                      <a:pt x="384" y="1419"/>
                    </a:lnTo>
                    <a:lnTo>
                      <a:pt x="125" y="1653"/>
                    </a:lnTo>
                    <a:lnTo>
                      <a:pt x="217" y="1795"/>
                    </a:lnTo>
                    <a:lnTo>
                      <a:pt x="509" y="1661"/>
                    </a:lnTo>
                    <a:lnTo>
                      <a:pt x="618" y="1770"/>
                    </a:lnTo>
                    <a:lnTo>
                      <a:pt x="467" y="2045"/>
                    </a:lnTo>
                    <a:lnTo>
                      <a:pt x="609" y="2162"/>
                    </a:lnTo>
                    <a:lnTo>
                      <a:pt x="868" y="1912"/>
                    </a:lnTo>
                    <a:lnTo>
                      <a:pt x="1018" y="1962"/>
                    </a:lnTo>
                    <a:lnTo>
                      <a:pt x="1052" y="2304"/>
                    </a:lnTo>
                    <a:lnTo>
                      <a:pt x="1277" y="2313"/>
                    </a:lnTo>
                    <a:lnTo>
                      <a:pt x="1302" y="1954"/>
                    </a:lnTo>
                    <a:lnTo>
                      <a:pt x="1494" y="1904"/>
                    </a:lnTo>
                    <a:lnTo>
                      <a:pt x="1720" y="2154"/>
                    </a:lnTo>
                    <a:lnTo>
                      <a:pt x="1870" y="2062"/>
                    </a:lnTo>
                    <a:lnTo>
                      <a:pt x="1720" y="1762"/>
                    </a:lnTo>
                    <a:lnTo>
                      <a:pt x="1820" y="1636"/>
                    </a:lnTo>
                    <a:lnTo>
                      <a:pt x="2120" y="1778"/>
                    </a:lnTo>
                    <a:lnTo>
                      <a:pt x="2212" y="1620"/>
                    </a:lnTo>
                    <a:lnTo>
                      <a:pt x="1937" y="1419"/>
                    </a:lnTo>
                    <a:lnTo>
                      <a:pt x="1970" y="1244"/>
                    </a:lnTo>
                    <a:lnTo>
                      <a:pt x="2312" y="1211"/>
                    </a:lnTo>
                    <a:lnTo>
                      <a:pt x="2304" y="1035"/>
                    </a:lnTo>
                    <a:lnTo>
                      <a:pt x="1962" y="985"/>
                    </a:lnTo>
                    <a:lnTo>
                      <a:pt x="1928" y="852"/>
                    </a:lnTo>
                    <a:lnTo>
                      <a:pt x="2204" y="660"/>
                    </a:lnTo>
                    <a:lnTo>
                      <a:pt x="2112" y="501"/>
                    </a:lnTo>
                    <a:lnTo>
                      <a:pt x="1803" y="626"/>
                    </a:lnTo>
                    <a:lnTo>
                      <a:pt x="1703" y="526"/>
                    </a:lnTo>
                    <a:lnTo>
                      <a:pt x="1861" y="234"/>
                    </a:lnTo>
                    <a:lnTo>
                      <a:pt x="1711" y="142"/>
                    </a:lnTo>
                    <a:lnTo>
                      <a:pt x="1469" y="38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54"/>
                  </a:gs>
                  <a:gs pos="100000">
                    <a:srgbClr val="00007A"/>
                  </a:gs>
                </a:gsLst>
                <a:lin ang="135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en-US">
                  <a:latin typeface="Arial Narrow" pitchFamily="32" charset="0"/>
                  <a:ea typeface="+mn-ea"/>
                </a:endParaRPr>
              </a:p>
            </p:txBody>
          </p:sp>
          <p:sp>
            <p:nvSpPr>
              <p:cNvPr id="5" name="Freeform 9"/>
              <p:cNvSpPr>
                <a:spLocks noChangeArrowheads="1"/>
              </p:cNvSpPr>
              <p:nvPr/>
            </p:nvSpPr>
            <p:spPr bwMode="auto">
              <a:xfrm>
                <a:off x="3555" y="307"/>
                <a:ext cx="1845" cy="1845"/>
              </a:xfrm>
              <a:custGeom>
                <a:avLst/>
                <a:gdLst>
                  <a:gd name="T0" fmla="*/ 1172 w 2312"/>
                  <a:gd name="T1" fmla="*/ 306 h 2313"/>
                  <a:gd name="T2" fmla="*/ 1025 w 2312"/>
                  <a:gd name="T3" fmla="*/ 273 h 2313"/>
                  <a:gd name="T4" fmla="*/ 1005 w 2312"/>
                  <a:gd name="T5" fmla="*/ 0 h 2313"/>
                  <a:gd name="T6" fmla="*/ 826 w 2312"/>
                  <a:gd name="T7" fmla="*/ 14 h 2313"/>
                  <a:gd name="T8" fmla="*/ 812 w 2312"/>
                  <a:gd name="T9" fmla="*/ 273 h 2313"/>
                  <a:gd name="T10" fmla="*/ 693 w 2312"/>
                  <a:gd name="T11" fmla="*/ 314 h 2313"/>
                  <a:gd name="T12" fmla="*/ 520 w 2312"/>
                  <a:gd name="T13" fmla="*/ 93 h 2313"/>
                  <a:gd name="T14" fmla="*/ 400 w 2312"/>
                  <a:gd name="T15" fmla="*/ 160 h 2313"/>
                  <a:gd name="T16" fmla="*/ 513 w 2312"/>
                  <a:gd name="T17" fmla="*/ 406 h 2313"/>
                  <a:gd name="T18" fmla="*/ 433 w 2312"/>
                  <a:gd name="T19" fmla="*/ 487 h 2313"/>
                  <a:gd name="T20" fmla="*/ 173 w 2312"/>
                  <a:gd name="T21" fmla="*/ 393 h 2313"/>
                  <a:gd name="T22" fmla="*/ 113 w 2312"/>
                  <a:gd name="T23" fmla="*/ 493 h 2313"/>
                  <a:gd name="T24" fmla="*/ 313 w 2312"/>
                  <a:gd name="T25" fmla="*/ 666 h 2313"/>
                  <a:gd name="T26" fmla="*/ 280 w 2312"/>
                  <a:gd name="T27" fmla="*/ 800 h 2313"/>
                  <a:gd name="T28" fmla="*/ 6 w 2312"/>
                  <a:gd name="T29" fmla="*/ 820 h 2313"/>
                  <a:gd name="T30" fmla="*/ 0 w 2312"/>
                  <a:gd name="T31" fmla="*/ 966 h 2313"/>
                  <a:gd name="T32" fmla="*/ 280 w 2312"/>
                  <a:gd name="T33" fmla="*/ 1006 h 2313"/>
                  <a:gd name="T34" fmla="*/ 306 w 2312"/>
                  <a:gd name="T35" fmla="*/ 1133 h 2313"/>
                  <a:gd name="T36" fmla="*/ 100 w 2312"/>
                  <a:gd name="T37" fmla="*/ 1319 h 2313"/>
                  <a:gd name="T38" fmla="*/ 173 w 2312"/>
                  <a:gd name="T39" fmla="*/ 1433 h 2313"/>
                  <a:gd name="T40" fmla="*/ 406 w 2312"/>
                  <a:gd name="T41" fmla="*/ 1326 h 2313"/>
                  <a:gd name="T42" fmla="*/ 493 w 2312"/>
                  <a:gd name="T43" fmla="*/ 1413 h 2313"/>
                  <a:gd name="T44" fmla="*/ 373 w 2312"/>
                  <a:gd name="T45" fmla="*/ 1632 h 2313"/>
                  <a:gd name="T46" fmla="*/ 486 w 2312"/>
                  <a:gd name="T47" fmla="*/ 1725 h 2313"/>
                  <a:gd name="T48" fmla="*/ 693 w 2312"/>
                  <a:gd name="T49" fmla="*/ 1526 h 2313"/>
                  <a:gd name="T50" fmla="*/ 812 w 2312"/>
                  <a:gd name="T51" fmla="*/ 1566 h 2313"/>
                  <a:gd name="T52" fmla="*/ 840 w 2312"/>
                  <a:gd name="T53" fmla="*/ 1839 h 2313"/>
                  <a:gd name="T54" fmla="*/ 1019 w 2312"/>
                  <a:gd name="T55" fmla="*/ 1846 h 2313"/>
                  <a:gd name="T56" fmla="*/ 1039 w 2312"/>
                  <a:gd name="T57" fmla="*/ 1559 h 2313"/>
                  <a:gd name="T58" fmla="*/ 1192 w 2312"/>
                  <a:gd name="T59" fmla="*/ 1520 h 2313"/>
                  <a:gd name="T60" fmla="*/ 1373 w 2312"/>
                  <a:gd name="T61" fmla="*/ 1719 h 2313"/>
                  <a:gd name="T62" fmla="*/ 1492 w 2312"/>
                  <a:gd name="T63" fmla="*/ 1646 h 2313"/>
                  <a:gd name="T64" fmla="*/ 1373 w 2312"/>
                  <a:gd name="T65" fmla="*/ 1406 h 2313"/>
                  <a:gd name="T66" fmla="*/ 1452 w 2312"/>
                  <a:gd name="T67" fmla="*/ 1306 h 2313"/>
                  <a:gd name="T68" fmla="*/ 1692 w 2312"/>
                  <a:gd name="T69" fmla="*/ 1419 h 2313"/>
                  <a:gd name="T70" fmla="*/ 1765 w 2312"/>
                  <a:gd name="T71" fmla="*/ 1293 h 2313"/>
                  <a:gd name="T72" fmla="*/ 1546 w 2312"/>
                  <a:gd name="T73" fmla="*/ 1133 h 2313"/>
                  <a:gd name="T74" fmla="*/ 1572 w 2312"/>
                  <a:gd name="T75" fmla="*/ 993 h 2313"/>
                  <a:gd name="T76" fmla="*/ 1845 w 2312"/>
                  <a:gd name="T77" fmla="*/ 966 h 2313"/>
                  <a:gd name="T78" fmla="*/ 1839 w 2312"/>
                  <a:gd name="T79" fmla="*/ 826 h 2313"/>
                  <a:gd name="T80" fmla="*/ 1566 w 2312"/>
                  <a:gd name="T81" fmla="*/ 786 h 2313"/>
                  <a:gd name="T82" fmla="*/ 1539 w 2312"/>
                  <a:gd name="T83" fmla="*/ 680 h 2313"/>
                  <a:gd name="T84" fmla="*/ 1759 w 2312"/>
                  <a:gd name="T85" fmla="*/ 527 h 2313"/>
                  <a:gd name="T86" fmla="*/ 1685 w 2312"/>
                  <a:gd name="T87" fmla="*/ 400 h 2313"/>
                  <a:gd name="T88" fmla="*/ 1439 w 2312"/>
                  <a:gd name="T89" fmla="*/ 500 h 2313"/>
                  <a:gd name="T90" fmla="*/ 1359 w 2312"/>
                  <a:gd name="T91" fmla="*/ 420 h 2313"/>
                  <a:gd name="T92" fmla="*/ 1485 w 2312"/>
                  <a:gd name="T93" fmla="*/ 187 h 2313"/>
                  <a:gd name="T94" fmla="*/ 1365 w 2312"/>
                  <a:gd name="T95" fmla="*/ 113 h 2313"/>
                  <a:gd name="T96" fmla="*/ 1172 w 2312"/>
                  <a:gd name="T97" fmla="*/ 306 h 2313"/>
                  <a:gd name="T98" fmla="*/ 0 w 2312"/>
                  <a:gd name="T99" fmla="*/ 0 h 2313"/>
                  <a:gd name="T100" fmla="*/ 2312 w 2312"/>
                  <a:gd name="T101" fmla="*/ 2313 h 2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T98" t="T99" r="T100" b="T101"/>
                <a:pathLst>
                  <a:path w="2312" h="2313">
                    <a:moveTo>
                      <a:pt x="1469" y="384"/>
                    </a:moveTo>
                    <a:lnTo>
                      <a:pt x="1285" y="342"/>
                    </a:lnTo>
                    <a:lnTo>
                      <a:pt x="1260" y="0"/>
                    </a:lnTo>
                    <a:lnTo>
                      <a:pt x="1035" y="17"/>
                    </a:lnTo>
                    <a:lnTo>
                      <a:pt x="1018" y="342"/>
                    </a:lnTo>
                    <a:lnTo>
                      <a:pt x="868" y="393"/>
                    </a:lnTo>
                    <a:lnTo>
                      <a:pt x="651" y="117"/>
                    </a:lnTo>
                    <a:lnTo>
                      <a:pt x="501" y="201"/>
                    </a:lnTo>
                    <a:lnTo>
                      <a:pt x="643" y="509"/>
                    </a:lnTo>
                    <a:lnTo>
                      <a:pt x="543" y="610"/>
                    </a:lnTo>
                    <a:lnTo>
                      <a:pt x="217" y="493"/>
                    </a:lnTo>
                    <a:lnTo>
                      <a:pt x="142" y="618"/>
                    </a:lnTo>
                    <a:lnTo>
                      <a:pt x="392" y="835"/>
                    </a:lnTo>
                    <a:lnTo>
                      <a:pt x="351" y="1002"/>
                    </a:lnTo>
                    <a:lnTo>
                      <a:pt x="8" y="1027"/>
                    </a:lnTo>
                    <a:lnTo>
                      <a:pt x="0" y="1211"/>
                    </a:lnTo>
                    <a:lnTo>
                      <a:pt x="351" y="1261"/>
                    </a:lnTo>
                    <a:lnTo>
                      <a:pt x="384" y="1419"/>
                    </a:lnTo>
                    <a:lnTo>
                      <a:pt x="125" y="1653"/>
                    </a:lnTo>
                    <a:lnTo>
                      <a:pt x="217" y="1795"/>
                    </a:lnTo>
                    <a:lnTo>
                      <a:pt x="509" y="1661"/>
                    </a:lnTo>
                    <a:lnTo>
                      <a:pt x="618" y="1770"/>
                    </a:lnTo>
                    <a:lnTo>
                      <a:pt x="467" y="2045"/>
                    </a:lnTo>
                    <a:lnTo>
                      <a:pt x="609" y="2162"/>
                    </a:lnTo>
                    <a:lnTo>
                      <a:pt x="868" y="1912"/>
                    </a:lnTo>
                    <a:lnTo>
                      <a:pt x="1018" y="1962"/>
                    </a:lnTo>
                    <a:lnTo>
                      <a:pt x="1052" y="2304"/>
                    </a:lnTo>
                    <a:lnTo>
                      <a:pt x="1277" y="2313"/>
                    </a:lnTo>
                    <a:lnTo>
                      <a:pt x="1302" y="1954"/>
                    </a:lnTo>
                    <a:lnTo>
                      <a:pt x="1494" y="1904"/>
                    </a:lnTo>
                    <a:lnTo>
                      <a:pt x="1720" y="2154"/>
                    </a:lnTo>
                    <a:lnTo>
                      <a:pt x="1870" y="2062"/>
                    </a:lnTo>
                    <a:lnTo>
                      <a:pt x="1720" y="1762"/>
                    </a:lnTo>
                    <a:lnTo>
                      <a:pt x="1820" y="1636"/>
                    </a:lnTo>
                    <a:lnTo>
                      <a:pt x="2120" y="1778"/>
                    </a:lnTo>
                    <a:lnTo>
                      <a:pt x="2212" y="1620"/>
                    </a:lnTo>
                    <a:lnTo>
                      <a:pt x="1937" y="1419"/>
                    </a:lnTo>
                    <a:lnTo>
                      <a:pt x="1970" y="1244"/>
                    </a:lnTo>
                    <a:lnTo>
                      <a:pt x="2312" y="1211"/>
                    </a:lnTo>
                    <a:lnTo>
                      <a:pt x="2304" y="1035"/>
                    </a:lnTo>
                    <a:lnTo>
                      <a:pt x="1962" y="985"/>
                    </a:lnTo>
                    <a:lnTo>
                      <a:pt x="1928" y="852"/>
                    </a:lnTo>
                    <a:lnTo>
                      <a:pt x="2204" y="660"/>
                    </a:lnTo>
                    <a:lnTo>
                      <a:pt x="2112" y="501"/>
                    </a:lnTo>
                    <a:lnTo>
                      <a:pt x="1803" y="626"/>
                    </a:lnTo>
                    <a:lnTo>
                      <a:pt x="1703" y="526"/>
                    </a:lnTo>
                    <a:lnTo>
                      <a:pt x="1861" y="234"/>
                    </a:lnTo>
                    <a:lnTo>
                      <a:pt x="1711" y="142"/>
                    </a:lnTo>
                    <a:lnTo>
                      <a:pt x="1469" y="38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7A"/>
                  </a:gs>
                  <a:gs pos="100000">
                    <a:srgbClr val="000054"/>
                  </a:gs>
                </a:gsLst>
                <a:lin ang="135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en-US">
                  <a:latin typeface="Arial Narrow" pitchFamily="32" charset="0"/>
                  <a:ea typeface="+mn-ea"/>
                </a:endParaRPr>
              </a:p>
            </p:txBody>
          </p:sp>
          <p:sp>
            <p:nvSpPr>
              <p:cNvPr id="1034" name="Freeform 10"/>
              <p:cNvSpPr>
                <a:spLocks noChangeArrowheads="1"/>
              </p:cNvSpPr>
              <p:nvPr/>
            </p:nvSpPr>
            <p:spPr bwMode="auto">
              <a:xfrm>
                <a:off x="4500" y="1610"/>
                <a:ext cx="1265" cy="2516"/>
              </a:xfrm>
              <a:custGeom>
                <a:avLst/>
                <a:gdLst>
                  <a:gd name="T0" fmla="*/ 1265 w 1265"/>
                  <a:gd name="T1" fmla="*/ 0 h 2518"/>
                  <a:gd name="T2" fmla="*/ 1128 w 1265"/>
                  <a:gd name="T3" fmla="*/ 18 h 2518"/>
                  <a:gd name="T4" fmla="*/ 1110 w 1265"/>
                  <a:gd name="T5" fmla="*/ 372 h 2518"/>
                  <a:gd name="T6" fmla="*/ 946 w 1265"/>
                  <a:gd name="T7" fmla="*/ 428 h 2518"/>
                  <a:gd name="T8" fmla="*/ 710 w 1265"/>
                  <a:gd name="T9" fmla="*/ 127 h 2518"/>
                  <a:gd name="T10" fmla="*/ 546 w 1265"/>
                  <a:gd name="T11" fmla="*/ 219 h 2518"/>
                  <a:gd name="T12" fmla="*/ 701 w 1265"/>
                  <a:gd name="T13" fmla="*/ 555 h 2518"/>
                  <a:gd name="T14" fmla="*/ 592 w 1265"/>
                  <a:gd name="T15" fmla="*/ 665 h 2518"/>
                  <a:gd name="T16" fmla="*/ 237 w 1265"/>
                  <a:gd name="T17" fmla="*/ 537 h 2518"/>
                  <a:gd name="T18" fmla="*/ 155 w 1265"/>
                  <a:gd name="T19" fmla="*/ 674 h 2518"/>
                  <a:gd name="T20" fmla="*/ 427 w 1265"/>
                  <a:gd name="T21" fmla="*/ 911 h 2518"/>
                  <a:gd name="T22" fmla="*/ 383 w 1265"/>
                  <a:gd name="T23" fmla="*/ 1093 h 2518"/>
                  <a:gd name="T24" fmla="*/ 9 w 1265"/>
                  <a:gd name="T25" fmla="*/ 1121 h 2518"/>
                  <a:gd name="T26" fmla="*/ 0 w 1265"/>
                  <a:gd name="T27" fmla="*/ 1321 h 2518"/>
                  <a:gd name="T28" fmla="*/ 383 w 1265"/>
                  <a:gd name="T29" fmla="*/ 1375 h 2518"/>
                  <a:gd name="T30" fmla="*/ 419 w 1265"/>
                  <a:gd name="T31" fmla="*/ 1548 h 2518"/>
                  <a:gd name="T32" fmla="*/ 136 w 1265"/>
                  <a:gd name="T33" fmla="*/ 1803 h 2518"/>
                  <a:gd name="T34" fmla="*/ 237 w 1265"/>
                  <a:gd name="T35" fmla="*/ 1958 h 2518"/>
                  <a:gd name="T36" fmla="*/ 555 w 1265"/>
                  <a:gd name="T37" fmla="*/ 1812 h 2518"/>
                  <a:gd name="T38" fmla="*/ 674 w 1265"/>
                  <a:gd name="T39" fmla="*/ 1931 h 2518"/>
                  <a:gd name="T40" fmla="*/ 509 w 1265"/>
                  <a:gd name="T41" fmla="*/ 2231 h 2518"/>
                  <a:gd name="T42" fmla="*/ 664 w 1265"/>
                  <a:gd name="T43" fmla="*/ 2359 h 2518"/>
                  <a:gd name="T44" fmla="*/ 946 w 1265"/>
                  <a:gd name="T45" fmla="*/ 2086 h 2518"/>
                  <a:gd name="T46" fmla="*/ 1110 w 1265"/>
                  <a:gd name="T47" fmla="*/ 2141 h 2518"/>
                  <a:gd name="T48" fmla="*/ 1147 w 1265"/>
                  <a:gd name="T49" fmla="*/ 2514 h 2518"/>
                  <a:gd name="T50" fmla="*/ 1265 w 1265"/>
                  <a:gd name="T51" fmla="*/ 2517 h 2518"/>
                  <a:gd name="T52" fmla="*/ 1265 w 1265"/>
                  <a:gd name="T53" fmla="*/ 0 h 2518"/>
                  <a:gd name="T54" fmla="*/ 0 w 1265"/>
                  <a:gd name="T55" fmla="*/ 0 h 2518"/>
                  <a:gd name="T56" fmla="*/ 1265 w 1265"/>
                  <a:gd name="T57" fmla="*/ 2518 h 2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T54" t="T55" r="T56" b="T57"/>
                <a:pathLst>
                  <a:path w="1265" h="2518">
                    <a:moveTo>
                      <a:pt x="1265" y="0"/>
                    </a:moveTo>
                    <a:lnTo>
                      <a:pt x="1128" y="18"/>
                    </a:lnTo>
                    <a:lnTo>
                      <a:pt x="1110" y="372"/>
                    </a:lnTo>
                    <a:lnTo>
                      <a:pt x="946" y="428"/>
                    </a:lnTo>
                    <a:lnTo>
                      <a:pt x="710" y="127"/>
                    </a:lnTo>
                    <a:lnTo>
                      <a:pt x="546" y="219"/>
                    </a:lnTo>
                    <a:lnTo>
                      <a:pt x="701" y="555"/>
                    </a:lnTo>
                    <a:lnTo>
                      <a:pt x="592" y="665"/>
                    </a:lnTo>
                    <a:lnTo>
                      <a:pt x="237" y="537"/>
                    </a:lnTo>
                    <a:lnTo>
                      <a:pt x="155" y="674"/>
                    </a:lnTo>
                    <a:lnTo>
                      <a:pt x="427" y="911"/>
                    </a:lnTo>
                    <a:lnTo>
                      <a:pt x="383" y="1093"/>
                    </a:lnTo>
                    <a:lnTo>
                      <a:pt x="9" y="1121"/>
                    </a:lnTo>
                    <a:lnTo>
                      <a:pt x="0" y="1322"/>
                    </a:lnTo>
                    <a:lnTo>
                      <a:pt x="383" y="1376"/>
                    </a:lnTo>
                    <a:lnTo>
                      <a:pt x="419" y="1549"/>
                    </a:lnTo>
                    <a:lnTo>
                      <a:pt x="136" y="1804"/>
                    </a:lnTo>
                    <a:lnTo>
                      <a:pt x="237" y="1959"/>
                    </a:lnTo>
                    <a:lnTo>
                      <a:pt x="555" y="1813"/>
                    </a:lnTo>
                    <a:lnTo>
                      <a:pt x="674" y="1932"/>
                    </a:lnTo>
                    <a:lnTo>
                      <a:pt x="509" y="2232"/>
                    </a:lnTo>
                    <a:lnTo>
                      <a:pt x="664" y="2360"/>
                    </a:lnTo>
                    <a:lnTo>
                      <a:pt x="946" y="2087"/>
                    </a:lnTo>
                    <a:lnTo>
                      <a:pt x="1110" y="2142"/>
                    </a:lnTo>
                    <a:lnTo>
                      <a:pt x="1147" y="2515"/>
                    </a:lnTo>
                    <a:lnTo>
                      <a:pt x="1265" y="2518"/>
                    </a:lnTo>
                    <a:lnTo>
                      <a:pt x="126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7A"/>
                  </a:gs>
                  <a:gs pos="100000">
                    <a:srgbClr val="555BAD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en-US">
                  <a:latin typeface="Arial Narrow" pitchFamily="32" charset="0"/>
                  <a:ea typeface="+mn-ea"/>
                </a:endParaRPr>
              </a:p>
            </p:txBody>
          </p:sp>
        </p:grpSp>
        <p:pic>
          <p:nvPicPr>
            <p:cNvPr id="1033" name="Picture 11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" y="-2"/>
              <a:ext cx="506" cy="4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02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2388"/>
            <a:ext cx="7759700" cy="1011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187450"/>
            <a:ext cx="7759700" cy="5576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066800" y="6324600"/>
            <a:ext cx="19018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 Narrow" pitchFamily="32" charset="0"/>
              <a:ea typeface="+mn-ea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3505200" y="6324600"/>
            <a:ext cx="28924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 Narrow" pitchFamily="32" charset="0"/>
              <a:ea typeface="+mn-ea"/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6934200" y="6324600"/>
            <a:ext cx="189230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 Narrow" pitchFamily="3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E4D8101-0D9E-467E-9A50-8BC4330FC5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EBD189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EBD189"/>
          </a:solidFill>
          <a:latin typeface="Impact" pitchFamily="32" charset="0"/>
          <a:ea typeface="MS Gothic" pitchFamily="49" charset="0"/>
          <a:cs typeface="MS Gothic" pitchFamily="49" charset="0"/>
        </a:defRPr>
      </a:lvl2pPr>
      <a:lvl3pPr algn="l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EBD189"/>
          </a:solidFill>
          <a:latin typeface="Impact" pitchFamily="32" charset="0"/>
          <a:ea typeface="MS Gothic" pitchFamily="49" charset="0"/>
          <a:cs typeface="MS Gothic" pitchFamily="49" charset="0"/>
        </a:defRPr>
      </a:lvl3pPr>
      <a:lvl4pPr algn="l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EBD189"/>
          </a:solidFill>
          <a:latin typeface="Impact" pitchFamily="32" charset="0"/>
          <a:ea typeface="MS Gothic" pitchFamily="49" charset="0"/>
          <a:cs typeface="MS Gothic" pitchFamily="49" charset="0"/>
        </a:defRPr>
      </a:lvl4pPr>
      <a:lvl5pPr algn="l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EBD189"/>
          </a:solidFill>
          <a:latin typeface="Impact" pitchFamily="32" charset="0"/>
          <a:ea typeface="MS Gothic" pitchFamily="49" charset="0"/>
          <a:cs typeface="MS Gothic" pitchFamily="49" charset="0"/>
        </a:defRPr>
      </a:lvl5pPr>
      <a:lvl6pPr marL="2514600" indent="-228600" algn="l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EBD189"/>
          </a:solidFill>
          <a:latin typeface="Impact" pitchFamily="32" charset="0"/>
          <a:ea typeface="MS Gothic" pitchFamily="49" charset="0"/>
          <a:cs typeface="MS Gothic" pitchFamily="49" charset="0"/>
        </a:defRPr>
      </a:lvl6pPr>
      <a:lvl7pPr marL="2971800" indent="-228600" algn="l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EBD189"/>
          </a:solidFill>
          <a:latin typeface="Impact" pitchFamily="32" charset="0"/>
          <a:ea typeface="MS Gothic" pitchFamily="49" charset="0"/>
          <a:cs typeface="MS Gothic" pitchFamily="49" charset="0"/>
        </a:defRPr>
      </a:lvl7pPr>
      <a:lvl8pPr marL="3429000" indent="-228600" algn="l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EBD189"/>
          </a:solidFill>
          <a:latin typeface="Impact" pitchFamily="32" charset="0"/>
          <a:ea typeface="MS Gothic" pitchFamily="49" charset="0"/>
          <a:cs typeface="MS Gothic" pitchFamily="49" charset="0"/>
        </a:defRPr>
      </a:lvl8pPr>
      <a:lvl9pPr marL="3886200" indent="-228600" algn="l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EBD189"/>
          </a:solidFill>
          <a:latin typeface="Impact" pitchFamily="32" charset="0"/>
          <a:ea typeface="MS Gothic" pitchFamily="49" charset="0"/>
          <a:cs typeface="MS Gothic" pitchFamily="49" charset="0"/>
        </a:defRPr>
      </a:lvl9pPr>
    </p:titleStyle>
    <p:bodyStyle>
      <a:lvl1pPr marL="342900" indent="-342900" algn="l" defTabSz="457200" rtl="0" eaLnBrk="0" fontAlgn="base" hangingPunct="0">
        <a:lnSpc>
          <a:spcPct val="85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EAEAEA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5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EAEAEA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EAEAEA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EAEAEA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EAEAEA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8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AEAEA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8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AEAEA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8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AEAEA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8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AEAE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-11113" y="-3175"/>
            <a:ext cx="9161463" cy="6891338"/>
            <a:chOff x="-7" y="-2"/>
            <a:chExt cx="5771" cy="4341"/>
          </a:xfrm>
        </p:grpSpPr>
        <p:grpSp>
          <p:nvGrpSpPr>
            <p:cNvPr id="2056" name="Group 2"/>
            <p:cNvGrpSpPr>
              <a:grpSpLocks/>
            </p:cNvGrpSpPr>
            <p:nvPr/>
          </p:nvGrpSpPr>
          <p:grpSpPr bwMode="auto">
            <a:xfrm>
              <a:off x="-7" y="4"/>
              <a:ext cx="5771" cy="4335"/>
              <a:chOff x="-7" y="4"/>
              <a:chExt cx="5771" cy="4335"/>
            </a:xfrm>
          </p:grpSpPr>
          <p:sp>
            <p:nvSpPr>
              <p:cNvPr id="2" name="Freeform 3"/>
              <p:cNvSpPr>
                <a:spLocks noChangeArrowheads="1"/>
              </p:cNvSpPr>
              <p:nvPr/>
            </p:nvSpPr>
            <p:spPr bwMode="auto">
              <a:xfrm>
                <a:off x="-7" y="1155"/>
                <a:ext cx="1429" cy="1706"/>
              </a:xfrm>
              <a:custGeom>
                <a:avLst/>
                <a:gdLst>
                  <a:gd name="T0" fmla="*/ 808 w 1429"/>
                  <a:gd name="T1" fmla="*/ 283 h 1707"/>
                  <a:gd name="T2" fmla="*/ 673 w 1429"/>
                  <a:gd name="T3" fmla="*/ 252 h 1707"/>
                  <a:gd name="T4" fmla="*/ 654 w 1429"/>
                  <a:gd name="T5" fmla="*/ 0 h 1707"/>
                  <a:gd name="T6" fmla="*/ 488 w 1429"/>
                  <a:gd name="T7" fmla="*/ 13 h 1707"/>
                  <a:gd name="T8" fmla="*/ 476 w 1429"/>
                  <a:gd name="T9" fmla="*/ 252 h 1707"/>
                  <a:gd name="T10" fmla="*/ 365 w 1429"/>
                  <a:gd name="T11" fmla="*/ 290 h 1707"/>
                  <a:gd name="T12" fmla="*/ 206 w 1429"/>
                  <a:gd name="T13" fmla="*/ 86 h 1707"/>
                  <a:gd name="T14" fmla="*/ 95 w 1429"/>
                  <a:gd name="T15" fmla="*/ 148 h 1707"/>
                  <a:gd name="T16" fmla="*/ 200 w 1429"/>
                  <a:gd name="T17" fmla="*/ 376 h 1707"/>
                  <a:gd name="T18" fmla="*/ 126 w 1429"/>
                  <a:gd name="T19" fmla="*/ 450 h 1707"/>
                  <a:gd name="T20" fmla="*/ 0 w 1429"/>
                  <a:gd name="T21" fmla="*/ 423 h 1707"/>
                  <a:gd name="T22" fmla="*/ 0 w 1429"/>
                  <a:gd name="T23" fmla="*/ 1273 h 1707"/>
                  <a:gd name="T24" fmla="*/ 101 w 1429"/>
                  <a:gd name="T25" fmla="*/ 1226 h 1707"/>
                  <a:gd name="T26" fmla="*/ 181 w 1429"/>
                  <a:gd name="T27" fmla="*/ 1306 h 1707"/>
                  <a:gd name="T28" fmla="*/ 70 w 1429"/>
                  <a:gd name="T29" fmla="*/ 1509 h 1707"/>
                  <a:gd name="T30" fmla="*/ 175 w 1429"/>
                  <a:gd name="T31" fmla="*/ 1596 h 1707"/>
                  <a:gd name="T32" fmla="*/ 365 w 1429"/>
                  <a:gd name="T33" fmla="*/ 1411 h 1707"/>
                  <a:gd name="T34" fmla="*/ 476 w 1429"/>
                  <a:gd name="T35" fmla="*/ 1448 h 1707"/>
                  <a:gd name="T36" fmla="*/ 501 w 1429"/>
                  <a:gd name="T37" fmla="*/ 1700 h 1707"/>
                  <a:gd name="T38" fmla="*/ 667 w 1429"/>
                  <a:gd name="T39" fmla="*/ 1707 h 1707"/>
                  <a:gd name="T40" fmla="*/ 685 w 1429"/>
                  <a:gd name="T41" fmla="*/ 1442 h 1707"/>
                  <a:gd name="T42" fmla="*/ 826 w 1429"/>
                  <a:gd name="T43" fmla="*/ 1405 h 1707"/>
                  <a:gd name="T44" fmla="*/ 993 w 1429"/>
                  <a:gd name="T45" fmla="*/ 1590 h 1707"/>
                  <a:gd name="T46" fmla="*/ 1103 w 1429"/>
                  <a:gd name="T47" fmla="*/ 1522 h 1707"/>
                  <a:gd name="T48" fmla="*/ 993 w 1429"/>
                  <a:gd name="T49" fmla="*/ 1300 h 1707"/>
                  <a:gd name="T50" fmla="*/ 1067 w 1429"/>
                  <a:gd name="T51" fmla="*/ 1207 h 1707"/>
                  <a:gd name="T52" fmla="*/ 1288 w 1429"/>
                  <a:gd name="T53" fmla="*/ 1312 h 1707"/>
                  <a:gd name="T54" fmla="*/ 1355 w 1429"/>
                  <a:gd name="T55" fmla="*/ 1196 h 1707"/>
                  <a:gd name="T56" fmla="*/ 1153 w 1429"/>
                  <a:gd name="T57" fmla="*/ 1047 h 1707"/>
                  <a:gd name="T58" fmla="*/ 1177 w 1429"/>
                  <a:gd name="T59" fmla="*/ 918 h 1707"/>
                  <a:gd name="T60" fmla="*/ 1429 w 1429"/>
                  <a:gd name="T61" fmla="*/ 894 h 1707"/>
                  <a:gd name="T62" fmla="*/ 1423 w 1429"/>
                  <a:gd name="T63" fmla="*/ 764 h 1707"/>
                  <a:gd name="T64" fmla="*/ 1171 w 1429"/>
                  <a:gd name="T65" fmla="*/ 727 h 1707"/>
                  <a:gd name="T66" fmla="*/ 1146 w 1429"/>
                  <a:gd name="T67" fmla="*/ 629 h 1707"/>
                  <a:gd name="T68" fmla="*/ 1349 w 1429"/>
                  <a:gd name="T69" fmla="*/ 487 h 1707"/>
                  <a:gd name="T70" fmla="*/ 1282 w 1429"/>
                  <a:gd name="T71" fmla="*/ 370 h 1707"/>
                  <a:gd name="T72" fmla="*/ 1054 w 1429"/>
                  <a:gd name="T73" fmla="*/ 462 h 1707"/>
                  <a:gd name="T74" fmla="*/ 980 w 1429"/>
                  <a:gd name="T75" fmla="*/ 388 h 1707"/>
                  <a:gd name="T76" fmla="*/ 1097 w 1429"/>
                  <a:gd name="T77" fmla="*/ 173 h 1707"/>
                  <a:gd name="T78" fmla="*/ 986 w 1429"/>
                  <a:gd name="T79" fmla="*/ 105 h 1707"/>
                  <a:gd name="T80" fmla="*/ 808 w 1429"/>
                  <a:gd name="T81" fmla="*/ 283 h 1707"/>
                  <a:gd name="T82" fmla="*/ 0 w 1429"/>
                  <a:gd name="T83" fmla="*/ 0 h 1707"/>
                  <a:gd name="T84" fmla="*/ 1429 w 1429"/>
                  <a:gd name="T85" fmla="*/ 1707 h 1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T82" t="T83" r="T84" b="T85"/>
                <a:pathLst>
                  <a:path w="1429" h="1707">
                    <a:moveTo>
                      <a:pt x="808" y="283"/>
                    </a:moveTo>
                    <a:lnTo>
                      <a:pt x="673" y="252"/>
                    </a:lnTo>
                    <a:lnTo>
                      <a:pt x="654" y="0"/>
                    </a:lnTo>
                    <a:lnTo>
                      <a:pt x="488" y="13"/>
                    </a:lnTo>
                    <a:lnTo>
                      <a:pt x="476" y="252"/>
                    </a:lnTo>
                    <a:lnTo>
                      <a:pt x="365" y="290"/>
                    </a:lnTo>
                    <a:lnTo>
                      <a:pt x="206" y="86"/>
                    </a:lnTo>
                    <a:lnTo>
                      <a:pt x="95" y="148"/>
                    </a:lnTo>
                    <a:lnTo>
                      <a:pt x="200" y="376"/>
                    </a:lnTo>
                    <a:lnTo>
                      <a:pt x="126" y="450"/>
                    </a:lnTo>
                    <a:lnTo>
                      <a:pt x="0" y="423"/>
                    </a:lnTo>
                    <a:lnTo>
                      <a:pt x="0" y="1273"/>
                    </a:lnTo>
                    <a:lnTo>
                      <a:pt x="101" y="1226"/>
                    </a:lnTo>
                    <a:lnTo>
                      <a:pt x="181" y="1306"/>
                    </a:lnTo>
                    <a:lnTo>
                      <a:pt x="70" y="1509"/>
                    </a:lnTo>
                    <a:lnTo>
                      <a:pt x="175" y="1596"/>
                    </a:lnTo>
                    <a:lnTo>
                      <a:pt x="365" y="1411"/>
                    </a:lnTo>
                    <a:lnTo>
                      <a:pt x="476" y="1448"/>
                    </a:lnTo>
                    <a:lnTo>
                      <a:pt x="501" y="1700"/>
                    </a:lnTo>
                    <a:lnTo>
                      <a:pt x="667" y="1707"/>
                    </a:lnTo>
                    <a:lnTo>
                      <a:pt x="685" y="1442"/>
                    </a:lnTo>
                    <a:lnTo>
                      <a:pt x="826" y="1405"/>
                    </a:lnTo>
                    <a:lnTo>
                      <a:pt x="993" y="1590"/>
                    </a:lnTo>
                    <a:lnTo>
                      <a:pt x="1103" y="1522"/>
                    </a:lnTo>
                    <a:lnTo>
                      <a:pt x="993" y="1300"/>
                    </a:lnTo>
                    <a:lnTo>
                      <a:pt x="1067" y="1207"/>
                    </a:lnTo>
                    <a:lnTo>
                      <a:pt x="1288" y="1312"/>
                    </a:lnTo>
                    <a:lnTo>
                      <a:pt x="1355" y="1196"/>
                    </a:lnTo>
                    <a:lnTo>
                      <a:pt x="1153" y="1047"/>
                    </a:lnTo>
                    <a:lnTo>
                      <a:pt x="1177" y="918"/>
                    </a:lnTo>
                    <a:lnTo>
                      <a:pt x="1429" y="894"/>
                    </a:lnTo>
                    <a:lnTo>
                      <a:pt x="1423" y="764"/>
                    </a:lnTo>
                    <a:lnTo>
                      <a:pt x="1171" y="727"/>
                    </a:lnTo>
                    <a:lnTo>
                      <a:pt x="1146" y="629"/>
                    </a:lnTo>
                    <a:lnTo>
                      <a:pt x="1349" y="487"/>
                    </a:lnTo>
                    <a:lnTo>
                      <a:pt x="1282" y="370"/>
                    </a:lnTo>
                    <a:lnTo>
                      <a:pt x="1054" y="462"/>
                    </a:lnTo>
                    <a:lnTo>
                      <a:pt x="980" y="388"/>
                    </a:lnTo>
                    <a:lnTo>
                      <a:pt x="1097" y="173"/>
                    </a:lnTo>
                    <a:lnTo>
                      <a:pt x="986" y="105"/>
                    </a:lnTo>
                    <a:lnTo>
                      <a:pt x="808" y="28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176BB"/>
                  </a:gs>
                  <a:gs pos="100000">
                    <a:srgbClr val="00007A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en-US">
                  <a:latin typeface="Arial Narrow" pitchFamily="32" charset="0"/>
                  <a:ea typeface="+mn-ea"/>
                </a:endParaRPr>
              </a:p>
            </p:txBody>
          </p:sp>
          <p:sp>
            <p:nvSpPr>
              <p:cNvPr id="2052" name="Freeform 4"/>
              <p:cNvSpPr>
                <a:spLocks noChangeArrowheads="1"/>
              </p:cNvSpPr>
              <p:nvPr/>
            </p:nvSpPr>
            <p:spPr bwMode="auto">
              <a:xfrm>
                <a:off x="68" y="9"/>
                <a:ext cx="528" cy="496"/>
              </a:xfrm>
              <a:custGeom>
                <a:avLst/>
                <a:gdLst>
                  <a:gd name="T0" fmla="*/ 335 w 528"/>
                  <a:gd name="T1" fmla="*/ 56 h 496"/>
                  <a:gd name="T2" fmla="*/ 293 w 528"/>
                  <a:gd name="T3" fmla="*/ 46 h 496"/>
                  <a:gd name="T4" fmla="*/ 288 w 528"/>
                  <a:gd name="T5" fmla="*/ 0 h 496"/>
                  <a:gd name="T6" fmla="*/ 238 w 528"/>
                  <a:gd name="T7" fmla="*/ 0 h 496"/>
                  <a:gd name="T8" fmla="*/ 232 w 528"/>
                  <a:gd name="T9" fmla="*/ 46 h 496"/>
                  <a:gd name="T10" fmla="*/ 198 w 528"/>
                  <a:gd name="T11" fmla="*/ 58 h 496"/>
                  <a:gd name="T12" fmla="*/ 146 w 528"/>
                  <a:gd name="T13" fmla="*/ 0 h 496"/>
                  <a:gd name="T14" fmla="*/ 114 w 528"/>
                  <a:gd name="T15" fmla="*/ 14 h 496"/>
                  <a:gd name="T16" fmla="*/ 147 w 528"/>
                  <a:gd name="T17" fmla="*/ 84 h 496"/>
                  <a:gd name="T18" fmla="*/ 124 w 528"/>
                  <a:gd name="T19" fmla="*/ 107 h 496"/>
                  <a:gd name="T20" fmla="*/ 50 w 528"/>
                  <a:gd name="T21" fmla="*/ 81 h 496"/>
                  <a:gd name="T22" fmla="*/ 32 w 528"/>
                  <a:gd name="T23" fmla="*/ 109 h 496"/>
                  <a:gd name="T24" fmla="*/ 90 w 528"/>
                  <a:gd name="T25" fmla="*/ 159 h 496"/>
                  <a:gd name="T26" fmla="*/ 80 w 528"/>
                  <a:gd name="T27" fmla="*/ 197 h 496"/>
                  <a:gd name="T28" fmla="*/ 2 w 528"/>
                  <a:gd name="T29" fmla="*/ 202 h 496"/>
                  <a:gd name="T30" fmla="*/ 0 w 528"/>
                  <a:gd name="T31" fmla="*/ 244 h 496"/>
                  <a:gd name="T32" fmla="*/ 80 w 528"/>
                  <a:gd name="T33" fmla="*/ 256 h 496"/>
                  <a:gd name="T34" fmla="*/ 88 w 528"/>
                  <a:gd name="T35" fmla="*/ 292 h 496"/>
                  <a:gd name="T36" fmla="*/ 29 w 528"/>
                  <a:gd name="T37" fmla="*/ 345 h 496"/>
                  <a:gd name="T38" fmla="*/ 50 w 528"/>
                  <a:gd name="T39" fmla="*/ 378 h 496"/>
                  <a:gd name="T40" fmla="*/ 116 w 528"/>
                  <a:gd name="T41" fmla="*/ 347 h 496"/>
                  <a:gd name="T42" fmla="*/ 141 w 528"/>
                  <a:gd name="T43" fmla="*/ 372 h 496"/>
                  <a:gd name="T44" fmla="*/ 107 w 528"/>
                  <a:gd name="T45" fmla="*/ 435 h 496"/>
                  <a:gd name="T46" fmla="*/ 139 w 528"/>
                  <a:gd name="T47" fmla="*/ 462 h 496"/>
                  <a:gd name="T48" fmla="*/ 198 w 528"/>
                  <a:gd name="T49" fmla="*/ 404 h 496"/>
                  <a:gd name="T50" fmla="*/ 232 w 528"/>
                  <a:gd name="T51" fmla="*/ 416 h 496"/>
                  <a:gd name="T52" fmla="*/ 240 w 528"/>
                  <a:gd name="T53" fmla="*/ 494 h 496"/>
                  <a:gd name="T54" fmla="*/ 292 w 528"/>
                  <a:gd name="T55" fmla="*/ 496 h 496"/>
                  <a:gd name="T56" fmla="*/ 297 w 528"/>
                  <a:gd name="T57" fmla="*/ 414 h 496"/>
                  <a:gd name="T58" fmla="*/ 341 w 528"/>
                  <a:gd name="T59" fmla="*/ 403 h 496"/>
                  <a:gd name="T60" fmla="*/ 393 w 528"/>
                  <a:gd name="T61" fmla="*/ 460 h 496"/>
                  <a:gd name="T62" fmla="*/ 427 w 528"/>
                  <a:gd name="T63" fmla="*/ 439 h 496"/>
                  <a:gd name="T64" fmla="*/ 393 w 528"/>
                  <a:gd name="T65" fmla="*/ 370 h 496"/>
                  <a:gd name="T66" fmla="*/ 416 w 528"/>
                  <a:gd name="T67" fmla="*/ 341 h 496"/>
                  <a:gd name="T68" fmla="*/ 484 w 528"/>
                  <a:gd name="T69" fmla="*/ 374 h 496"/>
                  <a:gd name="T70" fmla="*/ 505 w 528"/>
                  <a:gd name="T71" fmla="*/ 338 h 496"/>
                  <a:gd name="T72" fmla="*/ 442 w 528"/>
                  <a:gd name="T73" fmla="*/ 292 h 496"/>
                  <a:gd name="T74" fmla="*/ 450 w 528"/>
                  <a:gd name="T75" fmla="*/ 252 h 496"/>
                  <a:gd name="T76" fmla="*/ 528 w 528"/>
                  <a:gd name="T77" fmla="*/ 244 h 496"/>
                  <a:gd name="T78" fmla="*/ 526 w 528"/>
                  <a:gd name="T79" fmla="*/ 204 h 496"/>
                  <a:gd name="T80" fmla="*/ 448 w 528"/>
                  <a:gd name="T81" fmla="*/ 193 h 496"/>
                  <a:gd name="T82" fmla="*/ 440 w 528"/>
                  <a:gd name="T83" fmla="*/ 162 h 496"/>
                  <a:gd name="T84" fmla="*/ 503 w 528"/>
                  <a:gd name="T85" fmla="*/ 119 h 496"/>
                  <a:gd name="T86" fmla="*/ 482 w 528"/>
                  <a:gd name="T87" fmla="*/ 82 h 496"/>
                  <a:gd name="T88" fmla="*/ 412 w 528"/>
                  <a:gd name="T89" fmla="*/ 111 h 496"/>
                  <a:gd name="T90" fmla="*/ 389 w 528"/>
                  <a:gd name="T91" fmla="*/ 88 h 496"/>
                  <a:gd name="T92" fmla="*/ 425 w 528"/>
                  <a:gd name="T93" fmla="*/ 21 h 496"/>
                  <a:gd name="T94" fmla="*/ 391 w 528"/>
                  <a:gd name="T95" fmla="*/ 0 h 496"/>
                  <a:gd name="T96" fmla="*/ 335 w 528"/>
                  <a:gd name="T97" fmla="*/ 56 h 496"/>
                  <a:gd name="T98" fmla="*/ 0 w 528"/>
                  <a:gd name="T99" fmla="*/ 0 h 496"/>
                  <a:gd name="T100" fmla="*/ 528 w 528"/>
                  <a:gd name="T101" fmla="*/ 496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T98" t="T99" r="T100" b="T101"/>
                <a:pathLst>
                  <a:path w="528" h="496">
                    <a:moveTo>
                      <a:pt x="335" y="56"/>
                    </a:moveTo>
                    <a:lnTo>
                      <a:pt x="293" y="46"/>
                    </a:lnTo>
                    <a:lnTo>
                      <a:pt x="288" y="0"/>
                    </a:lnTo>
                    <a:lnTo>
                      <a:pt x="238" y="0"/>
                    </a:lnTo>
                    <a:lnTo>
                      <a:pt x="232" y="46"/>
                    </a:lnTo>
                    <a:lnTo>
                      <a:pt x="198" y="58"/>
                    </a:lnTo>
                    <a:lnTo>
                      <a:pt x="146" y="0"/>
                    </a:lnTo>
                    <a:lnTo>
                      <a:pt x="114" y="14"/>
                    </a:lnTo>
                    <a:lnTo>
                      <a:pt x="147" y="84"/>
                    </a:lnTo>
                    <a:lnTo>
                      <a:pt x="124" y="107"/>
                    </a:lnTo>
                    <a:lnTo>
                      <a:pt x="50" y="81"/>
                    </a:lnTo>
                    <a:lnTo>
                      <a:pt x="32" y="109"/>
                    </a:lnTo>
                    <a:lnTo>
                      <a:pt x="90" y="159"/>
                    </a:lnTo>
                    <a:lnTo>
                      <a:pt x="80" y="197"/>
                    </a:lnTo>
                    <a:lnTo>
                      <a:pt x="2" y="202"/>
                    </a:lnTo>
                    <a:lnTo>
                      <a:pt x="0" y="244"/>
                    </a:lnTo>
                    <a:lnTo>
                      <a:pt x="80" y="256"/>
                    </a:lnTo>
                    <a:lnTo>
                      <a:pt x="88" y="292"/>
                    </a:lnTo>
                    <a:lnTo>
                      <a:pt x="29" y="345"/>
                    </a:lnTo>
                    <a:lnTo>
                      <a:pt x="50" y="378"/>
                    </a:lnTo>
                    <a:lnTo>
                      <a:pt x="116" y="347"/>
                    </a:lnTo>
                    <a:lnTo>
                      <a:pt x="141" y="372"/>
                    </a:lnTo>
                    <a:lnTo>
                      <a:pt x="107" y="435"/>
                    </a:lnTo>
                    <a:lnTo>
                      <a:pt x="139" y="462"/>
                    </a:lnTo>
                    <a:lnTo>
                      <a:pt x="198" y="404"/>
                    </a:lnTo>
                    <a:lnTo>
                      <a:pt x="232" y="416"/>
                    </a:lnTo>
                    <a:lnTo>
                      <a:pt x="240" y="494"/>
                    </a:lnTo>
                    <a:lnTo>
                      <a:pt x="292" y="496"/>
                    </a:lnTo>
                    <a:lnTo>
                      <a:pt x="297" y="414"/>
                    </a:lnTo>
                    <a:lnTo>
                      <a:pt x="341" y="403"/>
                    </a:lnTo>
                    <a:lnTo>
                      <a:pt x="393" y="460"/>
                    </a:lnTo>
                    <a:lnTo>
                      <a:pt x="427" y="439"/>
                    </a:lnTo>
                    <a:lnTo>
                      <a:pt x="393" y="370"/>
                    </a:lnTo>
                    <a:lnTo>
                      <a:pt x="416" y="341"/>
                    </a:lnTo>
                    <a:lnTo>
                      <a:pt x="484" y="374"/>
                    </a:lnTo>
                    <a:lnTo>
                      <a:pt x="505" y="338"/>
                    </a:lnTo>
                    <a:lnTo>
                      <a:pt x="442" y="292"/>
                    </a:lnTo>
                    <a:lnTo>
                      <a:pt x="450" y="252"/>
                    </a:lnTo>
                    <a:lnTo>
                      <a:pt x="528" y="244"/>
                    </a:lnTo>
                    <a:lnTo>
                      <a:pt x="526" y="204"/>
                    </a:lnTo>
                    <a:lnTo>
                      <a:pt x="448" y="193"/>
                    </a:lnTo>
                    <a:lnTo>
                      <a:pt x="440" y="162"/>
                    </a:lnTo>
                    <a:lnTo>
                      <a:pt x="503" y="119"/>
                    </a:lnTo>
                    <a:lnTo>
                      <a:pt x="482" y="82"/>
                    </a:lnTo>
                    <a:lnTo>
                      <a:pt x="412" y="111"/>
                    </a:lnTo>
                    <a:lnTo>
                      <a:pt x="389" y="88"/>
                    </a:lnTo>
                    <a:lnTo>
                      <a:pt x="425" y="21"/>
                    </a:lnTo>
                    <a:lnTo>
                      <a:pt x="391" y="0"/>
                    </a:lnTo>
                    <a:lnTo>
                      <a:pt x="335" y="5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CAB40"/>
                  </a:gs>
                  <a:gs pos="100000">
                    <a:srgbClr val="00007A"/>
                  </a:gs>
                </a:gsLst>
                <a:lin ang="135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en-US">
                  <a:latin typeface="Arial Narrow" pitchFamily="32" charset="0"/>
                  <a:ea typeface="+mn-ea"/>
                </a:endParaRPr>
              </a:p>
            </p:txBody>
          </p:sp>
          <p:sp>
            <p:nvSpPr>
              <p:cNvPr id="2053" name="Freeform 5"/>
              <p:cNvSpPr>
                <a:spLocks noChangeArrowheads="1"/>
              </p:cNvSpPr>
              <p:nvPr/>
            </p:nvSpPr>
            <p:spPr bwMode="auto">
              <a:xfrm>
                <a:off x="751" y="222"/>
                <a:ext cx="1428" cy="1430"/>
              </a:xfrm>
              <a:custGeom>
                <a:avLst/>
                <a:gdLst>
                  <a:gd name="T0" fmla="*/ 907 w 2312"/>
                  <a:gd name="T1" fmla="*/ 237 h 2313"/>
                  <a:gd name="T2" fmla="*/ 794 w 2312"/>
                  <a:gd name="T3" fmla="*/ 211 h 2313"/>
                  <a:gd name="T4" fmla="*/ 778 w 2312"/>
                  <a:gd name="T5" fmla="*/ 0 h 2313"/>
                  <a:gd name="T6" fmla="*/ 639 w 2312"/>
                  <a:gd name="T7" fmla="*/ 11 h 2313"/>
                  <a:gd name="T8" fmla="*/ 629 w 2312"/>
                  <a:gd name="T9" fmla="*/ 211 h 2313"/>
                  <a:gd name="T10" fmla="*/ 536 w 2312"/>
                  <a:gd name="T11" fmla="*/ 243 h 2313"/>
                  <a:gd name="T12" fmla="*/ 402 w 2312"/>
                  <a:gd name="T13" fmla="*/ 72 h 2313"/>
                  <a:gd name="T14" fmla="*/ 309 w 2312"/>
                  <a:gd name="T15" fmla="*/ 124 h 2313"/>
                  <a:gd name="T16" fmla="*/ 397 w 2312"/>
                  <a:gd name="T17" fmla="*/ 315 h 2313"/>
                  <a:gd name="T18" fmla="*/ 335 w 2312"/>
                  <a:gd name="T19" fmla="*/ 377 h 2313"/>
                  <a:gd name="T20" fmla="*/ 134 w 2312"/>
                  <a:gd name="T21" fmla="*/ 305 h 2313"/>
                  <a:gd name="T22" fmla="*/ 88 w 2312"/>
                  <a:gd name="T23" fmla="*/ 382 h 2313"/>
                  <a:gd name="T24" fmla="*/ 242 w 2312"/>
                  <a:gd name="T25" fmla="*/ 516 h 2313"/>
                  <a:gd name="T26" fmla="*/ 217 w 2312"/>
                  <a:gd name="T27" fmla="*/ 619 h 2313"/>
                  <a:gd name="T28" fmla="*/ 5 w 2312"/>
                  <a:gd name="T29" fmla="*/ 635 h 2313"/>
                  <a:gd name="T30" fmla="*/ 0 w 2312"/>
                  <a:gd name="T31" fmla="*/ 749 h 2313"/>
                  <a:gd name="T32" fmla="*/ 217 w 2312"/>
                  <a:gd name="T33" fmla="*/ 780 h 2313"/>
                  <a:gd name="T34" fmla="*/ 237 w 2312"/>
                  <a:gd name="T35" fmla="*/ 877 h 2313"/>
                  <a:gd name="T36" fmla="*/ 77 w 2312"/>
                  <a:gd name="T37" fmla="*/ 1022 h 2313"/>
                  <a:gd name="T38" fmla="*/ 134 w 2312"/>
                  <a:gd name="T39" fmla="*/ 1110 h 2313"/>
                  <a:gd name="T40" fmla="*/ 314 w 2312"/>
                  <a:gd name="T41" fmla="*/ 1027 h 2313"/>
                  <a:gd name="T42" fmla="*/ 382 w 2312"/>
                  <a:gd name="T43" fmla="*/ 1094 h 2313"/>
                  <a:gd name="T44" fmla="*/ 288 w 2312"/>
                  <a:gd name="T45" fmla="*/ 1264 h 2313"/>
                  <a:gd name="T46" fmla="*/ 376 w 2312"/>
                  <a:gd name="T47" fmla="*/ 1337 h 2313"/>
                  <a:gd name="T48" fmla="*/ 536 w 2312"/>
                  <a:gd name="T49" fmla="*/ 1182 h 2313"/>
                  <a:gd name="T50" fmla="*/ 629 w 2312"/>
                  <a:gd name="T51" fmla="*/ 1213 h 2313"/>
                  <a:gd name="T52" fmla="*/ 650 w 2312"/>
                  <a:gd name="T53" fmla="*/ 1424 h 2313"/>
                  <a:gd name="T54" fmla="*/ 789 w 2312"/>
                  <a:gd name="T55" fmla="*/ 1430 h 2313"/>
                  <a:gd name="T56" fmla="*/ 804 w 2312"/>
                  <a:gd name="T57" fmla="*/ 1208 h 2313"/>
                  <a:gd name="T58" fmla="*/ 923 w 2312"/>
                  <a:gd name="T59" fmla="*/ 1177 h 2313"/>
                  <a:gd name="T60" fmla="*/ 1062 w 2312"/>
                  <a:gd name="T61" fmla="*/ 1332 h 2313"/>
                  <a:gd name="T62" fmla="*/ 1155 w 2312"/>
                  <a:gd name="T63" fmla="*/ 1275 h 2313"/>
                  <a:gd name="T64" fmla="*/ 1062 w 2312"/>
                  <a:gd name="T65" fmla="*/ 1089 h 2313"/>
                  <a:gd name="T66" fmla="*/ 1124 w 2312"/>
                  <a:gd name="T67" fmla="*/ 1011 h 2313"/>
                  <a:gd name="T68" fmla="*/ 1309 w 2312"/>
                  <a:gd name="T69" fmla="*/ 1099 h 2313"/>
                  <a:gd name="T70" fmla="*/ 1366 w 2312"/>
                  <a:gd name="T71" fmla="*/ 1002 h 2313"/>
                  <a:gd name="T72" fmla="*/ 1196 w 2312"/>
                  <a:gd name="T73" fmla="*/ 877 h 2313"/>
                  <a:gd name="T74" fmla="*/ 1217 w 2312"/>
                  <a:gd name="T75" fmla="*/ 769 h 2313"/>
                  <a:gd name="T76" fmla="*/ 1428 w 2312"/>
                  <a:gd name="T77" fmla="*/ 749 h 2313"/>
                  <a:gd name="T78" fmla="*/ 1423 w 2312"/>
                  <a:gd name="T79" fmla="*/ 640 h 2313"/>
                  <a:gd name="T80" fmla="*/ 1212 w 2312"/>
                  <a:gd name="T81" fmla="*/ 609 h 2313"/>
                  <a:gd name="T82" fmla="*/ 1191 w 2312"/>
                  <a:gd name="T83" fmla="*/ 527 h 2313"/>
                  <a:gd name="T84" fmla="*/ 1361 w 2312"/>
                  <a:gd name="T85" fmla="*/ 408 h 2313"/>
                  <a:gd name="T86" fmla="*/ 1304 w 2312"/>
                  <a:gd name="T87" fmla="*/ 310 h 2313"/>
                  <a:gd name="T88" fmla="*/ 1114 w 2312"/>
                  <a:gd name="T89" fmla="*/ 387 h 2313"/>
                  <a:gd name="T90" fmla="*/ 1052 w 2312"/>
                  <a:gd name="T91" fmla="*/ 325 h 2313"/>
                  <a:gd name="T92" fmla="*/ 1149 w 2312"/>
                  <a:gd name="T93" fmla="*/ 145 h 2313"/>
                  <a:gd name="T94" fmla="*/ 1057 w 2312"/>
                  <a:gd name="T95" fmla="*/ 88 h 2313"/>
                  <a:gd name="T96" fmla="*/ 907 w 2312"/>
                  <a:gd name="T97" fmla="*/ 237 h 2313"/>
                  <a:gd name="T98" fmla="*/ 0 w 2312"/>
                  <a:gd name="T99" fmla="*/ 0 h 2313"/>
                  <a:gd name="T100" fmla="*/ 2312 w 2312"/>
                  <a:gd name="T101" fmla="*/ 2313 h 2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T98" t="T99" r="T100" b="T101"/>
                <a:pathLst>
                  <a:path w="2312" h="2313">
                    <a:moveTo>
                      <a:pt x="1469" y="384"/>
                    </a:moveTo>
                    <a:lnTo>
                      <a:pt x="1285" y="342"/>
                    </a:lnTo>
                    <a:lnTo>
                      <a:pt x="1260" y="0"/>
                    </a:lnTo>
                    <a:lnTo>
                      <a:pt x="1035" y="17"/>
                    </a:lnTo>
                    <a:lnTo>
                      <a:pt x="1018" y="342"/>
                    </a:lnTo>
                    <a:lnTo>
                      <a:pt x="868" y="393"/>
                    </a:lnTo>
                    <a:lnTo>
                      <a:pt x="651" y="117"/>
                    </a:lnTo>
                    <a:lnTo>
                      <a:pt x="501" y="201"/>
                    </a:lnTo>
                    <a:lnTo>
                      <a:pt x="643" y="509"/>
                    </a:lnTo>
                    <a:lnTo>
                      <a:pt x="543" y="610"/>
                    </a:lnTo>
                    <a:lnTo>
                      <a:pt x="217" y="493"/>
                    </a:lnTo>
                    <a:lnTo>
                      <a:pt x="142" y="618"/>
                    </a:lnTo>
                    <a:lnTo>
                      <a:pt x="392" y="835"/>
                    </a:lnTo>
                    <a:lnTo>
                      <a:pt x="351" y="1002"/>
                    </a:lnTo>
                    <a:lnTo>
                      <a:pt x="8" y="1027"/>
                    </a:lnTo>
                    <a:lnTo>
                      <a:pt x="0" y="1211"/>
                    </a:lnTo>
                    <a:lnTo>
                      <a:pt x="351" y="1261"/>
                    </a:lnTo>
                    <a:lnTo>
                      <a:pt x="384" y="1419"/>
                    </a:lnTo>
                    <a:lnTo>
                      <a:pt x="125" y="1653"/>
                    </a:lnTo>
                    <a:lnTo>
                      <a:pt x="217" y="1795"/>
                    </a:lnTo>
                    <a:lnTo>
                      <a:pt x="509" y="1661"/>
                    </a:lnTo>
                    <a:lnTo>
                      <a:pt x="618" y="1770"/>
                    </a:lnTo>
                    <a:lnTo>
                      <a:pt x="467" y="2045"/>
                    </a:lnTo>
                    <a:lnTo>
                      <a:pt x="609" y="2162"/>
                    </a:lnTo>
                    <a:lnTo>
                      <a:pt x="868" y="1912"/>
                    </a:lnTo>
                    <a:lnTo>
                      <a:pt x="1018" y="1962"/>
                    </a:lnTo>
                    <a:lnTo>
                      <a:pt x="1052" y="2304"/>
                    </a:lnTo>
                    <a:lnTo>
                      <a:pt x="1277" y="2313"/>
                    </a:lnTo>
                    <a:lnTo>
                      <a:pt x="1302" y="1954"/>
                    </a:lnTo>
                    <a:lnTo>
                      <a:pt x="1494" y="1904"/>
                    </a:lnTo>
                    <a:lnTo>
                      <a:pt x="1720" y="2154"/>
                    </a:lnTo>
                    <a:lnTo>
                      <a:pt x="1870" y="2062"/>
                    </a:lnTo>
                    <a:lnTo>
                      <a:pt x="1720" y="1762"/>
                    </a:lnTo>
                    <a:lnTo>
                      <a:pt x="1820" y="1636"/>
                    </a:lnTo>
                    <a:lnTo>
                      <a:pt x="2120" y="1778"/>
                    </a:lnTo>
                    <a:lnTo>
                      <a:pt x="2212" y="1620"/>
                    </a:lnTo>
                    <a:lnTo>
                      <a:pt x="1937" y="1419"/>
                    </a:lnTo>
                    <a:lnTo>
                      <a:pt x="1970" y="1244"/>
                    </a:lnTo>
                    <a:lnTo>
                      <a:pt x="2312" y="1211"/>
                    </a:lnTo>
                    <a:lnTo>
                      <a:pt x="2304" y="1035"/>
                    </a:lnTo>
                    <a:lnTo>
                      <a:pt x="1962" y="985"/>
                    </a:lnTo>
                    <a:lnTo>
                      <a:pt x="1928" y="852"/>
                    </a:lnTo>
                    <a:lnTo>
                      <a:pt x="2204" y="660"/>
                    </a:lnTo>
                    <a:lnTo>
                      <a:pt x="2112" y="501"/>
                    </a:lnTo>
                    <a:lnTo>
                      <a:pt x="1803" y="626"/>
                    </a:lnTo>
                    <a:lnTo>
                      <a:pt x="1703" y="526"/>
                    </a:lnTo>
                    <a:lnTo>
                      <a:pt x="1861" y="234"/>
                    </a:lnTo>
                    <a:lnTo>
                      <a:pt x="1711" y="142"/>
                    </a:lnTo>
                    <a:lnTo>
                      <a:pt x="1469" y="38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54"/>
                  </a:gs>
                  <a:gs pos="100000">
                    <a:srgbClr val="00007A"/>
                  </a:gs>
                </a:gsLst>
                <a:lin ang="81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en-US">
                  <a:latin typeface="Arial Narrow" pitchFamily="32" charset="0"/>
                  <a:ea typeface="+mn-ea"/>
                </a:endParaRPr>
              </a:p>
            </p:txBody>
          </p:sp>
          <p:sp>
            <p:nvSpPr>
              <p:cNvPr id="2054" name="Freeform 6"/>
              <p:cNvSpPr>
                <a:spLocks noChangeArrowheads="1"/>
              </p:cNvSpPr>
              <p:nvPr/>
            </p:nvSpPr>
            <p:spPr bwMode="auto">
              <a:xfrm>
                <a:off x="1595" y="798"/>
                <a:ext cx="2310" cy="2312"/>
              </a:xfrm>
              <a:custGeom>
                <a:avLst/>
                <a:gdLst>
                  <a:gd name="T0" fmla="*/ 1468 w 2312"/>
                  <a:gd name="T1" fmla="*/ 384 h 2313"/>
                  <a:gd name="T2" fmla="*/ 1284 w 2312"/>
                  <a:gd name="T3" fmla="*/ 342 h 2313"/>
                  <a:gd name="T4" fmla="*/ 1259 w 2312"/>
                  <a:gd name="T5" fmla="*/ 0 h 2313"/>
                  <a:gd name="T6" fmla="*/ 1035 w 2312"/>
                  <a:gd name="T7" fmla="*/ 17 h 2313"/>
                  <a:gd name="T8" fmla="*/ 1018 w 2312"/>
                  <a:gd name="T9" fmla="*/ 342 h 2313"/>
                  <a:gd name="T10" fmla="*/ 868 w 2312"/>
                  <a:gd name="T11" fmla="*/ 393 h 2313"/>
                  <a:gd name="T12" fmla="*/ 651 w 2312"/>
                  <a:gd name="T13" fmla="*/ 117 h 2313"/>
                  <a:gd name="T14" fmla="*/ 501 w 2312"/>
                  <a:gd name="T15" fmla="*/ 201 h 2313"/>
                  <a:gd name="T16" fmla="*/ 643 w 2312"/>
                  <a:gd name="T17" fmla="*/ 509 h 2313"/>
                  <a:gd name="T18" fmla="*/ 543 w 2312"/>
                  <a:gd name="T19" fmla="*/ 610 h 2313"/>
                  <a:gd name="T20" fmla="*/ 217 w 2312"/>
                  <a:gd name="T21" fmla="*/ 493 h 2313"/>
                  <a:gd name="T22" fmla="*/ 142 w 2312"/>
                  <a:gd name="T23" fmla="*/ 618 h 2313"/>
                  <a:gd name="T24" fmla="*/ 392 w 2312"/>
                  <a:gd name="T25" fmla="*/ 835 h 2313"/>
                  <a:gd name="T26" fmla="*/ 351 w 2312"/>
                  <a:gd name="T27" fmla="*/ 1002 h 2313"/>
                  <a:gd name="T28" fmla="*/ 8 w 2312"/>
                  <a:gd name="T29" fmla="*/ 1027 h 2313"/>
                  <a:gd name="T30" fmla="*/ 0 w 2312"/>
                  <a:gd name="T31" fmla="*/ 1211 h 2313"/>
                  <a:gd name="T32" fmla="*/ 351 w 2312"/>
                  <a:gd name="T33" fmla="*/ 1261 h 2313"/>
                  <a:gd name="T34" fmla="*/ 384 w 2312"/>
                  <a:gd name="T35" fmla="*/ 1419 h 2313"/>
                  <a:gd name="T36" fmla="*/ 125 w 2312"/>
                  <a:gd name="T37" fmla="*/ 1653 h 2313"/>
                  <a:gd name="T38" fmla="*/ 217 w 2312"/>
                  <a:gd name="T39" fmla="*/ 1795 h 2313"/>
                  <a:gd name="T40" fmla="*/ 509 w 2312"/>
                  <a:gd name="T41" fmla="*/ 1661 h 2313"/>
                  <a:gd name="T42" fmla="*/ 618 w 2312"/>
                  <a:gd name="T43" fmla="*/ 1770 h 2313"/>
                  <a:gd name="T44" fmla="*/ 467 w 2312"/>
                  <a:gd name="T45" fmla="*/ 2045 h 2313"/>
                  <a:gd name="T46" fmla="*/ 609 w 2312"/>
                  <a:gd name="T47" fmla="*/ 2162 h 2313"/>
                  <a:gd name="T48" fmla="*/ 868 w 2312"/>
                  <a:gd name="T49" fmla="*/ 1912 h 2313"/>
                  <a:gd name="T50" fmla="*/ 1018 w 2312"/>
                  <a:gd name="T51" fmla="*/ 1962 h 2313"/>
                  <a:gd name="T52" fmla="*/ 1052 w 2312"/>
                  <a:gd name="T53" fmla="*/ 2304 h 2313"/>
                  <a:gd name="T54" fmla="*/ 1276 w 2312"/>
                  <a:gd name="T55" fmla="*/ 2313 h 2313"/>
                  <a:gd name="T56" fmla="*/ 1301 w 2312"/>
                  <a:gd name="T57" fmla="*/ 1954 h 2313"/>
                  <a:gd name="T58" fmla="*/ 1493 w 2312"/>
                  <a:gd name="T59" fmla="*/ 1904 h 2313"/>
                  <a:gd name="T60" fmla="*/ 1719 w 2312"/>
                  <a:gd name="T61" fmla="*/ 2154 h 2313"/>
                  <a:gd name="T62" fmla="*/ 1869 w 2312"/>
                  <a:gd name="T63" fmla="*/ 2062 h 2313"/>
                  <a:gd name="T64" fmla="*/ 1719 w 2312"/>
                  <a:gd name="T65" fmla="*/ 1762 h 2313"/>
                  <a:gd name="T66" fmla="*/ 1819 w 2312"/>
                  <a:gd name="T67" fmla="*/ 1636 h 2313"/>
                  <a:gd name="T68" fmla="*/ 2119 w 2312"/>
                  <a:gd name="T69" fmla="*/ 1778 h 2313"/>
                  <a:gd name="T70" fmla="*/ 2211 w 2312"/>
                  <a:gd name="T71" fmla="*/ 1620 h 2313"/>
                  <a:gd name="T72" fmla="*/ 1936 w 2312"/>
                  <a:gd name="T73" fmla="*/ 1419 h 2313"/>
                  <a:gd name="T74" fmla="*/ 1969 w 2312"/>
                  <a:gd name="T75" fmla="*/ 1244 h 2313"/>
                  <a:gd name="T76" fmla="*/ 2311 w 2312"/>
                  <a:gd name="T77" fmla="*/ 1211 h 2313"/>
                  <a:gd name="T78" fmla="*/ 2303 w 2312"/>
                  <a:gd name="T79" fmla="*/ 1035 h 2313"/>
                  <a:gd name="T80" fmla="*/ 1961 w 2312"/>
                  <a:gd name="T81" fmla="*/ 985 h 2313"/>
                  <a:gd name="T82" fmla="*/ 1927 w 2312"/>
                  <a:gd name="T83" fmla="*/ 852 h 2313"/>
                  <a:gd name="T84" fmla="*/ 2203 w 2312"/>
                  <a:gd name="T85" fmla="*/ 660 h 2313"/>
                  <a:gd name="T86" fmla="*/ 2111 w 2312"/>
                  <a:gd name="T87" fmla="*/ 501 h 2313"/>
                  <a:gd name="T88" fmla="*/ 1802 w 2312"/>
                  <a:gd name="T89" fmla="*/ 626 h 2313"/>
                  <a:gd name="T90" fmla="*/ 1702 w 2312"/>
                  <a:gd name="T91" fmla="*/ 526 h 2313"/>
                  <a:gd name="T92" fmla="*/ 1860 w 2312"/>
                  <a:gd name="T93" fmla="*/ 234 h 2313"/>
                  <a:gd name="T94" fmla="*/ 1710 w 2312"/>
                  <a:gd name="T95" fmla="*/ 142 h 2313"/>
                  <a:gd name="T96" fmla="*/ 1468 w 2312"/>
                  <a:gd name="T97" fmla="*/ 384 h 2313"/>
                  <a:gd name="T98" fmla="*/ 0 w 2312"/>
                  <a:gd name="T99" fmla="*/ 0 h 2313"/>
                  <a:gd name="T100" fmla="*/ 2312 w 2312"/>
                  <a:gd name="T101" fmla="*/ 2313 h 2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T98" t="T99" r="T100" b="T101"/>
                <a:pathLst>
                  <a:path w="2312" h="2313">
                    <a:moveTo>
                      <a:pt x="1469" y="384"/>
                    </a:moveTo>
                    <a:lnTo>
                      <a:pt x="1285" y="342"/>
                    </a:lnTo>
                    <a:lnTo>
                      <a:pt x="1260" y="0"/>
                    </a:lnTo>
                    <a:lnTo>
                      <a:pt x="1035" y="17"/>
                    </a:lnTo>
                    <a:lnTo>
                      <a:pt x="1018" y="342"/>
                    </a:lnTo>
                    <a:lnTo>
                      <a:pt x="868" y="393"/>
                    </a:lnTo>
                    <a:lnTo>
                      <a:pt x="651" y="117"/>
                    </a:lnTo>
                    <a:lnTo>
                      <a:pt x="501" y="201"/>
                    </a:lnTo>
                    <a:lnTo>
                      <a:pt x="643" y="509"/>
                    </a:lnTo>
                    <a:lnTo>
                      <a:pt x="543" y="610"/>
                    </a:lnTo>
                    <a:lnTo>
                      <a:pt x="217" y="493"/>
                    </a:lnTo>
                    <a:lnTo>
                      <a:pt x="142" y="618"/>
                    </a:lnTo>
                    <a:lnTo>
                      <a:pt x="392" y="835"/>
                    </a:lnTo>
                    <a:lnTo>
                      <a:pt x="351" y="1002"/>
                    </a:lnTo>
                    <a:lnTo>
                      <a:pt x="8" y="1027"/>
                    </a:lnTo>
                    <a:lnTo>
                      <a:pt x="0" y="1211"/>
                    </a:lnTo>
                    <a:lnTo>
                      <a:pt x="351" y="1261"/>
                    </a:lnTo>
                    <a:lnTo>
                      <a:pt x="384" y="1419"/>
                    </a:lnTo>
                    <a:lnTo>
                      <a:pt x="125" y="1653"/>
                    </a:lnTo>
                    <a:lnTo>
                      <a:pt x="217" y="1795"/>
                    </a:lnTo>
                    <a:lnTo>
                      <a:pt x="509" y="1661"/>
                    </a:lnTo>
                    <a:lnTo>
                      <a:pt x="618" y="1770"/>
                    </a:lnTo>
                    <a:lnTo>
                      <a:pt x="467" y="2045"/>
                    </a:lnTo>
                    <a:lnTo>
                      <a:pt x="609" y="2162"/>
                    </a:lnTo>
                    <a:lnTo>
                      <a:pt x="868" y="1912"/>
                    </a:lnTo>
                    <a:lnTo>
                      <a:pt x="1018" y="1962"/>
                    </a:lnTo>
                    <a:lnTo>
                      <a:pt x="1052" y="2304"/>
                    </a:lnTo>
                    <a:lnTo>
                      <a:pt x="1277" y="2313"/>
                    </a:lnTo>
                    <a:lnTo>
                      <a:pt x="1302" y="1954"/>
                    </a:lnTo>
                    <a:lnTo>
                      <a:pt x="1494" y="1904"/>
                    </a:lnTo>
                    <a:lnTo>
                      <a:pt x="1720" y="2154"/>
                    </a:lnTo>
                    <a:lnTo>
                      <a:pt x="1870" y="2062"/>
                    </a:lnTo>
                    <a:lnTo>
                      <a:pt x="1720" y="1762"/>
                    </a:lnTo>
                    <a:lnTo>
                      <a:pt x="1820" y="1636"/>
                    </a:lnTo>
                    <a:lnTo>
                      <a:pt x="2120" y="1778"/>
                    </a:lnTo>
                    <a:lnTo>
                      <a:pt x="2212" y="1620"/>
                    </a:lnTo>
                    <a:lnTo>
                      <a:pt x="1937" y="1419"/>
                    </a:lnTo>
                    <a:lnTo>
                      <a:pt x="1970" y="1244"/>
                    </a:lnTo>
                    <a:lnTo>
                      <a:pt x="2312" y="1211"/>
                    </a:lnTo>
                    <a:lnTo>
                      <a:pt x="2304" y="1035"/>
                    </a:lnTo>
                    <a:lnTo>
                      <a:pt x="1962" y="985"/>
                    </a:lnTo>
                    <a:lnTo>
                      <a:pt x="1928" y="852"/>
                    </a:lnTo>
                    <a:lnTo>
                      <a:pt x="2204" y="660"/>
                    </a:lnTo>
                    <a:lnTo>
                      <a:pt x="2112" y="501"/>
                    </a:lnTo>
                    <a:lnTo>
                      <a:pt x="1803" y="626"/>
                    </a:lnTo>
                    <a:lnTo>
                      <a:pt x="1703" y="526"/>
                    </a:lnTo>
                    <a:lnTo>
                      <a:pt x="1861" y="234"/>
                    </a:lnTo>
                    <a:lnTo>
                      <a:pt x="1711" y="142"/>
                    </a:lnTo>
                    <a:lnTo>
                      <a:pt x="1469" y="38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7A"/>
                  </a:gs>
                  <a:gs pos="100000">
                    <a:srgbClr val="000054"/>
                  </a:gs>
                </a:gsLst>
                <a:lin ang="135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en-US">
                  <a:latin typeface="Arial Narrow" pitchFamily="32" charset="0"/>
                  <a:ea typeface="+mn-ea"/>
                </a:endParaRPr>
              </a:p>
            </p:txBody>
          </p:sp>
          <p:sp>
            <p:nvSpPr>
              <p:cNvPr id="3" name="Freeform 7"/>
              <p:cNvSpPr>
                <a:spLocks noChangeArrowheads="1"/>
              </p:cNvSpPr>
              <p:nvPr/>
            </p:nvSpPr>
            <p:spPr bwMode="auto">
              <a:xfrm>
                <a:off x="2" y="3020"/>
                <a:ext cx="2153" cy="1320"/>
              </a:xfrm>
              <a:custGeom>
                <a:avLst/>
                <a:gdLst>
                  <a:gd name="T0" fmla="*/ 1368 w 2153"/>
                  <a:gd name="T1" fmla="*/ 358 h 1321"/>
                  <a:gd name="T2" fmla="*/ 1197 w 2153"/>
                  <a:gd name="T3" fmla="*/ 318 h 1321"/>
                  <a:gd name="T4" fmla="*/ 1173 w 2153"/>
                  <a:gd name="T5" fmla="*/ 0 h 1321"/>
                  <a:gd name="T6" fmla="*/ 964 w 2153"/>
                  <a:gd name="T7" fmla="*/ 16 h 1321"/>
                  <a:gd name="T8" fmla="*/ 948 w 2153"/>
                  <a:gd name="T9" fmla="*/ 318 h 1321"/>
                  <a:gd name="T10" fmla="*/ 808 w 2153"/>
                  <a:gd name="T11" fmla="*/ 366 h 1321"/>
                  <a:gd name="T12" fmla="*/ 606 w 2153"/>
                  <a:gd name="T13" fmla="*/ 109 h 1321"/>
                  <a:gd name="T14" fmla="*/ 467 w 2153"/>
                  <a:gd name="T15" fmla="*/ 187 h 1321"/>
                  <a:gd name="T16" fmla="*/ 599 w 2153"/>
                  <a:gd name="T17" fmla="*/ 474 h 1321"/>
                  <a:gd name="T18" fmla="*/ 506 w 2153"/>
                  <a:gd name="T19" fmla="*/ 568 h 1321"/>
                  <a:gd name="T20" fmla="*/ 202 w 2153"/>
                  <a:gd name="T21" fmla="*/ 459 h 1321"/>
                  <a:gd name="T22" fmla="*/ 132 w 2153"/>
                  <a:gd name="T23" fmla="*/ 576 h 1321"/>
                  <a:gd name="T24" fmla="*/ 365 w 2153"/>
                  <a:gd name="T25" fmla="*/ 778 h 1321"/>
                  <a:gd name="T26" fmla="*/ 327 w 2153"/>
                  <a:gd name="T27" fmla="*/ 933 h 1321"/>
                  <a:gd name="T28" fmla="*/ 7 w 2153"/>
                  <a:gd name="T29" fmla="*/ 956 h 1321"/>
                  <a:gd name="T30" fmla="*/ 0 w 2153"/>
                  <a:gd name="T31" fmla="*/ 1128 h 1321"/>
                  <a:gd name="T32" fmla="*/ 327 w 2153"/>
                  <a:gd name="T33" fmla="*/ 1174 h 1321"/>
                  <a:gd name="T34" fmla="*/ 358 w 2153"/>
                  <a:gd name="T35" fmla="*/ 1321 h 1321"/>
                  <a:gd name="T36" fmla="*/ 1804 w 2153"/>
                  <a:gd name="T37" fmla="*/ 1321 h 1321"/>
                  <a:gd name="T38" fmla="*/ 1835 w 2153"/>
                  <a:gd name="T39" fmla="*/ 1158 h 1321"/>
                  <a:gd name="T40" fmla="*/ 2153 w 2153"/>
                  <a:gd name="T41" fmla="*/ 1128 h 1321"/>
                  <a:gd name="T42" fmla="*/ 2146 w 2153"/>
                  <a:gd name="T43" fmla="*/ 964 h 1321"/>
                  <a:gd name="T44" fmla="*/ 1827 w 2153"/>
                  <a:gd name="T45" fmla="*/ 917 h 1321"/>
                  <a:gd name="T46" fmla="*/ 1795 w 2153"/>
                  <a:gd name="T47" fmla="*/ 793 h 1321"/>
                  <a:gd name="T48" fmla="*/ 2052 w 2153"/>
                  <a:gd name="T49" fmla="*/ 615 h 1321"/>
                  <a:gd name="T50" fmla="*/ 1967 w 2153"/>
                  <a:gd name="T51" fmla="*/ 467 h 1321"/>
                  <a:gd name="T52" fmla="*/ 1679 w 2153"/>
                  <a:gd name="T53" fmla="*/ 583 h 1321"/>
                  <a:gd name="T54" fmla="*/ 1586 w 2153"/>
                  <a:gd name="T55" fmla="*/ 490 h 1321"/>
                  <a:gd name="T56" fmla="*/ 1733 w 2153"/>
                  <a:gd name="T57" fmla="*/ 218 h 1321"/>
                  <a:gd name="T58" fmla="*/ 1593 w 2153"/>
                  <a:gd name="T59" fmla="*/ 132 h 1321"/>
                  <a:gd name="T60" fmla="*/ 1368 w 2153"/>
                  <a:gd name="T61" fmla="*/ 358 h 1321"/>
                  <a:gd name="T62" fmla="*/ 0 w 2153"/>
                  <a:gd name="T63" fmla="*/ 0 h 1321"/>
                  <a:gd name="T64" fmla="*/ 2153 w 2153"/>
                  <a:gd name="T65" fmla="*/ 1321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T62" t="T63" r="T64" b="T65"/>
                <a:pathLst>
                  <a:path w="2153" h="1321">
                    <a:moveTo>
                      <a:pt x="1368" y="358"/>
                    </a:moveTo>
                    <a:lnTo>
                      <a:pt x="1197" y="318"/>
                    </a:lnTo>
                    <a:lnTo>
                      <a:pt x="1173" y="0"/>
                    </a:lnTo>
                    <a:lnTo>
                      <a:pt x="964" y="16"/>
                    </a:lnTo>
                    <a:lnTo>
                      <a:pt x="948" y="318"/>
                    </a:lnTo>
                    <a:lnTo>
                      <a:pt x="808" y="366"/>
                    </a:lnTo>
                    <a:lnTo>
                      <a:pt x="606" y="109"/>
                    </a:lnTo>
                    <a:lnTo>
                      <a:pt x="467" y="187"/>
                    </a:lnTo>
                    <a:lnTo>
                      <a:pt x="599" y="474"/>
                    </a:lnTo>
                    <a:lnTo>
                      <a:pt x="506" y="568"/>
                    </a:lnTo>
                    <a:lnTo>
                      <a:pt x="202" y="459"/>
                    </a:lnTo>
                    <a:lnTo>
                      <a:pt x="132" y="576"/>
                    </a:lnTo>
                    <a:lnTo>
                      <a:pt x="365" y="778"/>
                    </a:lnTo>
                    <a:lnTo>
                      <a:pt x="327" y="933"/>
                    </a:lnTo>
                    <a:lnTo>
                      <a:pt x="7" y="956"/>
                    </a:lnTo>
                    <a:lnTo>
                      <a:pt x="0" y="1128"/>
                    </a:lnTo>
                    <a:lnTo>
                      <a:pt x="327" y="1174"/>
                    </a:lnTo>
                    <a:lnTo>
                      <a:pt x="358" y="1321"/>
                    </a:lnTo>
                    <a:lnTo>
                      <a:pt x="1804" y="1321"/>
                    </a:lnTo>
                    <a:lnTo>
                      <a:pt x="1835" y="1158"/>
                    </a:lnTo>
                    <a:lnTo>
                      <a:pt x="2153" y="1128"/>
                    </a:lnTo>
                    <a:lnTo>
                      <a:pt x="2146" y="964"/>
                    </a:lnTo>
                    <a:lnTo>
                      <a:pt x="1827" y="917"/>
                    </a:lnTo>
                    <a:lnTo>
                      <a:pt x="1795" y="793"/>
                    </a:lnTo>
                    <a:lnTo>
                      <a:pt x="2052" y="615"/>
                    </a:lnTo>
                    <a:lnTo>
                      <a:pt x="1967" y="467"/>
                    </a:lnTo>
                    <a:lnTo>
                      <a:pt x="1679" y="583"/>
                    </a:lnTo>
                    <a:lnTo>
                      <a:pt x="1586" y="490"/>
                    </a:lnTo>
                    <a:lnTo>
                      <a:pt x="1733" y="218"/>
                    </a:lnTo>
                    <a:lnTo>
                      <a:pt x="1593" y="132"/>
                    </a:lnTo>
                    <a:lnTo>
                      <a:pt x="1368" y="358"/>
                    </a:lnTo>
                    <a:close/>
                  </a:path>
                </a:pathLst>
              </a:custGeom>
              <a:solidFill>
                <a:srgbClr val="00007A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en-US">
                  <a:latin typeface="Arial Narrow" pitchFamily="32" charset="0"/>
                  <a:ea typeface="+mn-ea"/>
                </a:endParaRPr>
              </a:p>
            </p:txBody>
          </p:sp>
          <p:sp>
            <p:nvSpPr>
              <p:cNvPr id="4" name="Freeform 8"/>
              <p:cNvSpPr>
                <a:spLocks noChangeArrowheads="1"/>
              </p:cNvSpPr>
              <p:nvPr/>
            </p:nvSpPr>
            <p:spPr bwMode="auto">
              <a:xfrm>
                <a:off x="2830" y="2786"/>
                <a:ext cx="1426" cy="1425"/>
              </a:xfrm>
              <a:custGeom>
                <a:avLst/>
                <a:gdLst>
                  <a:gd name="T0" fmla="*/ 906 w 2312"/>
                  <a:gd name="T1" fmla="*/ 237 h 2313"/>
                  <a:gd name="T2" fmla="*/ 793 w 2312"/>
                  <a:gd name="T3" fmla="*/ 211 h 2313"/>
                  <a:gd name="T4" fmla="*/ 777 w 2312"/>
                  <a:gd name="T5" fmla="*/ 0 h 2313"/>
                  <a:gd name="T6" fmla="*/ 638 w 2312"/>
                  <a:gd name="T7" fmla="*/ 10 h 2313"/>
                  <a:gd name="T8" fmla="*/ 628 w 2312"/>
                  <a:gd name="T9" fmla="*/ 211 h 2313"/>
                  <a:gd name="T10" fmla="*/ 535 w 2312"/>
                  <a:gd name="T11" fmla="*/ 242 h 2313"/>
                  <a:gd name="T12" fmla="*/ 402 w 2312"/>
                  <a:gd name="T13" fmla="*/ 72 h 2313"/>
                  <a:gd name="T14" fmla="*/ 309 w 2312"/>
                  <a:gd name="T15" fmla="*/ 124 h 2313"/>
                  <a:gd name="T16" fmla="*/ 397 w 2312"/>
                  <a:gd name="T17" fmla="*/ 314 h 2313"/>
                  <a:gd name="T18" fmla="*/ 335 w 2312"/>
                  <a:gd name="T19" fmla="*/ 376 h 2313"/>
                  <a:gd name="T20" fmla="*/ 134 w 2312"/>
                  <a:gd name="T21" fmla="*/ 304 h 2313"/>
                  <a:gd name="T22" fmla="*/ 88 w 2312"/>
                  <a:gd name="T23" fmla="*/ 381 h 2313"/>
                  <a:gd name="T24" fmla="*/ 242 w 2312"/>
                  <a:gd name="T25" fmla="*/ 515 h 2313"/>
                  <a:gd name="T26" fmla="*/ 216 w 2312"/>
                  <a:gd name="T27" fmla="*/ 618 h 2313"/>
                  <a:gd name="T28" fmla="*/ 5 w 2312"/>
                  <a:gd name="T29" fmla="*/ 633 h 2313"/>
                  <a:gd name="T30" fmla="*/ 0 w 2312"/>
                  <a:gd name="T31" fmla="*/ 747 h 2313"/>
                  <a:gd name="T32" fmla="*/ 216 w 2312"/>
                  <a:gd name="T33" fmla="*/ 777 h 2313"/>
                  <a:gd name="T34" fmla="*/ 237 w 2312"/>
                  <a:gd name="T35" fmla="*/ 875 h 2313"/>
                  <a:gd name="T36" fmla="*/ 77 w 2312"/>
                  <a:gd name="T37" fmla="*/ 1019 h 2313"/>
                  <a:gd name="T38" fmla="*/ 134 w 2312"/>
                  <a:gd name="T39" fmla="*/ 1107 h 2313"/>
                  <a:gd name="T40" fmla="*/ 314 w 2312"/>
                  <a:gd name="T41" fmla="*/ 1024 h 2313"/>
                  <a:gd name="T42" fmla="*/ 381 w 2312"/>
                  <a:gd name="T43" fmla="*/ 1091 h 2313"/>
                  <a:gd name="T44" fmla="*/ 288 w 2312"/>
                  <a:gd name="T45" fmla="*/ 1261 h 2313"/>
                  <a:gd name="T46" fmla="*/ 376 w 2312"/>
                  <a:gd name="T47" fmla="*/ 1333 h 2313"/>
                  <a:gd name="T48" fmla="*/ 535 w 2312"/>
                  <a:gd name="T49" fmla="*/ 1179 h 2313"/>
                  <a:gd name="T50" fmla="*/ 628 w 2312"/>
                  <a:gd name="T51" fmla="*/ 1210 h 2313"/>
                  <a:gd name="T52" fmla="*/ 649 w 2312"/>
                  <a:gd name="T53" fmla="*/ 1420 h 2313"/>
                  <a:gd name="T54" fmla="*/ 788 w 2312"/>
                  <a:gd name="T55" fmla="*/ 1426 h 2313"/>
                  <a:gd name="T56" fmla="*/ 803 w 2312"/>
                  <a:gd name="T57" fmla="*/ 1205 h 2313"/>
                  <a:gd name="T58" fmla="*/ 921 w 2312"/>
                  <a:gd name="T59" fmla="*/ 1174 h 2313"/>
                  <a:gd name="T60" fmla="*/ 1061 w 2312"/>
                  <a:gd name="T61" fmla="*/ 1328 h 2313"/>
                  <a:gd name="T62" fmla="*/ 1153 w 2312"/>
                  <a:gd name="T63" fmla="*/ 1271 h 2313"/>
                  <a:gd name="T64" fmla="*/ 1061 w 2312"/>
                  <a:gd name="T65" fmla="*/ 1086 h 2313"/>
                  <a:gd name="T66" fmla="*/ 1123 w 2312"/>
                  <a:gd name="T67" fmla="*/ 1009 h 2313"/>
                  <a:gd name="T68" fmla="*/ 1308 w 2312"/>
                  <a:gd name="T69" fmla="*/ 1096 h 2313"/>
                  <a:gd name="T70" fmla="*/ 1364 w 2312"/>
                  <a:gd name="T71" fmla="*/ 999 h 2313"/>
                  <a:gd name="T72" fmla="*/ 1195 w 2312"/>
                  <a:gd name="T73" fmla="*/ 875 h 2313"/>
                  <a:gd name="T74" fmla="*/ 1215 w 2312"/>
                  <a:gd name="T75" fmla="*/ 767 h 2313"/>
                  <a:gd name="T76" fmla="*/ 1426 w 2312"/>
                  <a:gd name="T77" fmla="*/ 747 h 2313"/>
                  <a:gd name="T78" fmla="*/ 1421 w 2312"/>
                  <a:gd name="T79" fmla="*/ 638 h 2313"/>
                  <a:gd name="T80" fmla="*/ 1210 w 2312"/>
                  <a:gd name="T81" fmla="*/ 607 h 2313"/>
                  <a:gd name="T82" fmla="*/ 1189 w 2312"/>
                  <a:gd name="T83" fmla="*/ 525 h 2313"/>
                  <a:gd name="T84" fmla="*/ 1359 w 2312"/>
                  <a:gd name="T85" fmla="*/ 407 h 2313"/>
                  <a:gd name="T86" fmla="*/ 1303 w 2312"/>
                  <a:gd name="T87" fmla="*/ 309 h 2313"/>
                  <a:gd name="T88" fmla="*/ 1112 w 2312"/>
                  <a:gd name="T89" fmla="*/ 386 h 2313"/>
                  <a:gd name="T90" fmla="*/ 1050 w 2312"/>
                  <a:gd name="T91" fmla="*/ 324 h 2313"/>
                  <a:gd name="T92" fmla="*/ 1148 w 2312"/>
                  <a:gd name="T93" fmla="*/ 144 h 2313"/>
                  <a:gd name="T94" fmla="*/ 1055 w 2312"/>
                  <a:gd name="T95" fmla="*/ 88 h 2313"/>
                  <a:gd name="T96" fmla="*/ 906 w 2312"/>
                  <a:gd name="T97" fmla="*/ 237 h 2313"/>
                  <a:gd name="T98" fmla="*/ 0 w 2312"/>
                  <a:gd name="T99" fmla="*/ 0 h 2313"/>
                  <a:gd name="T100" fmla="*/ 2312 w 2312"/>
                  <a:gd name="T101" fmla="*/ 2313 h 2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T98" t="T99" r="T100" b="T101"/>
                <a:pathLst>
                  <a:path w="2312" h="2313">
                    <a:moveTo>
                      <a:pt x="1469" y="384"/>
                    </a:moveTo>
                    <a:lnTo>
                      <a:pt x="1285" y="342"/>
                    </a:lnTo>
                    <a:lnTo>
                      <a:pt x="1260" y="0"/>
                    </a:lnTo>
                    <a:lnTo>
                      <a:pt x="1035" y="17"/>
                    </a:lnTo>
                    <a:lnTo>
                      <a:pt x="1018" y="342"/>
                    </a:lnTo>
                    <a:lnTo>
                      <a:pt x="868" y="393"/>
                    </a:lnTo>
                    <a:lnTo>
                      <a:pt x="651" y="117"/>
                    </a:lnTo>
                    <a:lnTo>
                      <a:pt x="501" y="201"/>
                    </a:lnTo>
                    <a:lnTo>
                      <a:pt x="643" y="509"/>
                    </a:lnTo>
                    <a:lnTo>
                      <a:pt x="543" y="610"/>
                    </a:lnTo>
                    <a:lnTo>
                      <a:pt x="217" y="493"/>
                    </a:lnTo>
                    <a:lnTo>
                      <a:pt x="142" y="618"/>
                    </a:lnTo>
                    <a:lnTo>
                      <a:pt x="392" y="835"/>
                    </a:lnTo>
                    <a:lnTo>
                      <a:pt x="351" y="1002"/>
                    </a:lnTo>
                    <a:lnTo>
                      <a:pt x="8" y="1027"/>
                    </a:lnTo>
                    <a:lnTo>
                      <a:pt x="0" y="1211"/>
                    </a:lnTo>
                    <a:lnTo>
                      <a:pt x="351" y="1261"/>
                    </a:lnTo>
                    <a:lnTo>
                      <a:pt x="384" y="1419"/>
                    </a:lnTo>
                    <a:lnTo>
                      <a:pt x="125" y="1653"/>
                    </a:lnTo>
                    <a:lnTo>
                      <a:pt x="217" y="1795"/>
                    </a:lnTo>
                    <a:lnTo>
                      <a:pt x="509" y="1661"/>
                    </a:lnTo>
                    <a:lnTo>
                      <a:pt x="618" y="1770"/>
                    </a:lnTo>
                    <a:lnTo>
                      <a:pt x="467" y="2045"/>
                    </a:lnTo>
                    <a:lnTo>
                      <a:pt x="609" y="2162"/>
                    </a:lnTo>
                    <a:lnTo>
                      <a:pt x="868" y="1912"/>
                    </a:lnTo>
                    <a:lnTo>
                      <a:pt x="1018" y="1962"/>
                    </a:lnTo>
                    <a:lnTo>
                      <a:pt x="1052" y="2304"/>
                    </a:lnTo>
                    <a:lnTo>
                      <a:pt x="1277" y="2313"/>
                    </a:lnTo>
                    <a:lnTo>
                      <a:pt x="1302" y="1954"/>
                    </a:lnTo>
                    <a:lnTo>
                      <a:pt x="1494" y="1904"/>
                    </a:lnTo>
                    <a:lnTo>
                      <a:pt x="1720" y="2154"/>
                    </a:lnTo>
                    <a:lnTo>
                      <a:pt x="1870" y="2062"/>
                    </a:lnTo>
                    <a:lnTo>
                      <a:pt x="1720" y="1762"/>
                    </a:lnTo>
                    <a:lnTo>
                      <a:pt x="1820" y="1636"/>
                    </a:lnTo>
                    <a:lnTo>
                      <a:pt x="2120" y="1778"/>
                    </a:lnTo>
                    <a:lnTo>
                      <a:pt x="2212" y="1620"/>
                    </a:lnTo>
                    <a:lnTo>
                      <a:pt x="1937" y="1419"/>
                    </a:lnTo>
                    <a:lnTo>
                      <a:pt x="1970" y="1244"/>
                    </a:lnTo>
                    <a:lnTo>
                      <a:pt x="2312" y="1211"/>
                    </a:lnTo>
                    <a:lnTo>
                      <a:pt x="2304" y="1035"/>
                    </a:lnTo>
                    <a:lnTo>
                      <a:pt x="1962" y="985"/>
                    </a:lnTo>
                    <a:lnTo>
                      <a:pt x="1928" y="852"/>
                    </a:lnTo>
                    <a:lnTo>
                      <a:pt x="2204" y="660"/>
                    </a:lnTo>
                    <a:lnTo>
                      <a:pt x="2112" y="501"/>
                    </a:lnTo>
                    <a:lnTo>
                      <a:pt x="1803" y="626"/>
                    </a:lnTo>
                    <a:lnTo>
                      <a:pt x="1703" y="526"/>
                    </a:lnTo>
                    <a:lnTo>
                      <a:pt x="1861" y="234"/>
                    </a:lnTo>
                    <a:lnTo>
                      <a:pt x="1711" y="142"/>
                    </a:lnTo>
                    <a:lnTo>
                      <a:pt x="1469" y="38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54"/>
                  </a:gs>
                  <a:gs pos="100000">
                    <a:srgbClr val="00007A"/>
                  </a:gs>
                </a:gsLst>
                <a:lin ang="135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en-US">
                  <a:latin typeface="Arial Narrow" pitchFamily="32" charset="0"/>
                  <a:ea typeface="+mn-ea"/>
                </a:endParaRPr>
              </a:p>
            </p:txBody>
          </p:sp>
          <p:sp>
            <p:nvSpPr>
              <p:cNvPr id="5" name="Freeform 9"/>
              <p:cNvSpPr>
                <a:spLocks noChangeArrowheads="1"/>
              </p:cNvSpPr>
              <p:nvPr/>
            </p:nvSpPr>
            <p:spPr bwMode="auto">
              <a:xfrm>
                <a:off x="3555" y="305"/>
                <a:ext cx="1845" cy="1846"/>
              </a:xfrm>
              <a:custGeom>
                <a:avLst/>
                <a:gdLst>
                  <a:gd name="T0" fmla="*/ 1172 w 2312"/>
                  <a:gd name="T1" fmla="*/ 306 h 2313"/>
                  <a:gd name="T2" fmla="*/ 1025 w 2312"/>
                  <a:gd name="T3" fmla="*/ 273 h 2313"/>
                  <a:gd name="T4" fmla="*/ 1005 w 2312"/>
                  <a:gd name="T5" fmla="*/ 0 h 2313"/>
                  <a:gd name="T6" fmla="*/ 826 w 2312"/>
                  <a:gd name="T7" fmla="*/ 14 h 2313"/>
                  <a:gd name="T8" fmla="*/ 812 w 2312"/>
                  <a:gd name="T9" fmla="*/ 273 h 2313"/>
                  <a:gd name="T10" fmla="*/ 693 w 2312"/>
                  <a:gd name="T11" fmla="*/ 314 h 2313"/>
                  <a:gd name="T12" fmla="*/ 520 w 2312"/>
                  <a:gd name="T13" fmla="*/ 93 h 2313"/>
                  <a:gd name="T14" fmla="*/ 400 w 2312"/>
                  <a:gd name="T15" fmla="*/ 160 h 2313"/>
                  <a:gd name="T16" fmla="*/ 513 w 2312"/>
                  <a:gd name="T17" fmla="*/ 406 h 2313"/>
                  <a:gd name="T18" fmla="*/ 433 w 2312"/>
                  <a:gd name="T19" fmla="*/ 487 h 2313"/>
                  <a:gd name="T20" fmla="*/ 173 w 2312"/>
                  <a:gd name="T21" fmla="*/ 393 h 2313"/>
                  <a:gd name="T22" fmla="*/ 113 w 2312"/>
                  <a:gd name="T23" fmla="*/ 493 h 2313"/>
                  <a:gd name="T24" fmla="*/ 313 w 2312"/>
                  <a:gd name="T25" fmla="*/ 666 h 2313"/>
                  <a:gd name="T26" fmla="*/ 280 w 2312"/>
                  <a:gd name="T27" fmla="*/ 800 h 2313"/>
                  <a:gd name="T28" fmla="*/ 6 w 2312"/>
                  <a:gd name="T29" fmla="*/ 820 h 2313"/>
                  <a:gd name="T30" fmla="*/ 0 w 2312"/>
                  <a:gd name="T31" fmla="*/ 966 h 2313"/>
                  <a:gd name="T32" fmla="*/ 280 w 2312"/>
                  <a:gd name="T33" fmla="*/ 1006 h 2313"/>
                  <a:gd name="T34" fmla="*/ 306 w 2312"/>
                  <a:gd name="T35" fmla="*/ 1133 h 2313"/>
                  <a:gd name="T36" fmla="*/ 100 w 2312"/>
                  <a:gd name="T37" fmla="*/ 1319 h 2313"/>
                  <a:gd name="T38" fmla="*/ 173 w 2312"/>
                  <a:gd name="T39" fmla="*/ 1433 h 2313"/>
                  <a:gd name="T40" fmla="*/ 406 w 2312"/>
                  <a:gd name="T41" fmla="*/ 1326 h 2313"/>
                  <a:gd name="T42" fmla="*/ 493 w 2312"/>
                  <a:gd name="T43" fmla="*/ 1413 h 2313"/>
                  <a:gd name="T44" fmla="*/ 373 w 2312"/>
                  <a:gd name="T45" fmla="*/ 1632 h 2313"/>
                  <a:gd name="T46" fmla="*/ 486 w 2312"/>
                  <a:gd name="T47" fmla="*/ 1725 h 2313"/>
                  <a:gd name="T48" fmla="*/ 693 w 2312"/>
                  <a:gd name="T49" fmla="*/ 1526 h 2313"/>
                  <a:gd name="T50" fmla="*/ 812 w 2312"/>
                  <a:gd name="T51" fmla="*/ 1566 h 2313"/>
                  <a:gd name="T52" fmla="*/ 840 w 2312"/>
                  <a:gd name="T53" fmla="*/ 1839 h 2313"/>
                  <a:gd name="T54" fmla="*/ 1019 w 2312"/>
                  <a:gd name="T55" fmla="*/ 1846 h 2313"/>
                  <a:gd name="T56" fmla="*/ 1039 w 2312"/>
                  <a:gd name="T57" fmla="*/ 1559 h 2313"/>
                  <a:gd name="T58" fmla="*/ 1192 w 2312"/>
                  <a:gd name="T59" fmla="*/ 1520 h 2313"/>
                  <a:gd name="T60" fmla="*/ 1373 w 2312"/>
                  <a:gd name="T61" fmla="*/ 1719 h 2313"/>
                  <a:gd name="T62" fmla="*/ 1492 w 2312"/>
                  <a:gd name="T63" fmla="*/ 1646 h 2313"/>
                  <a:gd name="T64" fmla="*/ 1373 w 2312"/>
                  <a:gd name="T65" fmla="*/ 1406 h 2313"/>
                  <a:gd name="T66" fmla="*/ 1452 w 2312"/>
                  <a:gd name="T67" fmla="*/ 1306 h 2313"/>
                  <a:gd name="T68" fmla="*/ 1692 w 2312"/>
                  <a:gd name="T69" fmla="*/ 1419 h 2313"/>
                  <a:gd name="T70" fmla="*/ 1765 w 2312"/>
                  <a:gd name="T71" fmla="*/ 1293 h 2313"/>
                  <a:gd name="T72" fmla="*/ 1546 w 2312"/>
                  <a:gd name="T73" fmla="*/ 1133 h 2313"/>
                  <a:gd name="T74" fmla="*/ 1572 w 2312"/>
                  <a:gd name="T75" fmla="*/ 993 h 2313"/>
                  <a:gd name="T76" fmla="*/ 1845 w 2312"/>
                  <a:gd name="T77" fmla="*/ 966 h 2313"/>
                  <a:gd name="T78" fmla="*/ 1839 w 2312"/>
                  <a:gd name="T79" fmla="*/ 826 h 2313"/>
                  <a:gd name="T80" fmla="*/ 1566 w 2312"/>
                  <a:gd name="T81" fmla="*/ 786 h 2313"/>
                  <a:gd name="T82" fmla="*/ 1539 w 2312"/>
                  <a:gd name="T83" fmla="*/ 680 h 2313"/>
                  <a:gd name="T84" fmla="*/ 1759 w 2312"/>
                  <a:gd name="T85" fmla="*/ 527 h 2313"/>
                  <a:gd name="T86" fmla="*/ 1685 w 2312"/>
                  <a:gd name="T87" fmla="*/ 400 h 2313"/>
                  <a:gd name="T88" fmla="*/ 1439 w 2312"/>
                  <a:gd name="T89" fmla="*/ 500 h 2313"/>
                  <a:gd name="T90" fmla="*/ 1359 w 2312"/>
                  <a:gd name="T91" fmla="*/ 420 h 2313"/>
                  <a:gd name="T92" fmla="*/ 1485 w 2312"/>
                  <a:gd name="T93" fmla="*/ 187 h 2313"/>
                  <a:gd name="T94" fmla="*/ 1365 w 2312"/>
                  <a:gd name="T95" fmla="*/ 113 h 2313"/>
                  <a:gd name="T96" fmla="*/ 1172 w 2312"/>
                  <a:gd name="T97" fmla="*/ 306 h 2313"/>
                  <a:gd name="T98" fmla="*/ 0 w 2312"/>
                  <a:gd name="T99" fmla="*/ 0 h 2313"/>
                  <a:gd name="T100" fmla="*/ 2312 w 2312"/>
                  <a:gd name="T101" fmla="*/ 2313 h 2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T98" t="T99" r="T100" b="T101"/>
                <a:pathLst>
                  <a:path w="2312" h="2313">
                    <a:moveTo>
                      <a:pt x="1469" y="384"/>
                    </a:moveTo>
                    <a:lnTo>
                      <a:pt x="1285" y="342"/>
                    </a:lnTo>
                    <a:lnTo>
                      <a:pt x="1260" y="0"/>
                    </a:lnTo>
                    <a:lnTo>
                      <a:pt x="1035" y="17"/>
                    </a:lnTo>
                    <a:lnTo>
                      <a:pt x="1018" y="342"/>
                    </a:lnTo>
                    <a:lnTo>
                      <a:pt x="868" y="393"/>
                    </a:lnTo>
                    <a:lnTo>
                      <a:pt x="651" y="117"/>
                    </a:lnTo>
                    <a:lnTo>
                      <a:pt x="501" y="201"/>
                    </a:lnTo>
                    <a:lnTo>
                      <a:pt x="643" y="509"/>
                    </a:lnTo>
                    <a:lnTo>
                      <a:pt x="543" y="610"/>
                    </a:lnTo>
                    <a:lnTo>
                      <a:pt x="217" y="493"/>
                    </a:lnTo>
                    <a:lnTo>
                      <a:pt x="142" y="618"/>
                    </a:lnTo>
                    <a:lnTo>
                      <a:pt x="392" y="835"/>
                    </a:lnTo>
                    <a:lnTo>
                      <a:pt x="351" y="1002"/>
                    </a:lnTo>
                    <a:lnTo>
                      <a:pt x="8" y="1027"/>
                    </a:lnTo>
                    <a:lnTo>
                      <a:pt x="0" y="1211"/>
                    </a:lnTo>
                    <a:lnTo>
                      <a:pt x="351" y="1261"/>
                    </a:lnTo>
                    <a:lnTo>
                      <a:pt x="384" y="1419"/>
                    </a:lnTo>
                    <a:lnTo>
                      <a:pt x="125" y="1653"/>
                    </a:lnTo>
                    <a:lnTo>
                      <a:pt x="217" y="1795"/>
                    </a:lnTo>
                    <a:lnTo>
                      <a:pt x="509" y="1661"/>
                    </a:lnTo>
                    <a:lnTo>
                      <a:pt x="618" y="1770"/>
                    </a:lnTo>
                    <a:lnTo>
                      <a:pt x="467" y="2045"/>
                    </a:lnTo>
                    <a:lnTo>
                      <a:pt x="609" y="2162"/>
                    </a:lnTo>
                    <a:lnTo>
                      <a:pt x="868" y="1912"/>
                    </a:lnTo>
                    <a:lnTo>
                      <a:pt x="1018" y="1962"/>
                    </a:lnTo>
                    <a:lnTo>
                      <a:pt x="1052" y="2304"/>
                    </a:lnTo>
                    <a:lnTo>
                      <a:pt x="1277" y="2313"/>
                    </a:lnTo>
                    <a:lnTo>
                      <a:pt x="1302" y="1954"/>
                    </a:lnTo>
                    <a:lnTo>
                      <a:pt x="1494" y="1904"/>
                    </a:lnTo>
                    <a:lnTo>
                      <a:pt x="1720" y="2154"/>
                    </a:lnTo>
                    <a:lnTo>
                      <a:pt x="1870" y="2062"/>
                    </a:lnTo>
                    <a:lnTo>
                      <a:pt x="1720" y="1762"/>
                    </a:lnTo>
                    <a:lnTo>
                      <a:pt x="1820" y="1636"/>
                    </a:lnTo>
                    <a:lnTo>
                      <a:pt x="2120" y="1778"/>
                    </a:lnTo>
                    <a:lnTo>
                      <a:pt x="2212" y="1620"/>
                    </a:lnTo>
                    <a:lnTo>
                      <a:pt x="1937" y="1419"/>
                    </a:lnTo>
                    <a:lnTo>
                      <a:pt x="1970" y="1244"/>
                    </a:lnTo>
                    <a:lnTo>
                      <a:pt x="2312" y="1211"/>
                    </a:lnTo>
                    <a:lnTo>
                      <a:pt x="2304" y="1035"/>
                    </a:lnTo>
                    <a:lnTo>
                      <a:pt x="1962" y="985"/>
                    </a:lnTo>
                    <a:lnTo>
                      <a:pt x="1928" y="852"/>
                    </a:lnTo>
                    <a:lnTo>
                      <a:pt x="2204" y="660"/>
                    </a:lnTo>
                    <a:lnTo>
                      <a:pt x="2112" y="501"/>
                    </a:lnTo>
                    <a:lnTo>
                      <a:pt x="1803" y="626"/>
                    </a:lnTo>
                    <a:lnTo>
                      <a:pt x="1703" y="526"/>
                    </a:lnTo>
                    <a:lnTo>
                      <a:pt x="1861" y="234"/>
                    </a:lnTo>
                    <a:lnTo>
                      <a:pt x="1711" y="142"/>
                    </a:lnTo>
                    <a:lnTo>
                      <a:pt x="1469" y="38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7A"/>
                  </a:gs>
                  <a:gs pos="100000">
                    <a:srgbClr val="000054"/>
                  </a:gs>
                </a:gsLst>
                <a:lin ang="135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en-US">
                  <a:latin typeface="Arial Narrow" pitchFamily="32" charset="0"/>
                  <a:ea typeface="+mn-ea"/>
                </a:endParaRPr>
              </a:p>
            </p:txBody>
          </p:sp>
          <p:sp>
            <p:nvSpPr>
              <p:cNvPr id="2058" name="Freeform 10"/>
              <p:cNvSpPr>
                <a:spLocks noChangeArrowheads="1"/>
              </p:cNvSpPr>
              <p:nvPr/>
            </p:nvSpPr>
            <p:spPr bwMode="auto">
              <a:xfrm>
                <a:off x="4500" y="1608"/>
                <a:ext cx="1265" cy="2517"/>
              </a:xfrm>
              <a:custGeom>
                <a:avLst/>
                <a:gdLst>
                  <a:gd name="T0" fmla="*/ 1265 w 1265"/>
                  <a:gd name="T1" fmla="*/ 0 h 2518"/>
                  <a:gd name="T2" fmla="*/ 1128 w 1265"/>
                  <a:gd name="T3" fmla="*/ 18 h 2518"/>
                  <a:gd name="T4" fmla="*/ 1110 w 1265"/>
                  <a:gd name="T5" fmla="*/ 372 h 2518"/>
                  <a:gd name="T6" fmla="*/ 946 w 1265"/>
                  <a:gd name="T7" fmla="*/ 428 h 2518"/>
                  <a:gd name="T8" fmla="*/ 710 w 1265"/>
                  <a:gd name="T9" fmla="*/ 127 h 2518"/>
                  <a:gd name="T10" fmla="*/ 546 w 1265"/>
                  <a:gd name="T11" fmla="*/ 219 h 2518"/>
                  <a:gd name="T12" fmla="*/ 701 w 1265"/>
                  <a:gd name="T13" fmla="*/ 555 h 2518"/>
                  <a:gd name="T14" fmla="*/ 592 w 1265"/>
                  <a:gd name="T15" fmla="*/ 665 h 2518"/>
                  <a:gd name="T16" fmla="*/ 237 w 1265"/>
                  <a:gd name="T17" fmla="*/ 537 h 2518"/>
                  <a:gd name="T18" fmla="*/ 155 w 1265"/>
                  <a:gd name="T19" fmla="*/ 674 h 2518"/>
                  <a:gd name="T20" fmla="*/ 427 w 1265"/>
                  <a:gd name="T21" fmla="*/ 911 h 2518"/>
                  <a:gd name="T22" fmla="*/ 383 w 1265"/>
                  <a:gd name="T23" fmla="*/ 1093 h 2518"/>
                  <a:gd name="T24" fmla="*/ 9 w 1265"/>
                  <a:gd name="T25" fmla="*/ 1121 h 2518"/>
                  <a:gd name="T26" fmla="*/ 0 w 1265"/>
                  <a:gd name="T27" fmla="*/ 1322 h 2518"/>
                  <a:gd name="T28" fmla="*/ 383 w 1265"/>
                  <a:gd name="T29" fmla="*/ 1376 h 2518"/>
                  <a:gd name="T30" fmla="*/ 419 w 1265"/>
                  <a:gd name="T31" fmla="*/ 1549 h 2518"/>
                  <a:gd name="T32" fmla="*/ 136 w 1265"/>
                  <a:gd name="T33" fmla="*/ 1804 h 2518"/>
                  <a:gd name="T34" fmla="*/ 237 w 1265"/>
                  <a:gd name="T35" fmla="*/ 1959 h 2518"/>
                  <a:gd name="T36" fmla="*/ 555 w 1265"/>
                  <a:gd name="T37" fmla="*/ 1813 h 2518"/>
                  <a:gd name="T38" fmla="*/ 674 w 1265"/>
                  <a:gd name="T39" fmla="*/ 1932 h 2518"/>
                  <a:gd name="T40" fmla="*/ 509 w 1265"/>
                  <a:gd name="T41" fmla="*/ 2232 h 2518"/>
                  <a:gd name="T42" fmla="*/ 664 w 1265"/>
                  <a:gd name="T43" fmla="*/ 2360 h 2518"/>
                  <a:gd name="T44" fmla="*/ 946 w 1265"/>
                  <a:gd name="T45" fmla="*/ 2087 h 2518"/>
                  <a:gd name="T46" fmla="*/ 1110 w 1265"/>
                  <a:gd name="T47" fmla="*/ 2142 h 2518"/>
                  <a:gd name="T48" fmla="*/ 1147 w 1265"/>
                  <a:gd name="T49" fmla="*/ 2515 h 2518"/>
                  <a:gd name="T50" fmla="*/ 1265 w 1265"/>
                  <a:gd name="T51" fmla="*/ 2518 h 2518"/>
                  <a:gd name="T52" fmla="*/ 1265 w 1265"/>
                  <a:gd name="T53" fmla="*/ 0 h 2518"/>
                  <a:gd name="T54" fmla="*/ 0 w 1265"/>
                  <a:gd name="T55" fmla="*/ 0 h 2518"/>
                  <a:gd name="T56" fmla="*/ 1265 w 1265"/>
                  <a:gd name="T57" fmla="*/ 2518 h 2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T54" t="T55" r="T56" b="T57"/>
                <a:pathLst>
                  <a:path w="1265" h="2518">
                    <a:moveTo>
                      <a:pt x="1265" y="0"/>
                    </a:moveTo>
                    <a:lnTo>
                      <a:pt x="1128" y="18"/>
                    </a:lnTo>
                    <a:lnTo>
                      <a:pt x="1110" y="372"/>
                    </a:lnTo>
                    <a:lnTo>
                      <a:pt x="946" y="428"/>
                    </a:lnTo>
                    <a:lnTo>
                      <a:pt x="710" y="127"/>
                    </a:lnTo>
                    <a:lnTo>
                      <a:pt x="546" y="219"/>
                    </a:lnTo>
                    <a:lnTo>
                      <a:pt x="701" y="555"/>
                    </a:lnTo>
                    <a:lnTo>
                      <a:pt x="592" y="665"/>
                    </a:lnTo>
                    <a:lnTo>
                      <a:pt x="237" y="537"/>
                    </a:lnTo>
                    <a:lnTo>
                      <a:pt x="155" y="674"/>
                    </a:lnTo>
                    <a:lnTo>
                      <a:pt x="427" y="911"/>
                    </a:lnTo>
                    <a:lnTo>
                      <a:pt x="383" y="1093"/>
                    </a:lnTo>
                    <a:lnTo>
                      <a:pt x="9" y="1121"/>
                    </a:lnTo>
                    <a:lnTo>
                      <a:pt x="0" y="1322"/>
                    </a:lnTo>
                    <a:lnTo>
                      <a:pt x="383" y="1376"/>
                    </a:lnTo>
                    <a:lnTo>
                      <a:pt x="419" y="1549"/>
                    </a:lnTo>
                    <a:lnTo>
                      <a:pt x="136" y="1804"/>
                    </a:lnTo>
                    <a:lnTo>
                      <a:pt x="237" y="1959"/>
                    </a:lnTo>
                    <a:lnTo>
                      <a:pt x="555" y="1813"/>
                    </a:lnTo>
                    <a:lnTo>
                      <a:pt x="674" y="1932"/>
                    </a:lnTo>
                    <a:lnTo>
                      <a:pt x="509" y="2232"/>
                    </a:lnTo>
                    <a:lnTo>
                      <a:pt x="664" y="2360"/>
                    </a:lnTo>
                    <a:lnTo>
                      <a:pt x="946" y="2087"/>
                    </a:lnTo>
                    <a:lnTo>
                      <a:pt x="1110" y="2142"/>
                    </a:lnTo>
                    <a:lnTo>
                      <a:pt x="1147" y="2515"/>
                    </a:lnTo>
                    <a:lnTo>
                      <a:pt x="1265" y="2518"/>
                    </a:lnTo>
                    <a:lnTo>
                      <a:pt x="126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7A"/>
                  </a:gs>
                  <a:gs pos="100000">
                    <a:srgbClr val="555BAD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en-US">
                  <a:latin typeface="Arial Narrow" pitchFamily="32" charset="0"/>
                  <a:ea typeface="+mn-ea"/>
                </a:endParaRPr>
              </a:p>
            </p:txBody>
          </p:sp>
          <p:sp>
            <p:nvSpPr>
              <p:cNvPr id="2059" name="Freeform 11"/>
              <p:cNvSpPr>
                <a:spLocks noChangeArrowheads="1"/>
              </p:cNvSpPr>
              <p:nvPr/>
            </p:nvSpPr>
            <p:spPr bwMode="auto">
              <a:xfrm rot="16200000">
                <a:off x="2507" y="-532"/>
                <a:ext cx="1085" cy="2160"/>
              </a:xfrm>
              <a:custGeom>
                <a:avLst/>
                <a:gdLst>
                  <a:gd name="T0" fmla="*/ 1085 w 1265"/>
                  <a:gd name="T1" fmla="*/ 0 h 2518"/>
                  <a:gd name="T2" fmla="*/ 967 w 1265"/>
                  <a:gd name="T3" fmla="*/ 15 h 2518"/>
                  <a:gd name="T4" fmla="*/ 952 w 1265"/>
                  <a:gd name="T5" fmla="*/ 319 h 2518"/>
                  <a:gd name="T6" fmla="*/ 811 w 1265"/>
                  <a:gd name="T7" fmla="*/ 367 h 2518"/>
                  <a:gd name="T8" fmla="*/ 609 w 1265"/>
                  <a:gd name="T9" fmla="*/ 109 h 2518"/>
                  <a:gd name="T10" fmla="*/ 468 w 1265"/>
                  <a:gd name="T11" fmla="*/ 188 h 2518"/>
                  <a:gd name="T12" fmla="*/ 601 w 1265"/>
                  <a:gd name="T13" fmla="*/ 476 h 2518"/>
                  <a:gd name="T14" fmla="*/ 508 w 1265"/>
                  <a:gd name="T15" fmla="*/ 570 h 2518"/>
                  <a:gd name="T16" fmla="*/ 203 w 1265"/>
                  <a:gd name="T17" fmla="*/ 461 h 2518"/>
                  <a:gd name="T18" fmla="*/ 133 w 1265"/>
                  <a:gd name="T19" fmla="*/ 578 h 2518"/>
                  <a:gd name="T20" fmla="*/ 366 w 1265"/>
                  <a:gd name="T21" fmla="*/ 781 h 2518"/>
                  <a:gd name="T22" fmla="*/ 329 w 1265"/>
                  <a:gd name="T23" fmla="*/ 938 h 2518"/>
                  <a:gd name="T24" fmla="*/ 8 w 1265"/>
                  <a:gd name="T25" fmla="*/ 962 h 2518"/>
                  <a:gd name="T26" fmla="*/ 0 w 1265"/>
                  <a:gd name="T27" fmla="*/ 1134 h 2518"/>
                  <a:gd name="T28" fmla="*/ 329 w 1265"/>
                  <a:gd name="T29" fmla="*/ 1180 h 2518"/>
                  <a:gd name="T30" fmla="*/ 359 w 1265"/>
                  <a:gd name="T31" fmla="*/ 1329 h 2518"/>
                  <a:gd name="T32" fmla="*/ 117 w 1265"/>
                  <a:gd name="T33" fmla="*/ 1548 h 2518"/>
                  <a:gd name="T34" fmla="*/ 203 w 1265"/>
                  <a:gd name="T35" fmla="*/ 1680 h 2518"/>
                  <a:gd name="T36" fmla="*/ 476 w 1265"/>
                  <a:gd name="T37" fmla="*/ 1555 h 2518"/>
                  <a:gd name="T38" fmla="*/ 578 w 1265"/>
                  <a:gd name="T39" fmla="*/ 1657 h 2518"/>
                  <a:gd name="T40" fmla="*/ 437 w 1265"/>
                  <a:gd name="T41" fmla="*/ 1915 h 2518"/>
                  <a:gd name="T42" fmla="*/ 570 w 1265"/>
                  <a:gd name="T43" fmla="*/ 2024 h 2518"/>
                  <a:gd name="T44" fmla="*/ 811 w 1265"/>
                  <a:gd name="T45" fmla="*/ 1790 h 2518"/>
                  <a:gd name="T46" fmla="*/ 952 w 1265"/>
                  <a:gd name="T47" fmla="*/ 1837 h 2518"/>
                  <a:gd name="T48" fmla="*/ 984 w 1265"/>
                  <a:gd name="T49" fmla="*/ 2157 h 2518"/>
                  <a:gd name="T50" fmla="*/ 1085 w 1265"/>
                  <a:gd name="T51" fmla="*/ 2160 h 2518"/>
                  <a:gd name="T52" fmla="*/ 1085 w 1265"/>
                  <a:gd name="T53" fmla="*/ 0 h 2518"/>
                  <a:gd name="T54" fmla="*/ 0 w 1265"/>
                  <a:gd name="T55" fmla="*/ 0 h 2518"/>
                  <a:gd name="T56" fmla="*/ 1265 w 1265"/>
                  <a:gd name="T57" fmla="*/ 2518 h 2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T54" t="T55" r="T56" b="T57"/>
                <a:pathLst>
                  <a:path w="1265" h="2518">
                    <a:moveTo>
                      <a:pt x="1265" y="0"/>
                    </a:moveTo>
                    <a:lnTo>
                      <a:pt x="1128" y="18"/>
                    </a:lnTo>
                    <a:lnTo>
                      <a:pt x="1110" y="372"/>
                    </a:lnTo>
                    <a:lnTo>
                      <a:pt x="946" y="428"/>
                    </a:lnTo>
                    <a:lnTo>
                      <a:pt x="710" y="127"/>
                    </a:lnTo>
                    <a:lnTo>
                      <a:pt x="546" y="219"/>
                    </a:lnTo>
                    <a:lnTo>
                      <a:pt x="701" y="555"/>
                    </a:lnTo>
                    <a:lnTo>
                      <a:pt x="592" y="665"/>
                    </a:lnTo>
                    <a:lnTo>
                      <a:pt x="237" y="537"/>
                    </a:lnTo>
                    <a:lnTo>
                      <a:pt x="155" y="674"/>
                    </a:lnTo>
                    <a:lnTo>
                      <a:pt x="427" y="911"/>
                    </a:lnTo>
                    <a:lnTo>
                      <a:pt x="383" y="1093"/>
                    </a:lnTo>
                    <a:lnTo>
                      <a:pt x="9" y="1121"/>
                    </a:lnTo>
                    <a:lnTo>
                      <a:pt x="0" y="1322"/>
                    </a:lnTo>
                    <a:lnTo>
                      <a:pt x="383" y="1376"/>
                    </a:lnTo>
                    <a:lnTo>
                      <a:pt x="419" y="1549"/>
                    </a:lnTo>
                    <a:lnTo>
                      <a:pt x="136" y="1804"/>
                    </a:lnTo>
                    <a:lnTo>
                      <a:pt x="237" y="1959"/>
                    </a:lnTo>
                    <a:lnTo>
                      <a:pt x="555" y="1813"/>
                    </a:lnTo>
                    <a:lnTo>
                      <a:pt x="674" y="1932"/>
                    </a:lnTo>
                    <a:lnTo>
                      <a:pt x="509" y="2232"/>
                    </a:lnTo>
                    <a:lnTo>
                      <a:pt x="664" y="2360"/>
                    </a:lnTo>
                    <a:lnTo>
                      <a:pt x="946" y="2087"/>
                    </a:lnTo>
                    <a:lnTo>
                      <a:pt x="1110" y="2142"/>
                    </a:lnTo>
                    <a:lnTo>
                      <a:pt x="1147" y="2515"/>
                    </a:lnTo>
                    <a:lnTo>
                      <a:pt x="1265" y="2518"/>
                    </a:lnTo>
                    <a:lnTo>
                      <a:pt x="126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7A"/>
                  </a:gs>
                  <a:gs pos="100000">
                    <a:srgbClr val="555BAD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en-US">
                  <a:latin typeface="Arial Narrow" pitchFamily="32" charset="0"/>
                  <a:ea typeface="+mn-ea"/>
                </a:endParaRPr>
              </a:p>
            </p:txBody>
          </p:sp>
        </p:grpSp>
        <p:pic>
          <p:nvPicPr>
            <p:cNvPr id="2057" name="Picture 1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" y="-2"/>
              <a:ext cx="506" cy="43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20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286000"/>
            <a:ext cx="7759700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143000" y="6248400"/>
            <a:ext cx="19018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 Narrow" pitchFamily="32" charset="0"/>
              <a:ea typeface="+mn-ea"/>
            </a:endParaRP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3581400" y="6248400"/>
            <a:ext cx="28924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 Narrow" pitchFamily="32" charset="0"/>
              <a:ea typeface="+mn-ea"/>
            </a:endParaRP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248400"/>
            <a:ext cx="1892300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EBD189"/>
                </a:solidFill>
                <a:latin typeface="Times New Roman" pitchFamily="16" charset="0"/>
                <a:ea typeface="+mn-ea"/>
                <a:cs typeface="Arial Unicode MS" pitchFamily="32" charset="0"/>
              </a:defRPr>
            </a:lvl1pPr>
          </a:lstStyle>
          <a:p>
            <a:pPr>
              <a:defRPr/>
            </a:pPr>
            <a:fld id="{FFDC0982-8DD1-4C5C-9193-E46DB651B0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5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16900" cy="451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EBD189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EBD189"/>
          </a:solidFill>
          <a:latin typeface="Impact" pitchFamily="32" charset="0"/>
          <a:ea typeface="MS Gothic" pitchFamily="49" charset="0"/>
          <a:cs typeface="MS Gothic" pitchFamily="49" charset="0"/>
        </a:defRPr>
      </a:lvl2pPr>
      <a:lvl3pPr algn="l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EBD189"/>
          </a:solidFill>
          <a:latin typeface="Impact" pitchFamily="32" charset="0"/>
          <a:ea typeface="MS Gothic" pitchFamily="49" charset="0"/>
          <a:cs typeface="MS Gothic" pitchFamily="49" charset="0"/>
        </a:defRPr>
      </a:lvl3pPr>
      <a:lvl4pPr algn="l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EBD189"/>
          </a:solidFill>
          <a:latin typeface="Impact" pitchFamily="32" charset="0"/>
          <a:ea typeface="MS Gothic" pitchFamily="49" charset="0"/>
          <a:cs typeface="MS Gothic" pitchFamily="49" charset="0"/>
        </a:defRPr>
      </a:lvl4pPr>
      <a:lvl5pPr algn="l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EBD189"/>
          </a:solidFill>
          <a:latin typeface="Impact" pitchFamily="32" charset="0"/>
          <a:ea typeface="MS Gothic" pitchFamily="49" charset="0"/>
          <a:cs typeface="MS Gothic" pitchFamily="49" charset="0"/>
        </a:defRPr>
      </a:lvl5pPr>
      <a:lvl6pPr marL="2514600" indent="-228600" algn="l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EBD189"/>
          </a:solidFill>
          <a:latin typeface="Impact" pitchFamily="32" charset="0"/>
          <a:ea typeface="MS Gothic" pitchFamily="49" charset="0"/>
          <a:cs typeface="MS Gothic" pitchFamily="49" charset="0"/>
        </a:defRPr>
      </a:lvl6pPr>
      <a:lvl7pPr marL="2971800" indent="-228600" algn="l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EBD189"/>
          </a:solidFill>
          <a:latin typeface="Impact" pitchFamily="32" charset="0"/>
          <a:ea typeface="MS Gothic" pitchFamily="49" charset="0"/>
          <a:cs typeface="MS Gothic" pitchFamily="49" charset="0"/>
        </a:defRPr>
      </a:lvl7pPr>
      <a:lvl8pPr marL="3429000" indent="-228600" algn="l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EBD189"/>
          </a:solidFill>
          <a:latin typeface="Impact" pitchFamily="32" charset="0"/>
          <a:ea typeface="MS Gothic" pitchFamily="49" charset="0"/>
          <a:cs typeface="MS Gothic" pitchFamily="49" charset="0"/>
        </a:defRPr>
      </a:lvl8pPr>
      <a:lvl9pPr marL="3886200" indent="-228600" algn="l" defTabSz="45720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EBD189"/>
          </a:solidFill>
          <a:latin typeface="Impact" pitchFamily="32" charset="0"/>
          <a:ea typeface="MS Gothic" pitchFamily="49" charset="0"/>
          <a:cs typeface="MS Gothic" pitchFamily="49" charset="0"/>
        </a:defRPr>
      </a:lvl9pPr>
    </p:titleStyle>
    <p:bodyStyle>
      <a:lvl1pPr marL="342900" indent="-342900" algn="l" defTabSz="457200" rtl="0" eaLnBrk="0" fontAlgn="base" hangingPunct="0">
        <a:lnSpc>
          <a:spcPct val="85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EAEAEA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5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EAEAEA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EAEAEA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EAEAEA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EAEAEA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8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AEAEA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8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AEAEA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8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AEAEA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8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AEAE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frmcclurg@gmail.com?subject=Concerning%20Kirkwood%20PHP%20PowerPoint%20Slides%20...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057400" y="685800"/>
            <a:ext cx="5886450" cy="293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>
            <a:spAutoFit/>
          </a:bodyPr>
          <a:lstStyle/>
          <a:p>
            <a:pPr algn="ctr">
              <a:lnSpc>
                <a:spcPct val="110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8800" dirty="0" smtClean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  <a:ea typeface="+mn-ea"/>
              </a:rPr>
              <a:t>Linux Boot Camp</a:t>
            </a:r>
            <a:endParaRPr lang="en-GB" sz="8800" dirty="0"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Impact" pitchFamily="32" charset="0"/>
              <a:ea typeface="+mn-ea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914400" y="3581400"/>
            <a:ext cx="8229600" cy="1511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4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5400" b="1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2" charset="0"/>
                <a:ea typeface="+mn-ea"/>
              </a:rPr>
              <a:t>Kirkwood Community College</a:t>
            </a:r>
            <a:endParaRPr lang="en-GB" sz="5400" b="1" dirty="0">
              <a:solidFill>
                <a:srgbClr val="F2F2F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2" charset="0"/>
              <a:ea typeface="+mn-ea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914400" y="5084763"/>
            <a:ext cx="8058150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 smtClean="0">
                <a:solidFill>
                  <a:srgbClr val="FFFFFF"/>
                </a:solidFill>
              </a:rPr>
              <a:t>by Fred McClurg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914400" y="6286500"/>
            <a:ext cx="8058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FFFFFF"/>
                </a:solidFill>
              </a:rPr>
              <a:t>© Copyright </a:t>
            </a:r>
            <a:r>
              <a:rPr lang="en-US" sz="2800" dirty="0" smtClean="0">
                <a:solidFill>
                  <a:srgbClr val="FFFFFF"/>
                </a:solidFill>
              </a:rPr>
              <a:t>2013,  </a:t>
            </a:r>
            <a:r>
              <a:rPr lang="en-US" sz="2800" dirty="0">
                <a:solidFill>
                  <a:srgbClr val="FFFFFF"/>
                </a:solidFill>
              </a:rPr>
              <a:t>All Rights Reserved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950913" y="1201738"/>
            <a:ext cx="8056562" cy="548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t">
            <a:normAutofit/>
          </a:bodyPr>
          <a:lstStyle/>
          <a:p>
            <a:pPr indent="347663">
              <a:lnSpc>
                <a:spcPct val="81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Read related materials</a:t>
            </a:r>
          </a:p>
          <a:p>
            <a:pPr indent="347663">
              <a:lnSpc>
                <a:spcPct val="81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Set aside time each day/week</a:t>
            </a:r>
          </a:p>
          <a:p>
            <a:pPr indent="347663">
              <a:lnSpc>
                <a:spcPct val="81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Don’t procrastinate</a:t>
            </a:r>
          </a:p>
          <a:p>
            <a:pPr indent="347663">
              <a:lnSpc>
                <a:spcPct val="81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Devote your best effort</a:t>
            </a:r>
          </a:p>
          <a:p>
            <a:pPr indent="347663">
              <a:lnSpc>
                <a:spcPct val="81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Excellence requires time</a:t>
            </a:r>
          </a:p>
          <a:p>
            <a:pPr indent="347663">
              <a:lnSpc>
                <a:spcPct val="81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You benefit from hard work</a:t>
            </a:r>
          </a:p>
          <a:p>
            <a:pPr indent="347663">
              <a:lnSpc>
                <a:spcPct val="81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Spend time using what learned</a:t>
            </a:r>
          </a:p>
          <a:p>
            <a:pPr indent="347663">
              <a:lnSpc>
                <a:spcPct val="81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It’s your responsibility to learn</a:t>
            </a:r>
            <a:endParaRPr lang="en-GB" sz="4800" b="1" dirty="0">
              <a:solidFill>
                <a:srgbClr val="FFFFFF"/>
              </a:solidFill>
              <a:latin typeface="Arial Narrow" pitchFamily="32" charset="0"/>
              <a:ea typeface="+mn-ea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0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dirty="0" smtClean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  <a:ea typeface="+mn-ea"/>
              </a:rPr>
              <a:t>How to Succeed in Life</a:t>
            </a:r>
            <a:endParaRPr lang="en-GB" sz="4800" dirty="0"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Impact" pitchFamily="32" charset="0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950913" y="1201738"/>
            <a:ext cx="8056562" cy="548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t">
            <a:normAutofit fontScale="92500" lnSpcReduction="20000"/>
          </a:bodyPr>
          <a:lstStyle/>
          <a:p>
            <a:pPr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5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Attitude:</a:t>
            </a:r>
          </a:p>
          <a:p>
            <a:pPr marL="457200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 dirty="0" smtClean="0">
                <a:solidFill>
                  <a:srgbClr val="FFFFFF"/>
                </a:solidFill>
                <a:latin typeface="Arial Narrow" pitchFamily="32" charset="0"/>
              </a:rPr>
              <a:t>Act like a professional, get treated like a professional</a:t>
            </a:r>
            <a:r>
              <a:rPr lang="en-GB" sz="2800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/>
            </a:r>
            <a:br>
              <a:rPr lang="en-GB" sz="2800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</a:br>
            <a:endParaRPr lang="en-GB" sz="2800" dirty="0">
              <a:solidFill>
                <a:srgbClr val="FFFFFF"/>
              </a:solidFill>
              <a:latin typeface="Arial Narrow" pitchFamily="32" charset="0"/>
              <a:ea typeface="+mn-ea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5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Communication:</a:t>
            </a:r>
            <a:endParaRPr lang="en-GB" sz="3500" b="1" dirty="0">
              <a:solidFill>
                <a:srgbClr val="FFFFFF"/>
              </a:solidFill>
              <a:latin typeface="Arial Narrow" pitchFamily="32" charset="0"/>
              <a:ea typeface="+mn-ea"/>
            </a:endParaRPr>
          </a:p>
          <a:p>
            <a:pPr marL="463550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 dirty="0">
                <a:solidFill>
                  <a:srgbClr val="FFFFFF"/>
                </a:solidFill>
                <a:latin typeface="Arial Narrow" pitchFamily="32" charset="0"/>
                <a:ea typeface="+mn-ea"/>
              </a:rPr>
              <a:t>Out of respect for others, </a:t>
            </a:r>
            <a:r>
              <a:rPr lang="en-GB" sz="2800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keep discussions </a:t>
            </a:r>
            <a:r>
              <a:rPr lang="en-GB" sz="2800" dirty="0">
                <a:solidFill>
                  <a:srgbClr val="FFFFFF"/>
                </a:solidFill>
                <a:latin typeface="Arial Narrow" pitchFamily="32" charset="0"/>
                <a:ea typeface="+mn-ea"/>
              </a:rPr>
              <a:t>“G” </a:t>
            </a:r>
            <a:r>
              <a:rPr lang="en-GB" sz="2800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rated</a:t>
            </a:r>
            <a:r>
              <a:rPr lang="en-GB" sz="2800" dirty="0">
                <a:solidFill>
                  <a:srgbClr val="FFFFFF"/>
                </a:solidFill>
                <a:latin typeface="Arial Narrow" pitchFamily="32" charset="0"/>
                <a:ea typeface="+mn-ea"/>
              </a:rPr>
              <a:t/>
            </a:r>
            <a:br>
              <a:rPr lang="en-GB" sz="2800" dirty="0">
                <a:solidFill>
                  <a:srgbClr val="FFFFFF"/>
                </a:solidFill>
                <a:latin typeface="Arial Narrow" pitchFamily="32" charset="0"/>
                <a:ea typeface="+mn-ea"/>
              </a:rPr>
            </a:br>
            <a:endParaRPr lang="en-GB" sz="2800" dirty="0">
              <a:solidFill>
                <a:srgbClr val="FFFFFF"/>
              </a:solidFill>
              <a:latin typeface="Arial Narrow" pitchFamily="32" charset="0"/>
              <a:ea typeface="+mn-ea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5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Computer </a:t>
            </a:r>
            <a:r>
              <a:rPr lang="en-GB" sz="3500" b="1" dirty="0">
                <a:solidFill>
                  <a:srgbClr val="FFFFFF"/>
                </a:solidFill>
                <a:latin typeface="Arial Narrow" pitchFamily="32" charset="0"/>
                <a:ea typeface="+mn-ea"/>
              </a:rPr>
              <a:t>Use:</a:t>
            </a:r>
          </a:p>
          <a:p>
            <a:pPr marL="463550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 dirty="0">
                <a:solidFill>
                  <a:srgbClr val="FFFFFF"/>
                </a:solidFill>
                <a:latin typeface="Arial Narrow" pitchFamily="32" charset="0"/>
                <a:ea typeface="+mn-ea"/>
              </a:rPr>
              <a:t>Avoid going to sites that may distract or offend </a:t>
            </a:r>
            <a:r>
              <a:rPr lang="en-GB" sz="2800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others</a:t>
            </a:r>
            <a:endParaRPr lang="en-GB" sz="2800" dirty="0">
              <a:solidFill>
                <a:srgbClr val="FFFFFF"/>
              </a:solidFill>
              <a:latin typeface="Arial Narrow" pitchFamily="32" charset="0"/>
              <a:ea typeface="+mn-ea"/>
            </a:endParaRPr>
          </a:p>
          <a:p>
            <a:pPr marL="463550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800" b="1" dirty="0">
              <a:solidFill>
                <a:srgbClr val="FFFFFF"/>
              </a:solidFill>
              <a:latin typeface="Arial Narrow" pitchFamily="32" charset="0"/>
              <a:ea typeface="+mn-ea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500" b="1" dirty="0">
                <a:solidFill>
                  <a:srgbClr val="FFFFFF"/>
                </a:solidFill>
                <a:latin typeface="Arial Narrow" pitchFamily="32" charset="0"/>
                <a:ea typeface="+mn-ea"/>
              </a:rPr>
              <a:t>Course Schedule:</a:t>
            </a:r>
          </a:p>
          <a:p>
            <a:pPr marL="463550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Class </a:t>
            </a:r>
            <a:r>
              <a:rPr lang="en-GB" sz="2800" dirty="0">
                <a:solidFill>
                  <a:srgbClr val="FFFFFF"/>
                </a:solidFill>
                <a:latin typeface="Arial Narrow" pitchFamily="32" charset="0"/>
                <a:ea typeface="+mn-ea"/>
              </a:rPr>
              <a:t>starts on time</a:t>
            </a:r>
            <a:r>
              <a:rPr lang="en-GB" sz="2800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.</a:t>
            </a:r>
            <a:r>
              <a:rPr lang="en-GB" sz="2800" dirty="0" smtClean="0">
                <a:solidFill>
                  <a:srgbClr val="FFFFFF"/>
                </a:solidFill>
                <a:latin typeface="Arial Narrow" pitchFamily="32" charset="0"/>
              </a:rPr>
              <a:t> </a:t>
            </a:r>
            <a:br>
              <a:rPr lang="en-GB" sz="2800" dirty="0" smtClean="0">
                <a:solidFill>
                  <a:srgbClr val="FFFFFF"/>
                </a:solidFill>
                <a:latin typeface="Arial Narrow" pitchFamily="32" charset="0"/>
              </a:rPr>
            </a:br>
            <a:endParaRPr lang="en-GB" sz="2800" dirty="0" smtClean="0">
              <a:solidFill>
                <a:srgbClr val="FFFFFF"/>
              </a:solidFill>
              <a:latin typeface="Arial Narrow" pitchFamily="32" charset="0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500" b="1" dirty="0" smtClean="0">
                <a:solidFill>
                  <a:srgbClr val="FFFFFF"/>
                </a:solidFill>
                <a:latin typeface="Arial Narrow" pitchFamily="32" charset="0"/>
              </a:rPr>
              <a:t>Appropriate Attire:</a:t>
            </a:r>
          </a:p>
          <a:p>
            <a:pPr marL="463550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 dirty="0" smtClean="0">
                <a:solidFill>
                  <a:srgbClr val="FFFFFF"/>
                </a:solidFill>
                <a:latin typeface="Arial Narrow" pitchFamily="32" charset="0"/>
              </a:rPr>
              <a:t>Look like a bum, get treated like bum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0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  <a:ea typeface="+mn-ea"/>
              </a:rPr>
              <a:t>Appropriate Behavior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950913" y="1201738"/>
            <a:ext cx="8056562" cy="548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t">
            <a:normAutofit/>
          </a:bodyPr>
          <a:lstStyle/>
          <a:p>
            <a:pPr indent="347663">
              <a:lnSpc>
                <a:spcPct val="81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Certificate Award</a:t>
            </a:r>
          </a:p>
          <a:p>
            <a:pPr marL="1428750" lvl="1" indent="-685800">
              <a:lnSpc>
                <a:spcPct val="81000"/>
              </a:lnSpc>
              <a:spcBef>
                <a:spcPts val="800"/>
              </a:spcBef>
              <a:buClr>
                <a:schemeClr val="bg1"/>
              </a:buClr>
              <a:buFont typeface="Wingdings" charset="2"/>
              <a:buChar char="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80</a:t>
            </a:r>
            <a:r>
              <a:rPr lang="en-GB" sz="4800" b="1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% attendance</a:t>
            </a:r>
            <a:br>
              <a:rPr lang="en-GB" sz="4800" b="1" smtClean="0">
                <a:solidFill>
                  <a:srgbClr val="FFFFFF"/>
                </a:solidFill>
                <a:latin typeface="Arial Narrow" pitchFamily="32" charset="0"/>
                <a:ea typeface="+mn-ea"/>
              </a:rPr>
            </a:br>
            <a:r>
              <a:rPr lang="en-GB" sz="4800" b="1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 </a:t>
            </a:r>
            <a:endParaRPr lang="en-GB" sz="4800" b="1" dirty="0" smtClean="0">
              <a:solidFill>
                <a:srgbClr val="FFFFFF"/>
              </a:solidFill>
              <a:latin typeface="Arial Narrow" pitchFamily="32" charset="0"/>
              <a:ea typeface="+mn-ea"/>
            </a:endParaRPr>
          </a:p>
          <a:p>
            <a:pPr indent="347663">
              <a:lnSpc>
                <a:spcPct val="81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Hard work is it’s own reward</a:t>
            </a:r>
            <a:endParaRPr lang="en-GB" sz="4800" b="1" dirty="0">
              <a:solidFill>
                <a:srgbClr val="FFFFFF"/>
              </a:solidFill>
              <a:latin typeface="Arial Narrow" pitchFamily="32" charset="0"/>
              <a:ea typeface="+mn-ea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0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dirty="0" smtClean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  <a:ea typeface="+mn-ea"/>
              </a:rPr>
              <a:t>Rewards</a:t>
            </a:r>
            <a:endParaRPr lang="en-GB" sz="4800" dirty="0"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Impact" pitchFamily="32" charset="0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860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143000" y="1606550"/>
            <a:ext cx="7769225" cy="2725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0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8600" dirty="0" smtClean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  <a:ea typeface="+mn-ea"/>
              </a:rPr>
              <a:t>Class Administration</a:t>
            </a:r>
            <a:endParaRPr lang="en-GB" sz="8600" dirty="0"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Impact" pitchFamily="32" charset="0"/>
              <a:ea typeface="+mn-ea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143000" y="4686300"/>
            <a:ext cx="7720013" cy="1831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10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3700" dirty="0">
              <a:solidFill>
                <a:srgbClr val="FFCC66"/>
              </a:solidFill>
              <a:latin typeface="Berlin Sans FB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950913" y="1201738"/>
            <a:ext cx="8056562" cy="548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54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Email:</a:t>
            </a:r>
            <a:endParaRPr lang="en-GB" sz="5400" b="1" dirty="0">
              <a:solidFill>
                <a:srgbClr val="FFFFFF"/>
              </a:solidFill>
              <a:latin typeface="Arial Narrow" pitchFamily="32" charset="0"/>
              <a:ea typeface="+mn-ea"/>
            </a:endParaRPr>
          </a:p>
          <a:p>
            <a:pPr marL="463550"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5400" b="1" dirty="0">
                <a:solidFill>
                  <a:srgbClr val="FFFFFF"/>
                </a:solidFill>
                <a:latin typeface="Arial Narrow" pitchFamily="32" charset="0"/>
                <a:ea typeface="+mn-ea"/>
              </a:rPr>
              <a:t>	</a:t>
            </a:r>
            <a:r>
              <a:rPr lang="en-GB" sz="5400" b="1" dirty="0">
                <a:solidFill>
                  <a:srgbClr val="CCCCFF"/>
                </a:solidFill>
                <a:latin typeface="Arial Narrow" pitchFamily="32" charset="0"/>
                <a:ea typeface="+mn-ea"/>
                <a:hlinkClick r:id="rId3"/>
              </a:rPr>
              <a:t>frmcclurg@gmail.com</a:t>
            </a:r>
            <a:endParaRPr lang="en-GB" sz="5400" b="1" dirty="0">
              <a:solidFill>
                <a:srgbClr val="FFFFFF"/>
              </a:solidFill>
              <a:latin typeface="Arial Narrow" pitchFamily="32" charset="0"/>
              <a:ea typeface="+mn-ea"/>
            </a:endParaRPr>
          </a:p>
          <a:p>
            <a:pPr marL="463550" indent="-463550"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5400" b="1" dirty="0">
              <a:solidFill>
                <a:srgbClr val="FFFFFF"/>
              </a:solidFill>
              <a:latin typeface="Arial Narrow" pitchFamily="32" charset="0"/>
              <a:ea typeface="+mn-ea"/>
            </a:endParaRPr>
          </a:p>
          <a:p>
            <a:pPr marL="463550" indent="-463550"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5400" b="1" dirty="0">
                <a:solidFill>
                  <a:srgbClr val="FFFFFF"/>
                </a:solidFill>
                <a:latin typeface="Arial Narrow" pitchFamily="32" charset="0"/>
                <a:ea typeface="+mn-ea"/>
              </a:rPr>
              <a:t>Home:</a:t>
            </a:r>
          </a:p>
          <a:p>
            <a:pPr marL="463550"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5400" b="1" dirty="0">
                <a:solidFill>
                  <a:srgbClr val="FFFFFF"/>
                </a:solidFill>
                <a:latin typeface="Arial Narrow" pitchFamily="32" charset="0"/>
                <a:ea typeface="+mn-ea"/>
              </a:rPr>
              <a:t>	319-665-8745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0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dirty="0" smtClean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  <a:ea typeface="+mn-ea"/>
              </a:rPr>
              <a:t>Contact Information</a:t>
            </a:r>
            <a:endParaRPr lang="en-GB" sz="4800" dirty="0"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Impact" pitchFamily="32" charset="0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950913" y="1201738"/>
            <a:ext cx="7904162" cy="548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normAutofit fontScale="92500"/>
          </a:bodyPr>
          <a:lstStyle/>
          <a:p>
            <a:pPr marL="465138" indent="-465138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</a:pPr>
            <a:r>
              <a:rPr lang="en-GB" sz="5400" b="1" dirty="0" smtClean="0">
                <a:solidFill>
                  <a:srgbClr val="FFFFFF"/>
                </a:solidFill>
              </a:rPr>
              <a:t>Respect for instructor:</a:t>
            </a:r>
          </a:p>
          <a:p>
            <a:pPr marL="1428750" lvl="1" indent="-685800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Wingdings" charset="2"/>
              <a:buChar char="q"/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</a:pPr>
            <a:r>
              <a:rPr lang="en-GB" sz="5400" b="1" dirty="0" smtClean="0">
                <a:solidFill>
                  <a:srgbClr val="FFFFFF"/>
                </a:solidFill>
              </a:rPr>
              <a:t>No ear buds in lecture</a:t>
            </a:r>
          </a:p>
          <a:p>
            <a:pPr marL="1428750" lvl="1" indent="-685800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Wingdings" charset="2"/>
              <a:buChar char="q"/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</a:pPr>
            <a:r>
              <a:rPr lang="en-GB" sz="5400" b="1" dirty="0" smtClean="0">
                <a:solidFill>
                  <a:srgbClr val="FFFFFF"/>
                </a:solidFill>
              </a:rPr>
              <a:t>Silence phones</a:t>
            </a:r>
          </a:p>
          <a:p>
            <a:pPr marL="1428750" lvl="1" indent="-685800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Wingdings" charset="2"/>
              <a:buChar char="q"/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</a:pPr>
            <a:r>
              <a:rPr lang="en-GB" sz="5400" b="1" dirty="0" smtClean="0">
                <a:solidFill>
                  <a:srgbClr val="FFFFFF"/>
                </a:solidFill>
              </a:rPr>
              <a:t>Courtesy is essential</a:t>
            </a:r>
          </a:p>
          <a:p>
            <a:pPr marL="1428750" lvl="1" indent="-685800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Wingdings" charset="2"/>
              <a:buChar char="q"/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</a:pPr>
            <a:r>
              <a:rPr lang="en-GB" sz="5400" b="1" dirty="0" smtClean="0">
                <a:solidFill>
                  <a:srgbClr val="FFFFFF"/>
                </a:solidFill>
              </a:rPr>
              <a:t>Punctual attendance</a:t>
            </a:r>
          </a:p>
          <a:p>
            <a:pPr marL="1428750" lvl="1" indent="-685800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Wingdings" charset="2"/>
              <a:buChar char="q"/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</a:pPr>
            <a:r>
              <a:rPr lang="en-GB" sz="5400" b="1" dirty="0" smtClean="0">
                <a:solidFill>
                  <a:srgbClr val="FFFFFF"/>
                </a:solidFill>
              </a:rPr>
              <a:t>One voice during lecture</a:t>
            </a:r>
          </a:p>
          <a:p>
            <a:pPr marL="1428750" lvl="1" indent="-685800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Wingdings" charset="2"/>
              <a:buChar char="q"/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</a:pPr>
            <a:r>
              <a:rPr lang="en-GB" sz="5400" b="1" dirty="0" smtClean="0">
                <a:solidFill>
                  <a:srgbClr val="FFFFFF"/>
                </a:solidFill>
              </a:rPr>
              <a:t>Speak loudly and clearly</a:t>
            </a:r>
            <a:endParaRPr lang="en-GB" sz="5400" b="1" dirty="0">
              <a:solidFill>
                <a:srgbClr val="FFFFFF"/>
              </a:solidFill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0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dirty="0" smtClean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  <a:ea typeface="+mn-ea"/>
              </a:rPr>
              <a:t>Behavior Expectations</a:t>
            </a:r>
            <a:endParaRPr lang="en-GB" sz="4800" dirty="0"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Impact" pitchFamily="32" charset="0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950913" y="1201738"/>
            <a:ext cx="7904162" cy="548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t">
            <a:normAutofit/>
          </a:bodyPr>
          <a:lstStyle/>
          <a:p>
            <a:pPr marL="465138" indent="-465138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</a:pPr>
            <a:r>
              <a:rPr lang="en-GB" sz="5400" b="1" dirty="0" smtClean="0">
                <a:solidFill>
                  <a:srgbClr val="FFFFFF"/>
                </a:solidFill>
              </a:rPr>
              <a:t>Respect for students:</a:t>
            </a:r>
          </a:p>
          <a:p>
            <a:pPr marL="1428750" lvl="1" indent="-685800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Wingdings" charset="2"/>
              <a:buChar char="q"/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</a:pPr>
            <a:r>
              <a:rPr lang="en-GB" sz="5400" b="1" dirty="0" smtClean="0">
                <a:solidFill>
                  <a:srgbClr val="FFFFFF"/>
                </a:solidFill>
              </a:rPr>
              <a:t>No physical contact</a:t>
            </a:r>
          </a:p>
          <a:p>
            <a:pPr marL="1428750" lvl="1" indent="-685800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Wingdings" charset="2"/>
              <a:buChar char="q"/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</a:pPr>
            <a:r>
              <a:rPr lang="en-GB" sz="5400" b="1" dirty="0" smtClean="0">
                <a:solidFill>
                  <a:srgbClr val="FFFFFF"/>
                </a:solidFill>
              </a:rPr>
              <a:t>No trash talk</a:t>
            </a:r>
          </a:p>
          <a:p>
            <a:pPr marL="1428750" lvl="1" indent="-685800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Wingdings" charset="2"/>
              <a:buChar char="q"/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</a:pPr>
            <a:r>
              <a:rPr lang="en-GB" sz="5400" b="1" dirty="0" smtClean="0">
                <a:solidFill>
                  <a:srgbClr val="FFFFFF"/>
                </a:solidFill>
              </a:rPr>
              <a:t>No side discussions</a:t>
            </a:r>
          </a:p>
          <a:p>
            <a:pPr marL="1428750" lvl="1" indent="-685800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  <a:buFont typeface="Wingdings" charset="2"/>
              <a:buChar char="q"/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  <a:tab pos="9698038" algn="l"/>
              </a:tabLst>
            </a:pPr>
            <a:r>
              <a:rPr lang="en-GB" sz="5400" b="1" dirty="0" smtClean="0">
                <a:solidFill>
                  <a:srgbClr val="FFFFFF"/>
                </a:solidFill>
              </a:rPr>
              <a:t>No music in lab</a:t>
            </a:r>
            <a:endParaRPr lang="en-GB" sz="5400" b="1" dirty="0">
              <a:solidFill>
                <a:srgbClr val="FFFFFF"/>
              </a:solidFill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0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dirty="0" smtClean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  <a:ea typeface="+mn-ea"/>
              </a:rPr>
              <a:t>Behavior Expectations</a:t>
            </a:r>
            <a:endParaRPr lang="en-GB" sz="4800" dirty="0"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Impact" pitchFamily="32" charset="0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9180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950913" y="1201738"/>
            <a:ext cx="8056562" cy="548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t">
            <a:normAutofit lnSpcReduction="10000"/>
          </a:bodyPr>
          <a:lstStyle/>
          <a:p>
            <a:pPr indent="347663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>
                <a:solidFill>
                  <a:srgbClr val="FFFFFF"/>
                </a:solidFill>
                <a:latin typeface="Arial Narrow" pitchFamily="32" charset="0"/>
                <a:ea typeface="+mn-ea"/>
              </a:rPr>
              <a:t>Read </a:t>
            </a: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chapters before class</a:t>
            </a:r>
            <a:endParaRPr lang="en-GB" sz="4800" b="1" dirty="0">
              <a:solidFill>
                <a:srgbClr val="FFFFFF"/>
              </a:solidFill>
              <a:latin typeface="Arial Narrow" pitchFamily="32" charset="0"/>
              <a:ea typeface="+mn-ea"/>
            </a:endParaRPr>
          </a:p>
          <a:p>
            <a:pPr indent="347663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Answer </a:t>
            </a:r>
            <a:r>
              <a:rPr lang="en-GB" sz="4800" b="1" dirty="0">
                <a:solidFill>
                  <a:srgbClr val="FFFFFF"/>
                </a:solidFill>
                <a:latin typeface="Arial Narrow" pitchFamily="32" charset="0"/>
                <a:ea typeface="+mn-ea"/>
              </a:rPr>
              <a:t>every quiz (weekly)</a:t>
            </a:r>
          </a:p>
          <a:p>
            <a:pPr indent="347663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Attend every lecture</a:t>
            </a:r>
          </a:p>
          <a:p>
            <a:pPr marL="1428750" lvl="1" indent="-685800">
              <a:spcBef>
                <a:spcPts val="800"/>
              </a:spcBef>
              <a:buClr>
                <a:schemeClr val="bg1"/>
              </a:buClr>
              <a:buFont typeface="Courier New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Take notes</a:t>
            </a:r>
          </a:p>
          <a:p>
            <a:pPr marL="1428750" lvl="1" indent="-685800">
              <a:spcBef>
                <a:spcPts val="800"/>
              </a:spcBef>
              <a:buClr>
                <a:schemeClr val="bg1"/>
              </a:buClr>
              <a:buFont typeface="Courier New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>
                <a:solidFill>
                  <a:srgbClr val="FFFFFF"/>
                </a:solidFill>
                <a:latin typeface="Arial Narrow" pitchFamily="32" charset="0"/>
                <a:ea typeface="+mn-ea"/>
              </a:rPr>
              <a:t>F</a:t>
            </a: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inal prep</a:t>
            </a:r>
          </a:p>
          <a:p>
            <a:pPr indent="347663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Stay for labs</a:t>
            </a:r>
          </a:p>
          <a:p>
            <a:pPr indent="347663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Complete every assignment</a:t>
            </a:r>
          </a:p>
          <a:p>
            <a:pPr indent="347663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Finish the race (final exam)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0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dirty="0" smtClean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  <a:ea typeface="+mn-ea"/>
              </a:rPr>
              <a:t>Personal Success in Class</a:t>
            </a:r>
            <a:endParaRPr lang="en-GB" sz="4800" dirty="0"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Impact" pitchFamily="32" charset="0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950913" y="1201738"/>
            <a:ext cx="8056562" cy="548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t">
            <a:normAutofit/>
          </a:bodyPr>
          <a:lstStyle/>
          <a:p>
            <a:pPr marL="350838" indent="-350838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>
                <a:solidFill>
                  <a:srgbClr val="FFFFFF"/>
                </a:solidFill>
                <a:latin typeface="Arial Narrow" pitchFamily="32" charset="0"/>
                <a:ea typeface="+mn-ea"/>
              </a:rPr>
              <a:t>Peers are not your enemy</a:t>
            </a:r>
          </a:p>
          <a:p>
            <a:pPr marL="1254125" lvl="1" indent="-571500">
              <a:spcBef>
                <a:spcPts val="800"/>
              </a:spcBef>
              <a:buClr>
                <a:schemeClr val="bg1"/>
              </a:buClr>
              <a:buFont typeface="Wingdings" charset="2"/>
              <a:buChar char="ü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3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Mentoring solidifies the material</a:t>
            </a:r>
          </a:p>
          <a:p>
            <a:pPr marL="1254125" lvl="1" indent="-571500">
              <a:spcBef>
                <a:spcPts val="800"/>
              </a:spcBef>
              <a:buClr>
                <a:schemeClr val="bg1"/>
              </a:buClr>
              <a:buFont typeface="Wingdings" charset="2"/>
              <a:buChar char="ü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3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Successful help others succeed</a:t>
            </a:r>
            <a:br>
              <a:rPr lang="en-GB" sz="43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</a:br>
            <a:endParaRPr lang="en-GB" sz="4300" b="1" dirty="0" smtClean="0">
              <a:solidFill>
                <a:srgbClr val="FFFFFF"/>
              </a:solidFill>
              <a:latin typeface="Arial Narrow" pitchFamily="32" charset="0"/>
              <a:ea typeface="+mn-ea"/>
            </a:endParaRPr>
          </a:p>
          <a:p>
            <a:pPr marL="350838" indent="-350838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>
                <a:solidFill>
                  <a:srgbClr val="FFFFFF"/>
                </a:solidFill>
                <a:latin typeface="Arial Narrow" pitchFamily="32" charset="0"/>
                <a:ea typeface="+mn-ea"/>
              </a:rPr>
              <a:t>There may come a time when you need </a:t>
            </a: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help</a:t>
            </a:r>
            <a:endParaRPr lang="en-GB" sz="4800" b="1" dirty="0">
              <a:solidFill>
                <a:srgbClr val="FFFFFF"/>
              </a:solidFill>
              <a:latin typeface="Arial Narrow" pitchFamily="32" charset="0"/>
              <a:ea typeface="+mn-ea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0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dirty="0" smtClean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  <a:ea typeface="+mn-ea"/>
              </a:rPr>
              <a:t>Community Success in Class</a:t>
            </a:r>
            <a:endParaRPr lang="en-GB" sz="4800" dirty="0"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Impact" pitchFamily="32" charset="0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8856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950913" y="1201738"/>
            <a:ext cx="8056562" cy="548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t">
            <a:normAutofit/>
          </a:bodyPr>
          <a:lstStyle/>
          <a:p>
            <a:pPr marL="350838" indent="-350838">
              <a:lnSpc>
                <a:spcPct val="150000"/>
              </a:lnSpc>
              <a:spcBef>
                <a:spcPts val="800"/>
              </a:spcBef>
              <a:buClr>
                <a:schemeClr val="bg1"/>
              </a:buClr>
              <a:buFont typeface="Arial"/>
              <a:buChar char="•"/>
              <a:tabLst>
                <a:tab pos="0" algn="l"/>
                <a:tab pos="350838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300" b="1" dirty="0">
                <a:solidFill>
                  <a:srgbClr val="FFFFFF"/>
                </a:solidFill>
                <a:latin typeface="Arial Narrow" pitchFamily="32" charset="0"/>
                <a:ea typeface="+mn-ea"/>
              </a:rPr>
              <a:t>Treat you with respect</a:t>
            </a:r>
          </a:p>
          <a:p>
            <a:pPr marL="350838" indent="-350838">
              <a:lnSpc>
                <a:spcPct val="150000"/>
              </a:lnSpc>
              <a:spcBef>
                <a:spcPts val="800"/>
              </a:spcBef>
              <a:buClr>
                <a:schemeClr val="bg1"/>
              </a:buClr>
              <a:buFont typeface="Arial"/>
              <a:buChar char="•"/>
              <a:tabLst>
                <a:tab pos="0" algn="l"/>
                <a:tab pos="350838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3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Grade you fairly</a:t>
            </a:r>
          </a:p>
          <a:p>
            <a:pPr marL="350838" indent="-350838">
              <a:lnSpc>
                <a:spcPct val="150000"/>
              </a:lnSpc>
              <a:spcBef>
                <a:spcPts val="800"/>
              </a:spcBef>
              <a:buClr>
                <a:schemeClr val="bg1"/>
              </a:buClr>
              <a:buFont typeface="Arial"/>
              <a:buChar char="•"/>
              <a:tabLst>
                <a:tab pos="0" algn="l"/>
                <a:tab pos="350838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3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Make the material applicable</a:t>
            </a:r>
            <a:endParaRPr lang="en-GB" sz="4300" b="1" dirty="0">
              <a:solidFill>
                <a:srgbClr val="FFFFFF"/>
              </a:solidFill>
              <a:latin typeface="Arial Narrow" pitchFamily="32" charset="0"/>
              <a:ea typeface="+mn-ea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0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dirty="0" smtClean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  <a:ea typeface="+mn-ea"/>
              </a:rPr>
              <a:t>Your Expectations of Me</a:t>
            </a:r>
            <a:endParaRPr lang="en-GB" sz="4800" dirty="0"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Impact" pitchFamily="32" charset="0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9767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950913" y="1201738"/>
            <a:ext cx="8056562" cy="548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t">
            <a:normAutofit/>
          </a:bodyPr>
          <a:lstStyle/>
          <a:p>
            <a:pPr indent="347663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Respect the position</a:t>
            </a:r>
          </a:p>
          <a:p>
            <a:pPr indent="347663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Submit own unique work</a:t>
            </a:r>
          </a:p>
          <a:p>
            <a:pPr marL="1428750" lvl="1" indent="-685800">
              <a:spcBef>
                <a:spcPts val="800"/>
              </a:spcBef>
              <a:buClr>
                <a:schemeClr val="bg1"/>
              </a:buClr>
              <a:buFont typeface="Wingdings" charset="2"/>
              <a:buChar char="²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400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No plagiarism</a:t>
            </a:r>
          </a:p>
          <a:p>
            <a:pPr marL="1428750" lvl="1" indent="-685800">
              <a:spcBef>
                <a:spcPts val="800"/>
              </a:spcBef>
              <a:buClr>
                <a:schemeClr val="bg1"/>
              </a:buClr>
              <a:buFont typeface="Wingdings" charset="2"/>
              <a:buChar char="²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400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Summarize the words of others</a:t>
            </a:r>
          </a:p>
          <a:p>
            <a:pPr marL="350838" indent="-350838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My expectation is that you are honest and can be trusted</a:t>
            </a:r>
          </a:p>
          <a:p>
            <a:pPr marL="350838" indent="-350838">
              <a:spcBef>
                <a:spcPts val="8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350838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b="1" dirty="0" smtClean="0">
                <a:solidFill>
                  <a:srgbClr val="FFFFFF"/>
                </a:solidFill>
                <a:latin typeface="Arial Narrow" pitchFamily="32" charset="0"/>
                <a:ea typeface="+mn-ea"/>
              </a:rPr>
              <a:t>I will trust you until you prove you are untrustworthy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0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800" dirty="0" smtClean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  <a:ea typeface="+mn-ea"/>
              </a:rPr>
              <a:t>Personal Integrity</a:t>
            </a:r>
            <a:endParaRPr lang="en-GB" sz="4800" dirty="0"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Impact" pitchFamily="32" charset="0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1117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Impact"/>
        <a:ea typeface="MS Gothic"/>
        <a:cs typeface="MS Gothic"/>
      </a:majorFont>
      <a:minorFont>
        <a:latin typeface="Arial Narrow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Impact"/>
        <a:ea typeface="MS Gothic"/>
        <a:cs typeface="MS Gothic"/>
      </a:majorFont>
      <a:minorFont>
        <a:latin typeface="Arial Narrow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2" charset="0"/>
          </a:defRPr>
        </a:defPPr>
      </a:lstStyle>
    </a:lnDef>
    <a:txDef>
      <a:spPr bwMode="auto">
        <a:noFill/>
        <a:ln w="9525">
          <a:noFill/>
          <a:round/>
          <a:headEnd/>
          <a:tailEnd/>
        </a:ln>
      </a:spPr>
      <a:bodyPr lIns="0" tIns="0" rIns="0" bIns="0" anchor="t">
        <a:normAutofit/>
      </a:bodyPr>
      <a:lstStyle>
        <a:defPPr indent="347663">
          <a:lnSpc>
            <a:spcPct val="81000"/>
          </a:lnSpc>
          <a:spcBef>
            <a:spcPts val="800"/>
          </a:spcBef>
          <a:buClr>
            <a:schemeClr val="bg1"/>
          </a:buClr>
          <a:buFont typeface="Arial" pitchFamily="34" charset="0"/>
          <a:buChar char="•"/>
          <a:tabLst>
            <a:tab pos="0" algn="l"/>
            <a:tab pos="457200" algn="l"/>
            <a:tab pos="914400" algn="l"/>
            <a:tab pos="1371600" algn="l"/>
            <a:tab pos="1828800" algn="l"/>
            <a:tab pos="2286000" algn="l"/>
            <a:tab pos="2743200" algn="l"/>
            <a:tab pos="3200400" algn="l"/>
            <a:tab pos="3657600" algn="l"/>
            <a:tab pos="4114800" algn="l"/>
            <a:tab pos="4572000" algn="l"/>
            <a:tab pos="5029200" algn="l"/>
            <a:tab pos="5486400" algn="l"/>
            <a:tab pos="5943600" algn="l"/>
            <a:tab pos="6400800" algn="l"/>
            <a:tab pos="6858000" algn="l"/>
            <a:tab pos="7315200" algn="l"/>
            <a:tab pos="7772400" algn="l"/>
            <a:tab pos="8229600" algn="l"/>
            <a:tab pos="8686800" algn="l"/>
            <a:tab pos="9144000" algn="l"/>
          </a:tabLst>
          <a:defRPr sz="4800" b="1" dirty="0" smtClean="0">
            <a:solidFill>
              <a:srgbClr val="FFFFFF"/>
            </a:solidFill>
            <a:latin typeface="Arial Narrow" pitchFamily="32" charset="0"/>
            <a:ea typeface="+mn-ea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5728</TotalTime>
  <Words>227</Words>
  <Application>Microsoft Office PowerPoint</Application>
  <PresentationFormat>On-screen Show (4:3)</PresentationFormat>
  <Paragraphs>75</Paragraphs>
  <Slides>12</Slides>
  <Notes>12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and MySQL</dc:title>
  <dc:creator>Fred</dc:creator>
  <cp:lastModifiedBy>Fred R. McClurg</cp:lastModifiedBy>
  <cp:revision>173</cp:revision>
  <cp:lastPrinted>1601-01-01T00:00:00Z</cp:lastPrinted>
  <dcterms:created xsi:type="dcterms:W3CDTF">1601-01-01T00:00:00Z</dcterms:created>
  <dcterms:modified xsi:type="dcterms:W3CDTF">2013-07-17T11:05:20Z</dcterms:modified>
</cp:coreProperties>
</file>