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  <p:sldMasterId id="2147483670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139E6-F295-B441-A378-ECB192DCD798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C3FA9-5C97-3A4F-8330-520531FB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0650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72169-BF43-154B-9D75-09015342FDB2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185F8-D034-2143-9AF7-B9688D36D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23653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098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Linux Boot Camp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Fred R. McClurg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381000"/>
            <a:ext cx="7043208" cy="645595"/>
          </a:xfrm>
        </p:spPr>
        <p:txBody>
          <a:bodyPr/>
          <a:lstStyle/>
          <a:p>
            <a:pPr algn="ctr"/>
            <a:r>
              <a:rPr lang="en-US" b="1" spc="0" dirty="0" smtClean="0"/>
              <a:t>Itinerary</a:t>
            </a:r>
            <a:endParaRPr lang="en-US" b="1" spc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049" y="1600200"/>
            <a:ext cx="7690114" cy="4648200"/>
          </a:xfrm>
        </p:spPr>
        <p:txBody>
          <a:bodyPr>
            <a:normAutofit/>
          </a:bodyPr>
          <a:lstStyle/>
          <a:p>
            <a:r>
              <a:rPr lang="en-US" sz="4000" i="0" spc="0" dirty="0" smtClean="0"/>
              <a:t>Day One: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Administration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Introduction to Linux (Chapter 1)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Installation Overview (Chapter 2)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Linux Desktop (Chapter 4)</a:t>
            </a:r>
          </a:p>
        </p:txBody>
      </p:sp>
    </p:spTree>
    <p:extLst>
      <p:ext uri="{BB962C8B-B14F-4D97-AF65-F5344CB8AC3E}">
        <p14:creationId xmlns="" xmlns:p14="http://schemas.microsoft.com/office/powerpoint/2010/main" val="42484075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457200"/>
            <a:ext cx="7043208" cy="645595"/>
          </a:xfrm>
        </p:spPr>
        <p:txBody>
          <a:bodyPr/>
          <a:lstStyle/>
          <a:p>
            <a:pPr algn="ctr"/>
            <a:r>
              <a:rPr lang="en-US" b="1" spc="0" dirty="0" smtClean="0"/>
              <a:t>Itinerary</a:t>
            </a:r>
            <a:endParaRPr lang="en-US" b="1" spc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049" y="1600200"/>
            <a:ext cx="7690114" cy="4648200"/>
          </a:xfrm>
        </p:spPr>
        <p:txBody>
          <a:bodyPr/>
          <a:lstStyle/>
          <a:p>
            <a:r>
              <a:rPr lang="en-US" sz="4000" i="0" spc="0" dirty="0" smtClean="0"/>
              <a:t>Day Two: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Command Line Interface (Ch 5)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/>
              <a:t>Linux File System (Chapter 6)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vi Editor (Chapter 5)</a:t>
            </a:r>
          </a:p>
        </p:txBody>
      </p:sp>
    </p:spTree>
    <p:extLst>
      <p:ext uri="{BB962C8B-B14F-4D97-AF65-F5344CB8AC3E}">
        <p14:creationId xmlns="" xmlns:p14="http://schemas.microsoft.com/office/powerpoint/2010/main" val="7827448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457200"/>
            <a:ext cx="7043208" cy="645595"/>
          </a:xfrm>
        </p:spPr>
        <p:txBody>
          <a:bodyPr/>
          <a:lstStyle/>
          <a:p>
            <a:pPr algn="ctr"/>
            <a:r>
              <a:rPr lang="en-US" b="1" spc="0" dirty="0" smtClean="0"/>
              <a:t>Itinerary</a:t>
            </a:r>
            <a:endParaRPr lang="en-US" b="1" spc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049" y="1600200"/>
            <a:ext cx="7690114" cy="4648200"/>
          </a:xfrm>
        </p:spPr>
        <p:txBody>
          <a:bodyPr/>
          <a:lstStyle/>
          <a:p>
            <a:r>
              <a:rPr lang="en-US" sz="4000" i="0" spc="0" dirty="0" smtClean="0"/>
              <a:t>Day Three: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Linux Shell (Chapter 7)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Bourne Again Shell (Chapter 9)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Bash Programming (Chapter 27)</a:t>
            </a:r>
          </a:p>
        </p:txBody>
      </p:sp>
    </p:spTree>
    <p:extLst>
      <p:ext uri="{BB962C8B-B14F-4D97-AF65-F5344CB8AC3E}">
        <p14:creationId xmlns="" xmlns:p14="http://schemas.microsoft.com/office/powerpoint/2010/main" val="7827448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457200"/>
            <a:ext cx="7043208" cy="645595"/>
          </a:xfrm>
        </p:spPr>
        <p:txBody>
          <a:bodyPr/>
          <a:lstStyle/>
          <a:p>
            <a:pPr algn="ctr"/>
            <a:r>
              <a:rPr lang="en-US" b="1" spc="0" dirty="0" smtClean="0"/>
              <a:t>Itinerary</a:t>
            </a:r>
            <a:endParaRPr lang="en-US" b="1" spc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049" y="1600200"/>
            <a:ext cx="7690114" cy="4648200"/>
          </a:xfrm>
        </p:spPr>
        <p:txBody>
          <a:bodyPr/>
          <a:lstStyle/>
          <a:p>
            <a:r>
              <a:rPr lang="en-US" sz="4000" i="0" spc="0" dirty="0" smtClean="0"/>
              <a:t>Day Four: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Perl Programming (Chapter 28)</a:t>
            </a:r>
          </a:p>
        </p:txBody>
      </p:sp>
    </p:spTree>
    <p:extLst>
      <p:ext uri="{BB962C8B-B14F-4D97-AF65-F5344CB8AC3E}">
        <p14:creationId xmlns="" xmlns:p14="http://schemas.microsoft.com/office/powerpoint/2010/main" val="7827448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457200"/>
            <a:ext cx="7043208" cy="645595"/>
          </a:xfrm>
        </p:spPr>
        <p:txBody>
          <a:bodyPr/>
          <a:lstStyle/>
          <a:p>
            <a:pPr algn="ctr"/>
            <a:r>
              <a:rPr lang="en-US" b="1" spc="0" dirty="0" smtClean="0"/>
              <a:t>Itinerary</a:t>
            </a:r>
            <a:endParaRPr lang="en-US" b="1" spc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049" y="1600200"/>
            <a:ext cx="7690114" cy="4648200"/>
          </a:xfrm>
        </p:spPr>
        <p:txBody>
          <a:bodyPr/>
          <a:lstStyle/>
          <a:p>
            <a:r>
              <a:rPr lang="en-US" sz="4000" i="0" spc="0" dirty="0" smtClean="0"/>
              <a:t>Day Five: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Networking (Chapter 10)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Network </a:t>
            </a:r>
            <a:r>
              <a:rPr lang="en-US" sz="4000" b="0" i="0" spc="0" dirty="0" err="1" smtClean="0"/>
              <a:t>Cmds</a:t>
            </a:r>
            <a:r>
              <a:rPr lang="en-US" sz="4000" b="0" i="0" spc="0" dirty="0" smtClean="0"/>
              <a:t> (ftp, </a:t>
            </a:r>
            <a:r>
              <a:rPr lang="en-US" sz="4000" b="0" i="0" spc="0" dirty="0" err="1" smtClean="0"/>
              <a:t>ssh</a:t>
            </a:r>
            <a:r>
              <a:rPr lang="en-US" sz="4000" b="0" i="0" spc="0" dirty="0" smtClean="0"/>
              <a:t>) (Ch 18)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Installing Software (Chapter 13)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System Administration (Ch 16)</a:t>
            </a:r>
          </a:p>
          <a:p>
            <a:pPr marL="571500" indent="-338138">
              <a:buFont typeface="Arial"/>
              <a:buChar char="•"/>
            </a:pPr>
            <a:endParaRPr lang="en-US" sz="4000" b="0" i="0" spc="0" dirty="0"/>
          </a:p>
          <a:p>
            <a:pPr marL="571500" indent="-338138">
              <a:buFont typeface="Arial"/>
              <a:buChar char="•"/>
            </a:pPr>
            <a:endParaRPr lang="en-US" sz="4000" b="0" i="0" spc="0" dirty="0" smtClean="0"/>
          </a:p>
        </p:txBody>
      </p:sp>
    </p:spTree>
    <p:extLst>
      <p:ext uri="{BB962C8B-B14F-4D97-AF65-F5344CB8AC3E}">
        <p14:creationId xmlns="" xmlns:p14="http://schemas.microsoft.com/office/powerpoint/2010/main" val="7827448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457200"/>
            <a:ext cx="7043208" cy="645595"/>
          </a:xfrm>
        </p:spPr>
        <p:txBody>
          <a:bodyPr/>
          <a:lstStyle/>
          <a:p>
            <a:pPr algn="ctr"/>
            <a:r>
              <a:rPr lang="en-US" b="1" spc="0" dirty="0" smtClean="0"/>
              <a:t>Itinerary</a:t>
            </a:r>
            <a:endParaRPr lang="en-US" b="1" spc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049" y="1600200"/>
            <a:ext cx="7690114" cy="4648200"/>
          </a:xfrm>
        </p:spPr>
        <p:txBody>
          <a:bodyPr/>
          <a:lstStyle/>
          <a:p>
            <a:r>
              <a:rPr lang="en-US" sz="4000" i="0" spc="0" dirty="0" smtClean="0"/>
              <a:t>Day Six:</a:t>
            </a:r>
          </a:p>
          <a:p>
            <a:pPr marL="571500" indent="-338138">
              <a:buFont typeface="Arial"/>
              <a:buChar char="•"/>
            </a:pPr>
            <a:r>
              <a:rPr lang="en-US" sz="4000" b="0" i="0" spc="0" dirty="0" smtClean="0"/>
              <a:t>Apache Web Server </a:t>
            </a:r>
            <a:r>
              <a:rPr lang="en-US" sz="4000" b="0" i="0" spc="0" smtClean="0"/>
              <a:t>(Chapter 26)</a:t>
            </a:r>
            <a:endParaRPr lang="en-US" sz="4000" b="0" i="0" spc="0" dirty="0" smtClean="0"/>
          </a:p>
          <a:p>
            <a:pPr marL="571500" indent="-338138">
              <a:buFont typeface="Arial"/>
              <a:buChar char="•"/>
            </a:pPr>
            <a:endParaRPr lang="en-US" sz="4000" b="0" i="0" spc="0" dirty="0"/>
          </a:p>
          <a:p>
            <a:pPr marL="571500" indent="-338138">
              <a:buFont typeface="Arial"/>
              <a:buChar char="•"/>
            </a:pPr>
            <a:endParaRPr lang="en-US" sz="4000" b="0" i="0" spc="0" dirty="0" smtClean="0"/>
          </a:p>
        </p:txBody>
      </p:sp>
    </p:spTree>
    <p:extLst>
      <p:ext uri="{BB962C8B-B14F-4D97-AF65-F5344CB8AC3E}">
        <p14:creationId xmlns="" xmlns:p14="http://schemas.microsoft.com/office/powerpoint/2010/main" val="7827448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C102867249990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65518A-9930-4861-9944-85DDBBED1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TC102867249990</Template>
  <TotalTime>62</TotalTime>
  <Words>131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TC102867249990</vt:lpstr>
      <vt:lpstr>White with Courier font for code slides</vt:lpstr>
      <vt:lpstr>Linux Boot Camp</vt:lpstr>
      <vt:lpstr>Itinerary</vt:lpstr>
      <vt:lpstr>Itinerary</vt:lpstr>
      <vt:lpstr>Itinerary</vt:lpstr>
      <vt:lpstr>Itinerary</vt:lpstr>
      <vt:lpstr>Itinerary</vt:lpstr>
      <vt:lpstr>Itinerary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Green-blue brushed metal and curves design template</dc:title>
  <dc:creator/>
  <cp:keywords/>
  <cp:lastModifiedBy>Fred R. McClurg</cp:lastModifiedBy>
  <cp:revision>18</cp:revision>
  <dcterms:modified xsi:type="dcterms:W3CDTF">2013-07-17T11:52:05Z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TC102867249990</vt:lpwstr>
  </property>
</Properties>
</file>