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4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2:  The Linux Desktop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09177-9206-429F-AB95-958119FEA0BC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8:  Linux GUIs: X and Gnome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7763F-67EE-49FC-83C3-2456CBB28F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9647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2:  The Linux Desktop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88407-F1D5-4054-B704-F0704EED84D4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8:  Linux GUIs: X and Gnome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E8F4-9C37-4CD6-AD0A-A3C2EE7439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047762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E8F4-9C37-4CD6-AD0A-A3C2EE7439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Unit 2:  The Linux Desktop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8:  Linux GUIs: X and Gnome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7/17/2013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Unit 2:  The Linux Desktop</a:t>
            </a: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Chapter 8:  Linux GUIs: X and Gnome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Linux Operating System</a:t>
            </a:r>
            <a:endParaRPr lang="en-US" sz="4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6286500"/>
            <a:ext cx="8058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2013,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 Application Layer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18" y="1524000"/>
            <a:ext cx="8652082" cy="4681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Starting X Windows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650" indent="-22225">
              <a:buNone/>
            </a:pPr>
            <a:r>
              <a:rPr lang="en-US" sz="4000" b="1" dirty="0" smtClean="0"/>
              <a:t>The command for starting X Windows:</a:t>
            </a:r>
          </a:p>
          <a:p>
            <a:pPr lvl="1"/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startx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13934</TotalTime>
  <Words>70</Words>
  <Application>Microsoft Office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Linux Operating System</vt:lpstr>
      <vt:lpstr>X Application Layer</vt:lpstr>
      <vt:lpstr>Starting X Windows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277</cp:revision>
  <dcterms:created xsi:type="dcterms:W3CDTF">2011-02-25T23:27:39Z</dcterms:created>
  <dcterms:modified xsi:type="dcterms:W3CDTF">2013-07-17T11:22:53Z</dcterms:modified>
</cp:coreProperties>
</file>