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258" r:id="rId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96" y="-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smtClean="0"/>
              <a:t>Unit 6:  More Scripting in Linux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ECF7F7D-42E3-4680-B155-97ECB17A4049}" type="datetimeFigureOut">
              <a:rPr lang="en-US" smtClean="0"/>
              <a:pPr/>
              <a:t>7/28/2012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mtClean="0"/>
              <a:t>Chapter 14:  Printing with CUPS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93CC45C-43A3-487D-BFE0-DE593ACB8E6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Unit 6:  More Scripting in Linux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C6CE9D-1CC4-4F6E-9C8E-97920DC74AB4}" type="datetimeFigureOut">
              <a:rPr lang="en-US" smtClean="0"/>
              <a:pPr/>
              <a:t>7/28/2012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Chapter 14:  Printing with CUPS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3ADAA-AE4B-4E6D-A596-DB9FAE70381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3ADAA-AE4B-4E6D-A596-DB9FAE70381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5E06BF9-1037-49DA-A0EC-696583354A97}" type="datetime1">
              <a:rPr lang="en-US" smtClean="0"/>
              <a:pPr/>
              <a:t>7/28/2012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Chapter 14:  Printing with CUPS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Unit 6:  More Scripting in Linux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7/28/2012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7/28/2012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219200" y="3657600"/>
            <a:ext cx="7696200" cy="2514600"/>
          </a:xfrm>
          <a:prstGeom prst="rect">
            <a:avLst/>
          </a:prstGeom>
        </p:spPr>
        <p:txBody>
          <a:bodyPr tIns="0">
            <a:noAutofit/>
          </a:bodyPr>
          <a:lstStyle/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7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Practical Guide to Fedora and Red Hat Enterprise Linux</a:t>
            </a:r>
          </a:p>
          <a:p>
            <a:pPr marL="27432" lvl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Unit 6:  More </a:t>
            </a:r>
            <a:r>
              <a:rPr lang="en-US" sz="2800" dirty="0" smtClean="0"/>
              <a:t>Scripting in Linux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Chapter 14:  </a:t>
            </a:r>
            <a:r>
              <a:rPr lang="en-US" sz="2800" dirty="0" smtClean="0"/>
              <a:t>Printing with CUPS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 Fred R. McClurg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81000"/>
            <a:ext cx="7620000" cy="145108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800000"/>
                </a:solidFill>
              </a:rPr>
              <a:t>Linux </a:t>
            </a:r>
            <a:r>
              <a:rPr lang="en-US" sz="4000" b="1" dirty="0" smtClean="0">
                <a:solidFill>
                  <a:srgbClr val="800000"/>
                </a:solidFill>
              </a:rPr>
              <a:t>Operating System</a:t>
            </a:r>
            <a:endParaRPr lang="en-US" sz="4000" b="1" dirty="0">
              <a:solidFill>
                <a:srgbClr val="80000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66800" y="6286500"/>
            <a:ext cx="790575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ctr">
              <a:lnSpc>
                <a:spcPct val="8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/>
              <a:t>© </a:t>
            </a:r>
            <a:r>
              <a:rPr lang="en-US" sz="2800"/>
              <a:t>Copyright </a:t>
            </a:r>
            <a:r>
              <a:rPr lang="en-US" sz="2800" smtClean="0"/>
              <a:t>2012,  </a:t>
            </a:r>
            <a:r>
              <a:rPr lang="en-US" sz="2800" dirty="0"/>
              <a:t>All Rights Reserved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Printing in Linux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Originally Unix had two printings systems:</a:t>
            </a:r>
          </a:p>
          <a:p>
            <a:pPr lvl="1"/>
            <a:r>
              <a:rPr lang="en-US" b="1" dirty="0" err="1" smtClean="0"/>
              <a:t>lpd</a:t>
            </a:r>
            <a:r>
              <a:rPr lang="en-US" b="1" dirty="0" smtClean="0"/>
              <a:t>: from Berkley Software Distribution (BSD)</a:t>
            </a:r>
          </a:p>
          <a:p>
            <a:pPr lvl="1"/>
            <a:r>
              <a:rPr lang="en-US" b="1" dirty="0" err="1" smtClean="0"/>
              <a:t>lpr</a:t>
            </a:r>
            <a:r>
              <a:rPr lang="en-US" b="1" dirty="0" smtClean="0"/>
              <a:t>: from System V</a:t>
            </a:r>
            <a:br>
              <a:rPr lang="en-US" b="1" dirty="0" smtClean="0"/>
            </a:br>
            <a:endParaRPr lang="en-US" b="1" dirty="0" smtClean="0"/>
          </a:p>
          <a:p>
            <a:r>
              <a:rPr lang="en-US" sz="3600" b="1" dirty="0" smtClean="0"/>
              <a:t>Today CUPS is the default printing system</a:t>
            </a:r>
            <a:endParaRPr lang="en-US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14558</TotalTime>
  <Words>77</Words>
  <Application>Microsoft Office PowerPoint</Application>
  <PresentationFormat>On-screen Show (4:3)</PresentationFormat>
  <Paragraphs>16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Solstice</vt:lpstr>
      <vt:lpstr>Linux Operating System</vt:lpstr>
      <vt:lpstr>Printing in Linux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IT250 Linux Operating System</dc:title>
  <dc:creator>Fred</dc:creator>
  <cp:lastModifiedBy>Fred R. McClurg</cp:lastModifiedBy>
  <cp:revision>520</cp:revision>
  <dcterms:created xsi:type="dcterms:W3CDTF">2011-02-25T23:27:39Z</dcterms:created>
  <dcterms:modified xsi:type="dcterms:W3CDTF">2012-07-28T13:29:06Z</dcterms:modified>
</cp:coreProperties>
</file>