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6:  More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4F73BB1-CA84-44F7-82E3-AB7E690EB6D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17:  Configuring a 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AC9E54-B8DC-406B-9725-3466F5B5D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6:  More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83597-4DFC-41EC-A1BD-249934209DDD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17:  Configuring a 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97A88-497D-4FE8-AC38-436E596C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7A88-497D-4FE8-AC38-436E596C54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8AF4F82-28E1-4B00-98D6-7BAE54FA0ABB}" type="datetime1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17:  Configuring a LAN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6:  More Scripting in Linux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7/28/2012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6:  More </a:t>
            </a:r>
            <a:r>
              <a:rPr lang="en-US" sz="2800" dirty="0" smtClean="0"/>
              <a:t>Scripting in Linux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17:  </a:t>
            </a:r>
            <a:r>
              <a:rPr lang="en-US" sz="2800" dirty="0" smtClean="0"/>
              <a:t>Configuring a LAN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</a:t>
            </a:r>
            <a:r>
              <a:rPr lang="en-US" sz="4000" b="1" dirty="0" smtClean="0">
                <a:solidFill>
                  <a:srgbClr val="800000"/>
                </a:solidFill>
              </a:rPr>
              <a:t>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2012,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Configuring New Hardware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kudzu</a:t>
            </a:r>
            <a:endParaRPr lang="en-US" sz="4400" b="1" dirty="0" smtClean="0"/>
          </a:p>
          <a:p>
            <a:pPr lvl="1"/>
            <a:r>
              <a:rPr lang="en-US" sz="3600" b="1" dirty="0" smtClean="0"/>
              <a:t>Detects and configures new hardware</a:t>
            </a:r>
          </a:p>
          <a:p>
            <a:pPr lvl="1"/>
            <a:r>
              <a:rPr lang="en-US" sz="3600" b="1" dirty="0" smtClean="0"/>
              <a:t>Gives RHEL information about the Network Interface Card (NIC)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Configuring a wireless NIC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You can configure a wireless NIC by: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nm-connection-editor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system-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-network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iwconfig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Setting Up a Server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Samba: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Allows Linux systems to share Windows files, directories, and printers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14574</TotalTime>
  <Words>106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Linux Operating System</vt:lpstr>
      <vt:lpstr>Configuring New Hardware</vt:lpstr>
      <vt:lpstr>Configuring a wireless NIC</vt:lpstr>
      <vt:lpstr>Setting Up a Server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521</cp:revision>
  <dcterms:created xsi:type="dcterms:W3CDTF">2011-02-25T23:27:39Z</dcterms:created>
  <dcterms:modified xsi:type="dcterms:W3CDTF">2012-07-28T13:29:26Z</dcterms:modified>
</cp:coreProperties>
</file>