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7: Linux Network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4F73BB1-CA84-44F7-82E3-AB7E690EB6DA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18:  OpenSSH: Secure Network Communication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AC9E54-B8DC-406B-9725-3466F5B5D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7: Linux Network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C0F6-CF85-4BA9-A8A5-10CC5747DAC1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18:  OpenSSH: Secure Network Communication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BCDE-CDF9-47E7-9D2F-75B7E7295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BCDE-CDF9-47E7-9D2F-75B7E72950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2D7E5E2-7A6C-4C87-8636-2873E9487B9B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18:  OpenSSH: Secure Network Communication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7: Linux Network Services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90800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7: </a:t>
            </a:r>
            <a:r>
              <a:rPr lang="en-US" sz="2800" dirty="0" smtClean="0"/>
              <a:t>Linux Network Services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18:  </a:t>
            </a:r>
            <a:r>
              <a:rPr lang="en-US" sz="2800" dirty="0" err="1" smtClean="0"/>
              <a:t>OpenSSH</a:t>
            </a:r>
            <a:r>
              <a:rPr lang="en-US" sz="2800" dirty="0" smtClean="0"/>
              <a:t>: Secure Network Communication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Secure Systems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4000" b="1" dirty="0" smtClean="0"/>
              <a:t>: Secure Copy</a:t>
            </a:r>
          </a:p>
          <a:p>
            <a:pPr lvl="1"/>
            <a:r>
              <a:rPr lang="en-US" sz="4000" b="1" dirty="0" smtClean="0"/>
              <a:t>Performs a secure and encrypted copy from one system to another.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4000" b="1" dirty="0" smtClean="0"/>
              <a:t>: Secure Shell</a:t>
            </a:r>
          </a:p>
          <a:p>
            <a:pPr lvl="1"/>
            <a:r>
              <a:rPr lang="en-US" sz="4000" b="1" dirty="0" smtClean="0"/>
              <a:t>Enables secure and encrypted logins between remote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scp</a:t>
            </a:r>
            <a:r>
              <a:rPr lang="en-US" sz="4400" b="1" dirty="0" smtClean="0">
                <a:solidFill>
                  <a:srgbClr val="800000"/>
                </a:solidFill>
              </a:rPr>
              <a:t>: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Courier New" pitchFamily="49" charset="0"/>
              </a:rPr>
              <a:t>Syntax:</a:t>
            </a:r>
            <a:endParaRPr lang="en-US" sz="3600" b="1" dirty="0" smtClean="0"/>
          </a:p>
          <a:p>
            <a:pPr marL="682625" lvl="1" indent="0">
              <a:buNone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user@fromHost:srcFile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user@toHost:destFile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scp</a:t>
            </a:r>
            <a:r>
              <a:rPr lang="en-US" sz="4400" b="1" dirty="0" smtClean="0">
                <a:solidFill>
                  <a:srgbClr val="800000"/>
                </a:solidFill>
              </a:rPr>
              <a:t>: Scenario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cs typeface="Courier New" pitchFamily="49" charset="0"/>
              </a:rPr>
              <a:t>Problem:</a:t>
            </a:r>
          </a:p>
          <a:p>
            <a:pPr lvl="1"/>
            <a:r>
              <a:rPr lang="en-US" sz="3200" dirty="0" smtClean="0"/>
              <a:t>User </a:t>
            </a:r>
            <a:r>
              <a:rPr lang="en-US" sz="3200" dirty="0" err="1" smtClean="0"/>
              <a:t>abc</a:t>
            </a:r>
            <a:r>
              <a:rPr lang="en-US" sz="3200" dirty="0" smtClean="0"/>
              <a:t> wants to copy the ~/.</a:t>
            </a:r>
            <a:r>
              <a:rPr lang="en-US" sz="3200" dirty="0" err="1" smtClean="0"/>
              <a:t>bashrc</a:t>
            </a:r>
            <a:r>
              <a:rPr lang="en-US" sz="3200" dirty="0" smtClean="0"/>
              <a:t> file from his or her local computer to a system named bravo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b="1" dirty="0" smtClean="0"/>
              <a:t>Which is the correct solution?</a:t>
            </a:r>
          </a:p>
          <a:p>
            <a:pPr lvl="1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cp ~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bravo:~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bravo:~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abc@bravo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~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abc@bravo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scp</a:t>
            </a:r>
            <a:r>
              <a:rPr lang="en-US" sz="4400" b="1" dirty="0" smtClean="0">
                <a:solidFill>
                  <a:srgbClr val="800000"/>
                </a:solidFill>
              </a:rPr>
              <a:t>: Scenario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Which is the correct solution?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cp 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bravo:~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916686" lvl="1" indent="-514350">
              <a:buFont typeface="+mj-lt"/>
              <a:buAutoNum type="arabi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bravo:~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916686" lvl="1" indent="-514350">
              <a:buFont typeface="+mj-lt"/>
              <a:buAutoNum type="arabi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abc@bravo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abc@bravo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/>
              <a:t>Answers: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Creates file named “bravo:~</a:t>
            </a:r>
            <a:r>
              <a:rPr lang="en-US" b="1" dirty="0" err="1" smtClean="0">
                <a:cs typeface="Courier New" pitchFamily="49" charset="0"/>
              </a:rPr>
              <a:t>abc</a:t>
            </a:r>
            <a:r>
              <a:rPr lang="en-US" b="1" dirty="0" smtClean="0">
                <a:cs typeface="Courier New" pitchFamily="49" charset="0"/>
              </a:rPr>
              <a:t>”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Works!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Copy wrong direction.  Missing colon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Should have colon at end.  Creates file named “</a:t>
            </a:r>
            <a:r>
              <a:rPr lang="en-US" b="1" dirty="0" err="1" smtClean="0">
                <a:cs typeface="Courier New" pitchFamily="49" charset="0"/>
              </a:rPr>
              <a:t>abc@bravo</a:t>
            </a:r>
            <a:r>
              <a:rPr lang="en-US" b="1" dirty="0" smtClean="0"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14691</TotalTime>
  <Words>137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Linux Operating System</vt:lpstr>
      <vt:lpstr>Secure Systems</vt:lpstr>
      <vt:lpstr>scp: Example</vt:lpstr>
      <vt:lpstr>scp: Scenario</vt:lpstr>
      <vt:lpstr>scp: Scenario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537</cp:revision>
  <dcterms:created xsi:type="dcterms:W3CDTF">2011-02-25T23:27:39Z</dcterms:created>
  <dcterms:modified xsi:type="dcterms:W3CDTF">2013-07-17T11:44:31Z</dcterms:modified>
</cp:coreProperties>
</file>