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B1BB-3C2D-48A1-B824-6C45B2C27EE6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19:  FTP: Transferring Files Across a Network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4690F-33A9-468F-A680-FEB9C827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5:  Scripting in Linux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005B-EFC3-4F16-89E4-1309B9264FFD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19:  FTP: Transferring Files Across a Network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CC98-BFB6-416F-8752-0B5700E83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3CC98-BFB6-416F-8752-0B5700E83C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ECA40FD-633B-4285-861C-79080B68F6E5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19:  FTP: Transferring Files Across a Network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5:  Scripting in Linux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5:  </a:t>
            </a:r>
            <a:r>
              <a:rPr lang="en-US" sz="2800" dirty="0" smtClean="0"/>
              <a:t>Scripting in Linux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19:  </a:t>
            </a:r>
            <a:r>
              <a:rPr lang="en-US" sz="2800" dirty="0" smtClean="0"/>
              <a:t>FTP: Transferring Files Across a Network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ftp: File Transfer Protocol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Defined: Method of transferring files across a network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Advantages:</a:t>
            </a:r>
          </a:p>
          <a:p>
            <a:pPr lvl="1"/>
            <a:r>
              <a:rPr lang="en-US" sz="3200" b="1" dirty="0" smtClean="0"/>
              <a:t>Machine does not have to be of the same architecture</a:t>
            </a:r>
          </a:p>
          <a:p>
            <a:pPr lvl="1"/>
            <a:r>
              <a:rPr lang="en-US" sz="3200" b="1" dirty="0" smtClean="0"/>
              <a:t>Fast</a:t>
            </a:r>
            <a:br>
              <a:rPr lang="en-US" sz="3200" b="1" dirty="0" smtClean="0"/>
            </a:br>
            <a:endParaRPr lang="en-US" sz="3200" b="1" dirty="0" smtClean="0"/>
          </a:p>
          <a:p>
            <a:r>
              <a:rPr lang="en-US" b="1" dirty="0" smtClean="0"/>
              <a:t>Disadvantages:</a:t>
            </a:r>
          </a:p>
          <a:p>
            <a:pPr lvl="1"/>
            <a:r>
              <a:rPr lang="en-US" sz="3200" b="1" dirty="0" smtClean="0"/>
              <a:t>Not secure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/>
              <a:t>Defined: Method to login to a machine across a network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Advantages: Machine does not have to be of the same architecture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Disadvantages:</a:t>
            </a:r>
          </a:p>
          <a:p>
            <a:pPr lvl="1"/>
            <a:r>
              <a:rPr lang="en-US" sz="3600" b="1" dirty="0" smtClean="0"/>
              <a:t>Not secure</a:t>
            </a:r>
          </a:p>
          <a:p>
            <a:pPr lvl="1"/>
            <a:r>
              <a:rPr lang="en-US" sz="3600" b="1" dirty="0" smtClean="0"/>
              <a:t>Often disabled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telnet: Network Protocol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14553</TotalTime>
  <Words>88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Linux Operating System</vt:lpstr>
      <vt:lpstr>ftp: File Transfer Protocol</vt:lpstr>
      <vt:lpstr>telnet: Network Protocol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521</cp:revision>
  <dcterms:created xsi:type="dcterms:W3CDTF">2011-02-25T23:27:39Z</dcterms:created>
  <dcterms:modified xsi:type="dcterms:W3CDTF">2013-07-17T11:45:55Z</dcterms:modified>
</cp:coreProperties>
</file>