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0" r:id="rId4"/>
    <p:sldId id="262" r:id="rId5"/>
    <p:sldId id="263" r:id="rId6"/>
    <p:sldId id="264" r:id="rId7"/>
    <p:sldId id="261" r:id="rId8"/>
    <p:sldId id="265" r:id="rId9"/>
    <p:sldId id="267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7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8:  Installing Software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CF7F7D-42E3-4680-B155-97ECB17A404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13:  Downloading and Installing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3CC45C-43A3-487D-BFE0-DE593ACB8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8:  Installing Software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1FC1E-234A-4ECF-AAE5-EBF5ACE11FBC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13:  Downloading and Installing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68C76-F72A-40C5-90CA-0C72BF5C6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8C76-F72A-40C5-90CA-0C72BF5C6C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E2F67B1-8E6E-4C4D-98D9-0CBF71BC21F3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13:  Downloading and Installing Software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8:  Installing Software in Linux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8:  </a:t>
            </a:r>
            <a:r>
              <a:rPr lang="en-US" sz="2800" dirty="0" smtClean="0"/>
              <a:t>Installing Software in Linux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13:  </a:t>
            </a:r>
            <a:r>
              <a:rPr lang="en-US" sz="2800" dirty="0" smtClean="0"/>
              <a:t>Downloading and Installing Software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rgbClr val="800000"/>
                </a:solidFill>
              </a:rPr>
              <a:t>rpm: </a:t>
            </a:r>
            <a:r>
              <a:rPr lang="en-US" sz="3900" b="1" dirty="0" err="1" smtClean="0">
                <a:solidFill>
                  <a:srgbClr val="800000"/>
                </a:solidFill>
              </a:rPr>
              <a:t>RedHat</a:t>
            </a:r>
            <a:r>
              <a:rPr lang="en-US" sz="3900" b="1" dirty="0" smtClean="0">
                <a:solidFill>
                  <a:srgbClr val="800000"/>
                </a:solidFill>
              </a:rPr>
              <a:t> Package Manager</a:t>
            </a:r>
            <a:endParaRPr lang="en-US" sz="39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Description: CLI for installs, uninstalls, upgrades, queries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Installs</a:t>
            </a: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rpm -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Uvh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samba-3.5.8-76.fc14.i686.rpm</a:t>
            </a:r>
            <a:endParaRPr lang="en-US" sz="3200" b="1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924800" cy="1143000"/>
          </a:xfrm>
        </p:spPr>
        <p:txBody>
          <a:bodyPr>
            <a:noAutofit/>
          </a:bodyPr>
          <a:lstStyle/>
          <a:p>
            <a:r>
              <a:rPr lang="en-US" sz="3700" b="1" dirty="0" smtClean="0">
                <a:solidFill>
                  <a:srgbClr val="800000"/>
                </a:solidFill>
              </a:rPr>
              <a:t>yum:  Yellow Dog Updater, Modified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>
                <a:cs typeface="Courier New" pitchFamily="49" charset="0"/>
              </a:rPr>
              <a:t>Description: CLI for installs, uninstalls, upgrades, queries and checks dependencies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/>
          </a:p>
          <a:p>
            <a:pPr lvl="1"/>
            <a:r>
              <a:rPr lang="en-US" sz="4000" b="1" dirty="0" smtClean="0"/>
              <a:t>Command line utility</a:t>
            </a:r>
          </a:p>
          <a:p>
            <a:pPr lvl="1"/>
            <a:r>
              <a:rPr lang="en-US" sz="4000" b="1" dirty="0" smtClean="0"/>
              <a:t>Already installed</a:t>
            </a:r>
          </a:p>
          <a:p>
            <a:pPr lvl="1"/>
            <a:r>
              <a:rPr lang="en-US" sz="4000" b="1" dirty="0" smtClean="0"/>
              <a:t>Checks for compatibility</a:t>
            </a:r>
          </a:p>
          <a:p>
            <a:pPr lvl="1"/>
            <a:r>
              <a:rPr lang="en-US" sz="4000" b="1" dirty="0" smtClean="0"/>
              <a:t>Checks for dependencies</a:t>
            </a:r>
          </a:p>
          <a:p>
            <a:pPr lvl="1"/>
            <a:r>
              <a:rPr lang="en-US" sz="4000" b="1" dirty="0" smtClean="0"/>
              <a:t>Installs required software</a:t>
            </a:r>
          </a:p>
          <a:p>
            <a:pPr lvl="1"/>
            <a:r>
              <a:rPr lang="en-US" sz="4000" b="1" dirty="0" smtClean="0"/>
              <a:t>Upgrades out of date software</a:t>
            </a:r>
          </a:p>
          <a:p>
            <a:pPr lvl="1"/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yum: Options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cs typeface="Courier New" pitchFamily="49" charset="0"/>
              </a:rPr>
              <a:t>yum install</a:t>
            </a:r>
          </a:p>
          <a:p>
            <a:pPr lvl="1"/>
            <a:r>
              <a:rPr lang="en-US" b="1" dirty="0" smtClean="0">
                <a:cs typeface="Courier New" pitchFamily="49" charset="0"/>
              </a:rPr>
              <a:t>Description:  </a:t>
            </a:r>
            <a:r>
              <a:rPr lang="en-US" dirty="0" smtClean="0">
                <a:cs typeface="Courier New" pitchFamily="49" charset="0"/>
              </a:rPr>
              <a:t>Downloads and installs software from yum repository.   Installs any dependant packages</a:t>
            </a:r>
          </a:p>
          <a:p>
            <a:pPr lvl="1"/>
            <a:r>
              <a:rPr lang="en-US" b="1" dirty="0" smtClean="0">
                <a:cs typeface="Courier New" pitchFamily="49" charset="0"/>
              </a:rPr>
              <a:t>Syntax:</a:t>
            </a:r>
            <a:endParaRPr lang="en-US" b="1" dirty="0" smtClean="0"/>
          </a:p>
          <a:p>
            <a:pPr lvl="2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yum install vim-enhanced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yum remove</a:t>
            </a:r>
          </a:p>
          <a:p>
            <a:pPr lvl="1"/>
            <a:r>
              <a:rPr lang="en-US" b="1" dirty="0" smtClean="0"/>
              <a:t>Description:  </a:t>
            </a:r>
            <a:r>
              <a:rPr lang="en-US" dirty="0" smtClean="0"/>
              <a:t>Removes specified packages</a:t>
            </a:r>
          </a:p>
          <a:p>
            <a:pPr lvl="1"/>
            <a:r>
              <a:rPr lang="en-US" b="1" dirty="0" smtClean="0"/>
              <a:t>Syntax:</a:t>
            </a:r>
          </a:p>
          <a:p>
            <a:pPr lvl="2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yum remove vim-enhanced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yum: Options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yum list</a:t>
            </a:r>
          </a:p>
          <a:p>
            <a:pPr lvl="1"/>
            <a:r>
              <a:rPr lang="en-US" b="1" dirty="0" smtClean="0"/>
              <a:t>Description: </a:t>
            </a:r>
            <a:r>
              <a:rPr lang="en-US" dirty="0" smtClean="0"/>
              <a:t>Lists all packages in the yum repository</a:t>
            </a:r>
          </a:p>
          <a:p>
            <a:pPr lvl="1"/>
            <a:r>
              <a:rPr lang="en-US" b="1" dirty="0" smtClean="0"/>
              <a:t>Syntax:</a:t>
            </a:r>
          </a:p>
          <a:p>
            <a:pPr lvl="2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yum list |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vim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yum search</a:t>
            </a:r>
          </a:p>
          <a:p>
            <a:pPr lvl="1"/>
            <a:r>
              <a:rPr lang="en-US" b="1" dirty="0" smtClean="0"/>
              <a:t>Description: </a:t>
            </a:r>
            <a:r>
              <a:rPr lang="en-US" dirty="0" smtClean="0"/>
              <a:t>Searches the string in the package description, summary and name</a:t>
            </a:r>
          </a:p>
          <a:p>
            <a:pPr lvl="1"/>
            <a:r>
              <a:rPr lang="en-US" b="1" dirty="0" smtClean="0"/>
              <a:t>Syntax:</a:t>
            </a:r>
          </a:p>
          <a:p>
            <a:pPr lvl="2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yum search vim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Adding/Removing Software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>
                <a:cs typeface="Courier New" pitchFamily="49" charset="0"/>
              </a:rPr>
              <a:t>Fedora</a:t>
            </a:r>
          </a:p>
          <a:p>
            <a:pPr lvl="1"/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gpk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-application</a:t>
            </a:r>
            <a:r>
              <a:rPr lang="en-US" sz="3600" b="1" dirty="0" smtClean="0">
                <a:cs typeface="Courier New" pitchFamily="49" charset="0"/>
              </a:rPr>
              <a:t>: </a:t>
            </a:r>
          </a:p>
          <a:p>
            <a:pPr lvl="2"/>
            <a:r>
              <a:rPr lang="en-US" sz="3200" b="1" dirty="0" smtClean="0">
                <a:cs typeface="Courier New" pitchFamily="49" charset="0"/>
              </a:rPr>
              <a:t>GUI for adding and removing software</a:t>
            </a:r>
            <a:endParaRPr lang="en-US" sz="3200" b="1" dirty="0" smtClean="0"/>
          </a:p>
          <a:p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RHEL</a:t>
            </a:r>
          </a:p>
          <a:p>
            <a:pPr lvl="1"/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pirut</a:t>
            </a:r>
            <a:r>
              <a:rPr lang="en-US" sz="3800" b="1" dirty="0" smtClean="0">
                <a:cs typeface="Courier New" pitchFamily="49" charset="0"/>
              </a:rPr>
              <a:t>: </a:t>
            </a:r>
          </a:p>
          <a:p>
            <a:pPr lvl="2"/>
            <a:r>
              <a:rPr lang="en-US" sz="3400" b="1" dirty="0" smtClean="0">
                <a:cs typeface="Courier New" pitchFamily="49" charset="0"/>
              </a:rPr>
              <a:t>GUI for adding and removing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Compile/Install Source Code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pPr marL="825246" indent="-742950">
              <a:buFont typeface="+mj-lt"/>
              <a:buAutoNum type="arabicPeriod"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tar -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xvzf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src.tar.gz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000" b="1" dirty="0" smtClean="0">
                <a:cs typeface="Courier New" pitchFamily="49" charset="0"/>
              </a:rPr>
              <a:t>			and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marL="825246" indent="-742950">
              <a:buFont typeface="+mj-lt"/>
              <a:buAutoNum type="arabicPeriod" startAt="2"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./configure</a:t>
            </a:r>
          </a:p>
          <a:p>
            <a:pPr marL="825246" indent="-742950">
              <a:buFont typeface="+mj-lt"/>
              <a:buAutoNum type="arabicPeriod" startAt="2"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pPr marL="825246" indent="-742950">
              <a:buFont typeface="+mj-lt"/>
              <a:buAutoNum type="arabicPeriod" startAt="2"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make install</a:t>
            </a:r>
            <a:r>
              <a:rPr lang="en-US" sz="4000" b="1" dirty="0" smtClean="0">
                <a:cs typeface="Courier New" pitchFamily="49" charset="0"/>
              </a:rPr>
              <a:t/>
            </a:r>
            <a:br>
              <a:rPr lang="en-US" sz="4000" b="1" dirty="0" smtClean="0">
                <a:cs typeface="Courier New" pitchFamily="49" charset="0"/>
              </a:rPr>
            </a:br>
            <a:r>
              <a:rPr lang="en-US" sz="4000" b="1" dirty="0" smtClean="0">
                <a:cs typeface="Courier New" pitchFamily="49" charset="0"/>
              </a:rPr>
              <a:t>		or</a:t>
            </a:r>
          </a:p>
          <a:p>
            <a:pPr marL="825246" indent="-74295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./configure &amp;&amp; make &amp;&amp;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make install</a:t>
            </a: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Downloading without Browser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cs typeface="Courier New" pitchFamily="49" charset="0"/>
              </a:rPr>
              <a:t>wget</a:t>
            </a:r>
            <a:r>
              <a:rPr lang="en-US" sz="4000" b="1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Allows you to download files without a browser</a:t>
            </a:r>
          </a:p>
          <a:p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http://fedoraproject.org</a:t>
            </a:r>
            <a:r>
              <a:rPr lang="en-US" sz="4000" b="1" dirty="0" smtClean="0">
                <a:cs typeface="Courier New" pitchFamily="49" charset="0"/>
              </a:rPr>
              <a:t/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-b \</a:t>
            </a:r>
            <a:br>
              <a:rPr lang="en-US" sz="2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http://example.com/bigFile.tar.gz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Using ftp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lnSpcReduction="10000"/>
          </a:bodyPr>
          <a:lstStyle/>
          <a:p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ftp prep.ai.mit.edu</a:t>
            </a:r>
          </a:p>
          <a:p>
            <a:pPr lvl="1"/>
            <a:r>
              <a:rPr lang="en-US" sz="3400" b="1" dirty="0" smtClean="0">
                <a:cs typeface="Courier New" pitchFamily="49" charset="0"/>
              </a:rPr>
              <a:t>User:  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anonymous</a:t>
            </a:r>
          </a:p>
          <a:p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pub/gnu/</a:t>
            </a: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gcc</a:t>
            </a: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gcc-4.6.0</a:t>
            </a:r>
          </a:p>
          <a:p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lcd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c:\Users\Fred\Downloads</a:t>
            </a:r>
          </a:p>
          <a:p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binary</a:t>
            </a:r>
          </a:p>
          <a:p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get gcc-4.6.0.tar.gz</a:t>
            </a:r>
          </a:p>
          <a:p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19186</TotalTime>
  <Words>201</Words>
  <Application>Microsoft Office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Linux Operating System</vt:lpstr>
      <vt:lpstr>rpm: RedHat Package Manager</vt:lpstr>
      <vt:lpstr>yum:  Yellow Dog Updater, Modified</vt:lpstr>
      <vt:lpstr>yum: Options</vt:lpstr>
      <vt:lpstr>yum: Options</vt:lpstr>
      <vt:lpstr>Adding/Removing Software</vt:lpstr>
      <vt:lpstr>Compile/Install Source Code</vt:lpstr>
      <vt:lpstr>Downloading without Browser</vt:lpstr>
      <vt:lpstr>Using ftp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767</cp:revision>
  <dcterms:created xsi:type="dcterms:W3CDTF">2011-02-25T23:27:39Z</dcterms:created>
  <dcterms:modified xsi:type="dcterms:W3CDTF">2013-07-17T11:46:39Z</dcterms:modified>
</cp:coreProperties>
</file>