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50" r:id="rId2"/>
    <p:sldId id="452" r:id="rId3"/>
    <p:sldId id="372" r:id="rId4"/>
    <p:sldId id="451" r:id="rId5"/>
  </p:sldIdLst>
  <p:sldSz cx="9144000" cy="6858000" type="screen4x3"/>
  <p:notesSz cx="7010400" cy="92964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422C16"/>
    <a:srgbClr val="0C788E"/>
    <a:srgbClr val="006666"/>
    <a:srgbClr val="0099CC"/>
    <a:srgbClr val="660066"/>
    <a:srgbClr val="003300"/>
    <a:srgbClr val="A50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20" autoAdjust="0"/>
    <p:restoredTop sz="94652" autoAdjust="0"/>
  </p:normalViewPr>
  <p:slideViewPr>
    <p:cSldViewPr>
      <p:cViewPr varScale="1">
        <p:scale>
          <a:sx n="63" d="100"/>
          <a:sy n="63" d="100"/>
        </p:scale>
        <p:origin x="91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Anonymous Functions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25D413B-3DA4-4D79-96A9-44004AF15EB9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D9FBEFD-048C-5B44-8D1A-56BC96B6C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5037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Anonymous Functions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413C01F-4516-4D47-AE71-0A8B815502C0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DD7C5F8-F2AF-7647-8F85-9475CB6B0E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5431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5018BA5-D9DD-45E8-ADED-3EEA90B5F282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Anonymous 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42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4AADC-5BE5-AD4E-A2A1-DC602B9554D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87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4FACF-0CC7-D24E-8D42-87CEFF8093C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82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F152B-D6EE-9340-8FC0-1DB120D5218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920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889F8-1024-1C49-B2F4-FB159C0D497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01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CE374-CE89-C449-BA56-BED112ECC3E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04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A3218-C3AE-B84D-B902-E54EF63B5E3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14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E3B6A-D7D3-514E-8F63-B8CFAA9E4C6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98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CF023-3F25-3A4F-9F2D-FF277A6D1A6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925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5D191-3DE4-EF45-B078-A4CB241C7BB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74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6E74A-440F-2443-AA0F-99948BB0F7B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2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3FA2C-4B15-3D4F-ADD6-B7DB1E5ADFE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85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5ACB66A-6A5B-CB43-B1B7-23FEB9894F2A}" type="slidenum">
              <a:rPr lang="es-ES"/>
              <a:pPr/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3782" y="1331738"/>
            <a:ext cx="7315200" cy="19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63354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b="1" dirty="0" smtClean="0">
                <a:ea typeface="DejaVu Sans" pitchFamily="34" charset="0"/>
              </a:rPr>
              <a:t>Anonymous Functions</a:t>
            </a:r>
            <a:endParaRPr lang="en-US" sz="5400" b="1" dirty="0">
              <a:latin typeface="Arial"/>
              <a:ea typeface="DejaVu Sans" pitchFamily="34" charset="0"/>
              <a:cs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28576" y="3861047"/>
            <a:ext cx="6805612" cy="2042691"/>
          </a:xfrm>
        </p:spPr>
        <p:txBody>
          <a:bodyPr lIns="0" tIns="28077" rIns="0" bIns="0" anchor="ctr">
            <a:normAutofit lnSpcReduction="10000"/>
          </a:bodyPr>
          <a:lstStyle/>
          <a:p>
            <a:pPr indent="-331754" algn="l" fontAlgn="auto">
              <a:spcBef>
                <a:spcPts val="661"/>
              </a:spcBef>
              <a:defRPr/>
            </a:pPr>
            <a:r>
              <a:rPr lang="en-US" sz="3600" dirty="0" smtClean="0">
                <a:latin typeface="Arial"/>
                <a:cs typeface="Arial"/>
              </a:rPr>
              <a:t>“I’ve been through the desert on a function with no name </a:t>
            </a:r>
            <a:r>
              <a:rPr lang="en-US" sz="3600" dirty="0" smtClean="0">
                <a:latin typeface="Arial"/>
                <a:cs typeface="Arial"/>
              </a:rPr>
              <a:t>... la, la, la, la, la, la, la, la, la, la, la, la, la</a:t>
            </a:r>
            <a:r>
              <a:rPr lang="en-US" sz="3600" dirty="0"/>
              <a:t> </a:t>
            </a:r>
            <a:r>
              <a:rPr lang="en-US" sz="3600" dirty="0" smtClean="0">
                <a:latin typeface="Arial"/>
                <a:cs typeface="Arial"/>
              </a:rPr>
              <a:t>...”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21382" y="6246639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73782" y="6291263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© Copyright </a:t>
            </a:r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2016,   </a:t>
            </a: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Fred McClurg  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9766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Anonymous Functions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4000" b="1" dirty="0" smtClean="0">
                <a:cs typeface="Courier"/>
              </a:rPr>
              <a:t>What is an anonymous function?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3600" dirty="0" smtClean="0">
                <a:cs typeface="Courier"/>
              </a:rPr>
              <a:t>A function that is defined without a name and is invoked immediately without a function call.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3600" dirty="0" smtClean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4000" b="1" dirty="0" smtClean="0">
                <a:cs typeface="Courier"/>
              </a:rPr>
              <a:t>Where can you use it?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3600" dirty="0" smtClean="0">
                <a:cs typeface="Courier"/>
              </a:rPr>
              <a:t>You can specify an anonymous function at any point that a call to a function is required.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3600" dirty="0" smtClean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4000" b="1" dirty="0" smtClean="0">
                <a:cs typeface="Courier"/>
              </a:rPr>
              <a:t>Why would you use it?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3600" dirty="0" smtClean="0">
                <a:cs typeface="Courier"/>
              </a:rPr>
              <a:t>If a function is called from only one other function, an anonymous function creates a tighter integration.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4426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333333"/>
                </a:solidFill>
              </a:rPr>
              <a:t>setTimeout</a:t>
            </a:r>
            <a:r>
              <a:rPr lang="en-US" dirty="0" smtClean="0">
                <a:solidFill>
                  <a:srgbClr val="333333"/>
                </a:solidFill>
              </a:rPr>
              <a:t>() via </a:t>
            </a:r>
            <a:r>
              <a:rPr lang="en-US" smtClean="0">
                <a:solidFill>
                  <a:srgbClr val="333333"/>
                </a:solidFill>
              </a:rPr>
              <a:t>Named Function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200" b="1" dirty="0" smtClean="0">
                <a:cs typeface="Courier"/>
              </a:rPr>
              <a:t>Description: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50" dirty="0" smtClean="0">
                <a:cs typeface="Courier"/>
              </a:rPr>
              <a:t>Call the “</a:t>
            </a:r>
            <a:r>
              <a:rPr lang="en-US" sz="2150" dirty="0" err="1" smtClean="0">
                <a:cs typeface="Courier"/>
              </a:rPr>
              <a:t>setTimeout</a:t>
            </a:r>
            <a:r>
              <a:rPr lang="en-US" sz="2150" dirty="0" smtClean="0">
                <a:cs typeface="Courier"/>
              </a:rPr>
              <a:t>()” method with a function name.</a:t>
            </a:r>
            <a:endParaRPr lang="en-US" sz="2150" dirty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750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150" b="1" dirty="0" smtClean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US" sz="2150" b="1" dirty="0" smtClean="0">
                <a:latin typeface="Courier New" pitchFamily="49" charset="0"/>
                <a:cs typeface="Courier New" pitchFamily="49" charset="0"/>
              </a:rPr>
              <a:t>   function </a:t>
            </a:r>
            <a:r>
              <a:rPr lang="en-US" sz="2150" b="1" dirty="0" err="1" smtClean="0">
                <a:latin typeface="Courier New" pitchFamily="49" charset="0"/>
                <a:cs typeface="Courier New" pitchFamily="49" charset="0"/>
              </a:rPr>
              <a:t>awakenFromSleep</a:t>
            </a:r>
            <a:r>
              <a:rPr lang="en-US" sz="215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150" b="1" dirty="0" smtClean="0">
                <a:latin typeface="Courier New" pitchFamily="49" charset="0"/>
                <a:cs typeface="Courier New" pitchFamily="49" charset="0"/>
              </a:rPr>
              <a:t>      alert('I am awake now!'); </a:t>
            </a:r>
          </a:p>
          <a:p>
            <a:pPr marL="0" indent="0">
              <a:buNone/>
            </a:pPr>
            <a:r>
              <a:rPr lang="en-US" sz="215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150" b="1" dirty="0" smtClean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</a:pPr>
            <a:endParaRPr lang="en-US" sz="215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150" b="1" dirty="0" smtClean="0">
                <a:latin typeface="Courier New" pitchFamily="49" charset="0"/>
                <a:cs typeface="Courier New" pitchFamily="49" charset="0"/>
              </a:rPr>
              <a:t>&lt;button </a:t>
            </a:r>
          </a:p>
          <a:p>
            <a:pPr marL="0" indent="0">
              <a:buNone/>
            </a:pPr>
            <a:r>
              <a:rPr lang="en-US" sz="215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50" b="1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215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150" b="1" dirty="0" err="1" smtClean="0">
                <a:latin typeface="Courier New" pitchFamily="49" charset="0"/>
                <a:cs typeface="Courier New" pitchFamily="49" charset="0"/>
              </a:rPr>
              <a:t>window.setTimeout</a:t>
            </a:r>
            <a:r>
              <a:rPr lang="en-US" sz="2150" b="1" dirty="0" smtClean="0">
                <a:latin typeface="Courier New" pitchFamily="49" charset="0"/>
                <a:cs typeface="Courier New" pitchFamily="49" charset="0"/>
              </a:rPr>
              <a:t>(  // timer</a:t>
            </a:r>
          </a:p>
          <a:p>
            <a:pPr marL="0" indent="0">
              <a:buNone/>
            </a:pPr>
            <a:r>
              <a:rPr lang="en-US" sz="2150" b="1" dirty="0" smtClean="0">
                <a:latin typeface="Courier New" pitchFamily="49" charset="0"/>
                <a:cs typeface="Courier New" pitchFamily="49" charset="0"/>
              </a:rPr>
              <a:t>         // note: no parenthesis on function call</a:t>
            </a:r>
          </a:p>
          <a:p>
            <a:pPr marL="0" indent="0">
              <a:buNone/>
            </a:pPr>
            <a:r>
              <a:rPr lang="en-US" sz="2150" b="1" dirty="0" smtClean="0">
                <a:latin typeface="Courier New" pitchFamily="49" charset="0"/>
                <a:cs typeface="Courier New" pitchFamily="49" charset="0"/>
              </a:rPr>
              <a:t>         // otherwise it is called immediately</a:t>
            </a:r>
          </a:p>
          <a:p>
            <a:pPr marL="0" indent="0">
              <a:buNone/>
            </a:pPr>
            <a:r>
              <a:rPr lang="en-US" sz="215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150" b="1" dirty="0" err="1" smtClean="0">
                <a:latin typeface="Courier New" pitchFamily="49" charset="0"/>
                <a:cs typeface="Courier New" pitchFamily="49" charset="0"/>
              </a:rPr>
              <a:t>awakenFromSleep</a:t>
            </a:r>
            <a:r>
              <a:rPr lang="en-US" sz="2150" b="1" dirty="0" smtClean="0">
                <a:latin typeface="Courier New" pitchFamily="49" charset="0"/>
                <a:cs typeface="Courier New" pitchFamily="49" charset="0"/>
              </a:rPr>
              <a:t>,  // call function</a:t>
            </a:r>
          </a:p>
          <a:p>
            <a:pPr marL="0" indent="0">
              <a:buNone/>
            </a:pPr>
            <a:r>
              <a:rPr lang="en-US" sz="2150" b="1" dirty="0" smtClean="0">
                <a:latin typeface="Courier New" pitchFamily="49" charset="0"/>
                <a:cs typeface="Courier New" pitchFamily="49" charset="0"/>
              </a:rPr>
              <a:t>         5000  // wait 5 seconds (5000 ms)</a:t>
            </a:r>
          </a:p>
          <a:p>
            <a:pPr marL="0" indent="0">
              <a:buNone/>
            </a:pPr>
            <a:r>
              <a:rPr lang="en-US" sz="2150" b="1" dirty="0" smtClean="0">
                <a:latin typeface="Courier New" pitchFamily="49" charset="0"/>
                <a:cs typeface="Courier New" pitchFamily="49" charset="0"/>
              </a:rPr>
              <a:t>   );"&gt;</a:t>
            </a:r>
          </a:p>
          <a:p>
            <a:pPr marL="0" indent="0">
              <a:buNone/>
            </a:pPr>
            <a:r>
              <a:rPr lang="en-US" sz="2150" b="1" dirty="0" smtClean="0">
                <a:latin typeface="Courier New" pitchFamily="49" charset="0"/>
                <a:cs typeface="Courier New" pitchFamily="49" charset="0"/>
              </a:rPr>
              <a:t>      Awaken alert in 5 seconds</a:t>
            </a:r>
          </a:p>
          <a:p>
            <a:pPr marL="0" indent="0">
              <a:buNone/>
            </a:pPr>
            <a:r>
              <a:rPr lang="en-US" sz="2150" b="1" dirty="0" smtClean="0">
                <a:latin typeface="Courier New" pitchFamily="49" charset="0"/>
                <a:cs typeface="Courier New" pitchFamily="49" charset="0"/>
              </a:rPr>
              <a:t>&lt;/button&gt;</a:t>
            </a:r>
            <a:endParaRPr lang="en-US" sz="215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228184" y="6239227"/>
            <a:ext cx="1579278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setTimeoutAlert.html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2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333333"/>
                </a:solidFill>
              </a:rPr>
              <a:t>setTimeout</a:t>
            </a:r>
            <a:r>
              <a:rPr lang="en-US" dirty="0" smtClean="0">
                <a:solidFill>
                  <a:srgbClr val="333333"/>
                </a:solidFill>
              </a:rPr>
              <a:t>() via Anonymous Function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1" dirty="0" smtClean="0">
                <a:cs typeface="Courier"/>
              </a:rPr>
              <a:t>Description: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400" dirty="0" smtClean="0">
                <a:cs typeface="Courier"/>
              </a:rPr>
              <a:t>Specify anonymous function instead of function call.</a:t>
            </a:r>
            <a:endParaRPr lang="en-US" sz="2400" dirty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&lt;button 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window.setTimeout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  // timer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function() {  // anonymous function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alert( 'I am awake now!' ); 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}, 5000  // wait 5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secs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(5000 ms)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);"&gt;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Awaken alert in 5 seconds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&lt;/button&gt;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228184" y="6239227"/>
            <a:ext cx="1579278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setTimeoutAlert.html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26792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17787</TotalTime>
  <Words>288</Words>
  <Application>Microsoft Office PowerPoint</Application>
  <PresentationFormat>On-screen Show (4:3)</PresentationFormat>
  <Paragraphs>52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ＭＳ Ｐゴシック</vt:lpstr>
      <vt:lpstr>Arial</vt:lpstr>
      <vt:lpstr>Calibri</vt:lpstr>
      <vt:lpstr>Courier</vt:lpstr>
      <vt:lpstr>Courier New</vt:lpstr>
      <vt:lpstr>DejaVu Sans</vt:lpstr>
      <vt:lpstr>Times New Roman</vt:lpstr>
      <vt:lpstr>Diseño predeterminado</vt:lpstr>
      <vt:lpstr>PowerPoint Presentation</vt:lpstr>
      <vt:lpstr>Anonymous Functions</vt:lpstr>
      <vt:lpstr>setTimeout() via Named Function</vt:lpstr>
      <vt:lpstr>setTimeout() via Anonymous Function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McClurg, Fred R</cp:lastModifiedBy>
  <cp:revision>1097</cp:revision>
  <cp:lastPrinted>2014-05-27T21:04:56Z</cp:lastPrinted>
  <dcterms:created xsi:type="dcterms:W3CDTF">2010-05-23T14:28:12Z</dcterms:created>
  <dcterms:modified xsi:type="dcterms:W3CDTF">2016-02-27T22:48:14Z</dcterms:modified>
</cp:coreProperties>
</file>