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22" r:id="rId2"/>
    <p:sldId id="276" r:id="rId3"/>
    <p:sldId id="443" r:id="rId4"/>
    <p:sldId id="442" r:id="rId5"/>
    <p:sldId id="440" r:id="rId6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41" d="100"/>
          <a:sy n="41" d="100"/>
        </p:scale>
        <p:origin x="4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9868C-5EED-4FDB-9587-941654087D9A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81C1778-D0AE-44D4-8567-7A817078F5AE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4243D1E-5773-4425-8570-6DD109997069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391E0D2-CC2B-4EFC-AD97-1F6B37A126EE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B9A8D3B-0114-458F-9868-0D1972C8A6CB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996FC85-FCE3-4AF1-8A44-841B5FE53518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344F36E-8ED6-4628-BF14-B8742BB8E9B7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Arrays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l" fontAlgn="auto">
              <a:spcBef>
                <a:spcPts val="661"/>
              </a:spcBef>
              <a:defRPr/>
            </a:pPr>
            <a:r>
              <a:rPr lang="en-US" sz="3600" dirty="0" smtClean="0"/>
              <a:t>“Array, I'm bound array, 'cross the wide Missouri.”</a:t>
            </a:r>
          </a:p>
          <a:p>
            <a:pPr indent="-331754" algn="r" fontAlgn="auto">
              <a:spcBef>
                <a:spcPts val="661"/>
              </a:spcBef>
              <a:defRPr/>
            </a:pPr>
            <a:r>
              <a:rPr lang="en-US" sz="3600" dirty="0" smtClean="0"/>
              <a:t>‒ Old Programmer’s Folk Song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772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Array Declared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 smtClean="0"/>
              <a:t>What is an array?</a:t>
            </a:r>
            <a:endParaRPr lang="en-US" sz="2800" b="1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Set of values that are accessed by a variable name and a numeric index.  Used to preserve a list order.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/>
              <a:t>Examples: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// declare array</a:t>
            </a:r>
          </a:p>
          <a:p>
            <a:pPr marL="400050" lvl="1" indent="0"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emptyArray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= []; // square brackets</a:t>
            </a:r>
          </a:p>
          <a:p>
            <a:pPr marL="400050" lvl="1" indent="0">
              <a:buNone/>
            </a:pP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// print array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emptyArray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);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88224" y="6375514"/>
            <a:ext cx="1489510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arrayDeclare.html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1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Element Initialization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/>
              <a:t>How do you initialize each element of an array?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An array can be initialized element by element by referencing the index value.</a:t>
            </a:r>
            <a:br>
              <a:rPr lang="en-US" sz="2000" dirty="0" smtClean="0">
                <a:solidFill>
                  <a:srgbClr val="000000"/>
                </a:solidFill>
              </a:rPr>
            </a:b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Examples:</a:t>
            </a:r>
          </a:p>
          <a:p>
            <a:pPr marL="400050" lvl="1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dwarfs = [];  // initialize empty array</a:t>
            </a:r>
          </a:p>
          <a:p>
            <a:pPr marL="400050" lvl="1" indent="0">
              <a:buNone/>
            </a:pP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dwarfs[0] = "Doc";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dwarfs[1] = "Dopey";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dwarfs[2] = "Bashful";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dwarfs[3] = "Grumpy";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dwarfs[4] = "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Sneezy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";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dwarfs[5] = "Sleepy";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dwarfs[6] = "Happy";</a:t>
            </a:r>
          </a:p>
          <a:p>
            <a:pPr marL="400050" lvl="1" indent="0">
              <a:buNone/>
            </a:pP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dwarfs.length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;  // 7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dwarfs[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dwarfs.length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- 1 ];  // "Happy"</a:t>
            </a:r>
            <a:endParaRPr lang="en-US" sz="6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04248" y="6381328"/>
            <a:ext cx="1393331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elementInit.html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Array </a:t>
            </a:r>
            <a:r>
              <a:rPr lang="en-US" dirty="0" smtClean="0"/>
              <a:t>Initialization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How do you initialize an entire array?</a:t>
            </a:r>
            <a:endParaRPr lang="en-US" sz="2800" b="1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All the elements in an array can be initialized in a single statement during declaration.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/>
              <a:t>Examples: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// declare and initialize array</a:t>
            </a:r>
          </a:p>
          <a:p>
            <a:pPr marL="400050" lvl="1" indent="0"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dow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= [ "Sun", "Mon", "Tue",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"Wed", "Thu", "Fri",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"Sat" ];</a:t>
            </a:r>
          </a:p>
          <a:p>
            <a:pPr marL="400050" lvl="1" indent="0">
              <a:buNone/>
            </a:pP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dow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[0] );  // "Sun"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dow.length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);  // 7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97826" y="6375514"/>
            <a:ext cx="1186542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arrayInit.html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Multiple Element Types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What </a:t>
            </a:r>
            <a:r>
              <a:rPr lang="en-US" sz="2800" b="1" smtClean="0"/>
              <a:t>can you store </a:t>
            </a:r>
            <a:r>
              <a:rPr lang="en-US" sz="2800" b="1" dirty="0" smtClean="0"/>
              <a:t>in an array?</a:t>
            </a:r>
            <a:endParaRPr lang="en-US" sz="2800" b="1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An array can contain multiple data types.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/>
              <a:t>Examples:</a:t>
            </a:r>
          </a:p>
          <a:p>
            <a:pPr marL="400050" lvl="1" indent="0">
              <a:buNone/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var mixedType = [ </a:t>
            </a:r>
          </a:p>
          <a:p>
            <a:pPr marL="400050" lvl="1" indent="0">
              <a:buNone/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1, 2, 3,  // integers</a:t>
            </a:r>
          </a:p>
          <a:p>
            <a:pPr marL="400050" lvl="1" indent="0">
              <a:buNone/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"a", "b", "c",  // strings</a:t>
            </a:r>
          </a:p>
          <a:p>
            <a:pPr marL="400050" lvl="1" indent="0">
              <a:buNone/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true, false  // booleans</a:t>
            </a:r>
          </a:p>
          <a:p>
            <a:pPr marL="400050" lvl="1" indent="0">
              <a:buNone/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pPr marL="400050" lvl="1" indent="0">
              <a:buNone/>
            </a:pPr>
            <a:endParaRPr lang="da-DK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mixedType );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156176" y="6375514"/>
            <a:ext cx="1710725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multiElemTypes.html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8259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17046</TotalTime>
  <Words>165</Words>
  <Application>Microsoft Office PowerPoint</Application>
  <PresentationFormat>On-screen Show (4:3)</PresentationFormat>
  <Paragraphs>79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Courier New</vt:lpstr>
      <vt:lpstr>DejaVu Sans</vt:lpstr>
      <vt:lpstr>Times New Roman</vt:lpstr>
      <vt:lpstr>Diseño predeterminado</vt:lpstr>
      <vt:lpstr>PowerPoint Presentation</vt:lpstr>
      <vt:lpstr>Array Declared</vt:lpstr>
      <vt:lpstr>Element Initialization</vt:lpstr>
      <vt:lpstr>Array Initialization</vt:lpstr>
      <vt:lpstr>Multiple Element Types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1024</cp:revision>
  <cp:lastPrinted>2014-05-27T20:48:54Z</cp:lastPrinted>
  <dcterms:created xsi:type="dcterms:W3CDTF">2010-05-23T14:28:12Z</dcterms:created>
  <dcterms:modified xsi:type="dcterms:W3CDTF">2016-02-27T23:45:20Z</dcterms:modified>
</cp:coreProperties>
</file>