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46" r:id="rId2"/>
    <p:sldId id="447" r:id="rId3"/>
    <p:sldId id="448" r:id="rId4"/>
    <p:sldId id="449" r:id="rId5"/>
    <p:sldId id="451" r:id="rId6"/>
    <p:sldId id="452" r:id="rId7"/>
    <p:sldId id="453" r:id="rId8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63" d="100"/>
          <a:sy n="63" d="100"/>
        </p:scale>
        <p:origin x="9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Break and Continue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0D06A2-A57A-4901-A36A-C2FFACB9A9C3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Break and Continue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5027BF-4A37-4573-8CDB-415286239C70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B093C2C-F342-4F3A-970B-C1BA1FD7FE69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Break and Continue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Break and Continue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149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Using “break” in a Loop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3000" dirty="0" smtClean="0">
                <a:cs typeface="Courier"/>
              </a:rPr>
              <a:t>The “break” statement immediately terminates a loop.  The “break” does not effect an “if” statement.</a:t>
            </a:r>
            <a:endParaRPr lang="en-US" sz="3000" dirty="0">
              <a:cs typeface="Courier"/>
            </a:endParaRPr>
          </a:p>
          <a:p>
            <a:pPr marL="0" indent="0">
              <a:buNone/>
            </a:pPr>
            <a:endParaRPr lang="en-US" sz="3000" b="1" dirty="0" smtClean="0">
              <a:cs typeface="Courier"/>
            </a:endParaRPr>
          </a:p>
          <a:p>
            <a:pPr marL="0" indent="0">
              <a:buNone/>
            </a:pPr>
            <a:r>
              <a:rPr lang="en-US" sz="3000" b="1" dirty="0" smtClean="0">
                <a:cs typeface="Courier"/>
              </a:rPr>
              <a:t>Syntax:</a:t>
            </a:r>
            <a:endParaRPr lang="en-US" sz="3000" b="1" dirty="0">
              <a:cs typeface="Courier"/>
            </a:endParaRPr>
          </a:p>
          <a:p>
            <a:pPr marL="400050" lvl="1" indent="0">
              <a:buNone/>
            </a:pPr>
            <a:r>
              <a:rPr lang="nl-NL" sz="3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nl-NL" sz="30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nl-NL" sz="3000" i="1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nl-NL" sz="3000" b="1" dirty="0" smtClean="0">
                <a:latin typeface="Courier New" pitchFamily="49" charset="0"/>
                <a:cs typeface="Courier New" pitchFamily="49" charset="0"/>
              </a:rPr>
              <a:t> ) {  // </a:t>
            </a:r>
            <a:r>
              <a:rPr lang="nl-NL" sz="30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nl-NL" sz="30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l-NL" sz="3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30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)  // true</a:t>
            </a:r>
          </a:p>
          <a:p>
            <a:pPr marL="400050" lvl="1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    break;  // exit loop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54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Simple “break” within “for”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b="1" dirty="0" smtClean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2500" dirty="0" smtClean="0">
                <a:cs typeface="Courier"/>
              </a:rPr>
              <a:t>Sometimes the “break” is used to protect an equation from execution.</a:t>
            </a:r>
          </a:p>
          <a:p>
            <a:pPr marL="0" indent="0">
              <a:buNone/>
            </a:pPr>
            <a:endParaRPr lang="en-US" sz="25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500" b="1" dirty="0" smtClean="0">
                <a:cs typeface="Courier"/>
              </a:rPr>
              <a:t>Syntax: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= 5;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&gt;= -5;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-- ) {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// prevent negative numbers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if (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&lt; 0 )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break;  // exit loop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console.log(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) 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9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05554" y="6239227"/>
            <a:ext cx="111440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breakFor.html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5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Complex “break” within “while”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// count number of times to draw a queen (using a while)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guess = 0;  // number of guesses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cards = [ "Ace", "King", "Queen", "Jack" ];  // face cards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min = 0;  // first array index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max = </a:t>
            </a: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cards.length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- 1;  // largest index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5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while ( true ) {  // infinite loop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  guess++;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  // pick random number between 0 and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pick = </a:t>
            </a: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() * max) + min 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5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  if ( cards[pick] == "Queen" ) {  // found it!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     console.log( guess + ". Right: " + cards[pick]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     break;  // stop guessing exit loop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5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   console.log( guess + ". Wrong: " + cards[pick]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5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console.log( "Guesses: " + guess );</a:t>
            </a:r>
            <a:endParaRPr lang="en-US" sz="16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53270" y="6239227"/>
            <a:ext cx="1266692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breakWhile.html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5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Using “continue” in a Loop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900" b="1" dirty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2900" dirty="0" smtClean="0">
                <a:cs typeface="Courier"/>
              </a:rPr>
              <a:t>The “continue” statement skips the current iteration of a loop.  The “continue” does not effect an “if” statement.</a:t>
            </a:r>
            <a:endParaRPr lang="en-US" sz="2900" dirty="0">
              <a:cs typeface="Courier"/>
            </a:endParaRPr>
          </a:p>
          <a:p>
            <a:pPr marL="0" indent="0">
              <a:buNone/>
            </a:pPr>
            <a:endParaRPr lang="en-US" sz="29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900" b="1" dirty="0" smtClean="0">
                <a:cs typeface="Courier"/>
              </a:rPr>
              <a:t>Syntax:</a:t>
            </a:r>
            <a:endParaRPr lang="en-US" sz="2900" b="1" dirty="0">
              <a:cs typeface="Courier"/>
            </a:endParaRPr>
          </a:p>
          <a:p>
            <a:pPr marL="400050" lvl="1" indent="0">
              <a:buNone/>
            </a:pPr>
            <a:r>
              <a:rPr lang="nl-NL" sz="29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nl-NL" sz="29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nl-NL" sz="2900" i="1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nl-NL" sz="2900" b="1" dirty="0" smtClean="0">
                <a:latin typeface="Courier New" pitchFamily="49" charset="0"/>
                <a:cs typeface="Courier New" pitchFamily="49" charset="0"/>
              </a:rPr>
              <a:t> ) {  // </a:t>
            </a:r>
            <a:r>
              <a:rPr lang="nl-NL" sz="29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nl-NL" sz="29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l-NL" sz="2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29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)  // true</a:t>
            </a:r>
          </a:p>
          <a:p>
            <a:pPr marL="400050" lvl="1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900" i="1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;  // exit iteration</a:t>
            </a:r>
            <a:endParaRPr lang="en-US" sz="29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66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Single “continue” within “for”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= -5; 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pPr marL="0" indent="0">
              <a:lnSpc>
                <a:spcPct val="80000"/>
              </a:lnSpc>
              <a:buNone/>
            </a:pPr>
            <a:endParaRPr lang="en-US" sz="37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// prevent division by zero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if ( 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== 0 )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   // skip iteration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   continue;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buNone/>
            </a:pPr>
            <a:endParaRPr lang="en-US" sz="37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console.log( 1 / 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14798" y="6239227"/>
            <a:ext cx="130516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continueFor.html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Complex “continue” within “for”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// count by tens using continue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// to skip non-multiples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&lt;= 50; 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pPr marL="0" indent="0">
              <a:lnSpc>
                <a:spcPct val="80000"/>
              </a:lnSpc>
              <a:buNone/>
            </a:pPr>
            <a:endParaRPr lang="en-US" sz="37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// not even multiple of 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if ( ( 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% 10 ) != 0 )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   // skip current iteration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   continue;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buNone/>
            </a:pPr>
            <a:endParaRPr lang="en-US" sz="37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  console.log( </a:t>
            </a:r>
            <a:r>
              <a:rPr lang="en-US" sz="37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037103" y="6239227"/>
            <a:ext cx="178285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continueForModulo.html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038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17108</TotalTime>
  <Words>505</Words>
  <Application>Microsoft Office PowerPoint</Application>
  <PresentationFormat>On-screen Show (4:3)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Diseño predeterminado</vt:lpstr>
      <vt:lpstr>PowerPoint Presentation</vt:lpstr>
      <vt:lpstr>Using “break” in a Loop</vt:lpstr>
      <vt:lpstr>Simple “break” within “for”</vt:lpstr>
      <vt:lpstr>Complex “break” within “while”</vt:lpstr>
      <vt:lpstr>Using “continue” in a Loop</vt:lpstr>
      <vt:lpstr>Single “continue” within “for”</vt:lpstr>
      <vt:lpstr>Complex “continue” within “for”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1029</cp:revision>
  <cp:lastPrinted>2014-05-27T21:00:54Z</cp:lastPrinted>
  <dcterms:created xsi:type="dcterms:W3CDTF">2010-05-23T14:28:12Z</dcterms:created>
  <dcterms:modified xsi:type="dcterms:W3CDTF">2016-02-27T22:50:02Z</dcterms:modified>
</cp:coreProperties>
</file>