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4" r:id="rId2"/>
    <p:sldId id="374" r:id="rId3"/>
    <p:sldId id="261" r:id="rId4"/>
    <p:sldId id="262" r:id="rId5"/>
    <p:sldId id="435" r:id="rId6"/>
    <p:sldId id="263" r:id="rId7"/>
    <p:sldId id="259" r:id="rId8"/>
    <p:sldId id="264" r:id="rId9"/>
    <p:sldId id="258" r:id="rId10"/>
    <p:sldId id="269" r:id="rId11"/>
    <p:sldId id="275" r:id="rId12"/>
    <p:sldId id="393" r:id="rId13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Browsers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18075B-7779-45DE-A44B-028FEF51A08A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Browsers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ED7577-F024-4027-9244-7B9672FC4D34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0F3111-C9A5-4E6C-8C01-20BB5BB9AC3D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Browsers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google.com/dlpage/chromeSXS" TargetMode="External"/><Relationship Id="rId2" Type="http://schemas.openxmlformats.org/officeDocument/2006/relationships/hyperlink" Target="http://google.com/chr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tfirebug.com" TargetMode="External"/><Relationship Id="rId2" Type="http://schemas.openxmlformats.org/officeDocument/2006/relationships/hyperlink" Target="http://getfirefox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ightly.webkit.org" TargetMode="External"/><Relationship Id="rId2" Type="http://schemas.openxmlformats.org/officeDocument/2006/relationships/hyperlink" Target="http://apple.com/safar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Browsers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248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Running JavaScript Console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pPr marL="514350" indent="-457200">
              <a:buFont typeface="Courier New"/>
              <a:buChar char="o"/>
            </a:pPr>
            <a:r>
              <a:rPr lang="en-US" sz="3400" dirty="0" smtClean="0"/>
              <a:t>Auto completion on reserved words</a:t>
            </a:r>
          </a:p>
          <a:p>
            <a:pPr marL="514350" indent="-457200">
              <a:buFont typeface="Courier New"/>
              <a:buChar char="o"/>
            </a:pPr>
            <a:r>
              <a:rPr lang="en-US" sz="3400" dirty="0" smtClean="0"/>
              <a:t>Auto completion for previous variables</a:t>
            </a:r>
          </a:p>
          <a:p>
            <a:pPr marL="514350" indent="-457200">
              <a:buFont typeface="Courier New"/>
              <a:buChar char="o"/>
            </a:pPr>
            <a:r>
              <a:rPr lang="en-US" sz="3400" dirty="0" smtClean="0"/>
              <a:t>Type first characters and “tab” or “right arrow” to accept completion proposal</a:t>
            </a:r>
          </a:p>
          <a:p>
            <a:pPr marL="514350" indent="-457200">
              <a:buFont typeface="Courier New"/>
              <a:buChar char="o"/>
            </a:pPr>
            <a:r>
              <a:rPr lang="en-US" sz="3400" dirty="0" smtClean="0"/>
              <a:t>Default console allows only one line of text</a:t>
            </a:r>
          </a:p>
          <a:p>
            <a:pPr marL="514350" indent="-457200">
              <a:buFont typeface="Courier New"/>
              <a:buChar char="o"/>
            </a:pPr>
            <a:r>
              <a:rPr lang="en-US" sz="3400" dirty="0" smtClean="0"/>
              <a:t>Multiple lines can be entered by pressing </a:t>
            </a:r>
            <a:r>
              <a:rPr lang="en-US" sz="3400" smtClean="0"/>
              <a:t>the red “Show </a:t>
            </a:r>
            <a:r>
              <a:rPr lang="en-US" sz="3400" dirty="0" smtClean="0"/>
              <a:t>Command Editor” icon and then pressing the “Run” button to execute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83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Running JavaScript Console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514350" indent="-457200">
              <a:buFont typeface="Courier New"/>
              <a:buChar char="o"/>
            </a:pPr>
            <a:r>
              <a:rPr lang="en-US" sz="3600" dirty="0" smtClean="0"/>
              <a:t>After using copy and paste in the console, enter a return to execute.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514350" indent="-457200">
              <a:buFont typeface="Courier New"/>
              <a:buChar char="o"/>
            </a:pPr>
            <a:r>
              <a:rPr lang="en-US" sz="3600" dirty="0" smtClean="0"/>
              <a:t>A variable as </a:t>
            </a:r>
            <a:r>
              <a:rPr lang="en-US" sz="3600" dirty="0"/>
              <a:t>a </a:t>
            </a:r>
            <a:r>
              <a:rPr lang="en-US" sz="3600" dirty="0" smtClean="0"/>
              <a:t>single statement </a:t>
            </a:r>
            <a:r>
              <a:rPr lang="en-US" sz="3600" dirty="0"/>
              <a:t>displays the value to the </a:t>
            </a:r>
            <a:r>
              <a:rPr lang="en-US" sz="3600" dirty="0" smtClean="0"/>
              <a:t>console.</a:t>
            </a:r>
          </a:p>
          <a:p>
            <a:pPr marL="514350" indent="-457200">
              <a:buFont typeface="Courier New"/>
              <a:buChar char="o"/>
            </a:pPr>
            <a:r>
              <a:rPr lang="en-US" sz="3600" dirty="0" smtClean="0"/>
              <a:t>Use URL “</a:t>
            </a:r>
            <a:r>
              <a:rPr lang="en-US" sz="3600" b="1" dirty="0" err="1" smtClean="0">
                <a:latin typeface="Courier New"/>
                <a:cs typeface="Courier New"/>
              </a:rPr>
              <a:t>about:blank</a:t>
            </a:r>
            <a:r>
              <a:rPr lang="en-US" sz="3600" dirty="0" smtClean="0"/>
              <a:t>” to display a blank page.</a:t>
            </a:r>
          </a:p>
          <a:p>
            <a:pPr marL="514350" indent="-457200">
              <a:buFont typeface="Courier New"/>
              <a:buChar char="o"/>
            </a:pPr>
            <a:r>
              <a:rPr lang="en-US" sz="3600" dirty="0" smtClean="0"/>
              <a:t>Use “</a:t>
            </a:r>
            <a:r>
              <a:rPr lang="en-US" sz="3600" b="1" dirty="0" smtClean="0">
                <a:latin typeface="Courier New"/>
                <a:cs typeface="Courier New"/>
              </a:rPr>
              <a:t>clear();</a:t>
            </a:r>
            <a:r>
              <a:rPr lang="en-US" sz="3600" dirty="0" smtClean="0"/>
              <a:t>” to clear text in the console.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229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JavaScript Console Output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57150" indent="0">
              <a:lnSpc>
                <a:spcPct val="90000"/>
              </a:lnSpc>
              <a:buNone/>
            </a:pPr>
            <a:r>
              <a:rPr lang="en-US" sz="2400" b="1" dirty="0" smtClean="0"/>
              <a:t>Description: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JavaScript does not provide any print or output functions.  However, a number of browsers offer several functions for printing messages to the console.</a:t>
            </a:r>
          </a:p>
          <a:p>
            <a:pPr marL="57150" indent="0">
              <a:lnSpc>
                <a:spcPct val="90000"/>
              </a:lnSpc>
              <a:buNone/>
            </a:pPr>
            <a:endParaRPr lang="en-US" sz="2400" dirty="0"/>
          </a:p>
          <a:p>
            <a:pPr marL="57150" indent="0">
              <a:lnSpc>
                <a:spcPct val="90000"/>
              </a:lnSpc>
              <a:buNone/>
            </a:pPr>
            <a:r>
              <a:rPr lang="en-US" sz="2400" b="1" dirty="0" smtClean="0"/>
              <a:t>Examples: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"Log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console.debug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"Debug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console.info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"Info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console.warn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"Warning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console.error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"Error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5625290" y="6165304"/>
            <a:ext cx="233108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consoleLog.html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8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Browser Development Requirements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JavaScript Console</a:t>
            </a:r>
          </a:p>
          <a:p>
            <a:r>
              <a:rPr lang="en-US" sz="4000" dirty="0" smtClean="0"/>
              <a:t>Debugger</a:t>
            </a:r>
          </a:p>
          <a:p>
            <a:r>
              <a:rPr lang="en-US" sz="4000" dirty="0" smtClean="0"/>
              <a:t>Inspect (and modify) live sites</a:t>
            </a:r>
          </a:p>
          <a:p>
            <a:r>
              <a:rPr lang="en-US" sz="4000" dirty="0" smtClean="0"/>
              <a:t>Fast</a:t>
            </a:r>
          </a:p>
          <a:p>
            <a:r>
              <a:rPr lang="en-US" sz="4000" dirty="0" smtClean="0"/>
              <a:t>Standards compliant</a:t>
            </a:r>
          </a:p>
          <a:p>
            <a:r>
              <a:rPr lang="en-US" sz="4000" dirty="0" smtClean="0"/>
              <a:t>Secure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46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Development Browsers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Google</a:t>
            </a:r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Chrome</a:t>
            </a:r>
          </a:p>
          <a:p>
            <a:pPr marL="1371600" lvl="3" indent="0">
              <a:buNone/>
            </a:pPr>
            <a:r>
              <a:rPr lang="en-US" sz="3200" dirty="0" smtClean="0">
                <a:hlinkClick r:id="rId2"/>
              </a:rPr>
              <a:t>http://google.com/chrome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/>
              <a:t>Chrome Canary</a:t>
            </a:r>
          </a:p>
          <a:p>
            <a:pPr marL="1371600" lvl="3" indent="0">
              <a:buNone/>
            </a:pPr>
            <a:r>
              <a:rPr lang="en-US" sz="3200" dirty="0" smtClean="0">
                <a:hlinkClick r:id="rId3"/>
              </a:rPr>
              <a:t>http://tools.google.com/dlpage/chromeSXS</a:t>
            </a:r>
            <a:endParaRPr lang="en-US" sz="3200" dirty="0" smtClean="0"/>
          </a:p>
          <a:p>
            <a:pPr marL="1371600" lvl="3" indent="0">
              <a:buNone/>
            </a:pP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18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Development Browsers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Firefox + Firebug</a:t>
            </a:r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Firefox</a:t>
            </a:r>
          </a:p>
          <a:p>
            <a:pPr marL="1371600" lvl="3" indent="0">
              <a:buNone/>
            </a:pPr>
            <a:r>
              <a:rPr lang="en-US" sz="3200" dirty="0" smtClean="0">
                <a:hlinkClick r:id="rId2"/>
              </a:rPr>
              <a:t>http://getfirefox.com</a:t>
            </a:r>
            <a:endParaRPr lang="en-US" sz="3200" dirty="0"/>
          </a:p>
          <a:p>
            <a:pPr marL="1371600" lvl="3" indent="0">
              <a:buNone/>
            </a:pPr>
            <a:endParaRPr lang="en-US" sz="3200" dirty="0" smtClean="0"/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Firebug (Add-on)</a:t>
            </a:r>
            <a:endParaRPr lang="en-US" sz="3600" dirty="0"/>
          </a:p>
          <a:p>
            <a:pPr marL="1371600" lvl="3" indent="0">
              <a:buNone/>
            </a:pPr>
            <a:r>
              <a:rPr lang="en-US" sz="3200" dirty="0" smtClean="0">
                <a:hlinkClick r:id="rId3"/>
              </a:rPr>
              <a:t>http://getfirebug.com</a:t>
            </a:r>
            <a:endParaRPr lang="en-US" sz="3200" dirty="0" smtClean="0"/>
          </a:p>
          <a:p>
            <a:pPr marL="1371600" lvl="3" indent="0">
              <a:buNone/>
            </a:pP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83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Installing Firebug within Firefox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Easy way to install correct version:</a:t>
            </a:r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Tools =&gt; Add-</a:t>
            </a:r>
            <a:r>
              <a:rPr lang="en-US" sz="3600" dirty="0" err="1" smtClean="0"/>
              <a:t>Ons</a:t>
            </a:r>
            <a:endParaRPr lang="en-US" sz="3600" dirty="0" smtClean="0"/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Extensions Tab</a:t>
            </a:r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Type “firebug” in the search text</a:t>
            </a:r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Press “Install” button</a:t>
            </a:r>
            <a:endParaRPr lang="en-US" sz="3200" dirty="0" smtClean="0"/>
          </a:p>
          <a:p>
            <a:pPr marL="1371600" lvl="3" indent="0">
              <a:buNone/>
            </a:pP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83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Development Browsers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Safari</a:t>
            </a:r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Safari</a:t>
            </a:r>
          </a:p>
          <a:p>
            <a:pPr marL="1371600" lvl="3" indent="0">
              <a:buNone/>
            </a:pPr>
            <a:r>
              <a:rPr lang="en-US" sz="3200" dirty="0" smtClean="0">
                <a:hlinkClick r:id="rId2"/>
              </a:rPr>
              <a:t>http://apple.com/safari</a:t>
            </a:r>
            <a:endParaRPr lang="en-US" sz="3200" dirty="0" smtClean="0"/>
          </a:p>
          <a:p>
            <a:pPr marL="1371600" lvl="3" indent="0">
              <a:buNone/>
            </a:pPr>
            <a:endParaRPr lang="en-US" sz="3200" dirty="0" smtClean="0"/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err="1" smtClean="0"/>
              <a:t>Webkit</a:t>
            </a:r>
            <a:r>
              <a:rPr lang="en-US" sz="3600" dirty="0" smtClean="0"/>
              <a:t> Nightly Builds</a:t>
            </a:r>
            <a:endParaRPr lang="en-US" sz="3600" dirty="0"/>
          </a:p>
          <a:p>
            <a:pPr marL="1371600" lvl="3" indent="0">
              <a:buNone/>
            </a:pPr>
            <a:r>
              <a:rPr lang="en-US" sz="3200" dirty="0" smtClean="0">
                <a:hlinkClick r:id="rId3"/>
              </a:rPr>
              <a:t>http://nightly.webkit.org</a:t>
            </a:r>
            <a:endParaRPr lang="en-US" sz="3200" dirty="0" smtClean="0"/>
          </a:p>
          <a:p>
            <a:pPr marL="1371600" lvl="3" indent="0">
              <a:buNone/>
            </a:pP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14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Firefox + Firebug Enable &amp; Setup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3600" b="1" dirty="0" smtClean="0"/>
              <a:t>Enabling</a:t>
            </a:r>
            <a:r>
              <a:rPr lang="en-US" sz="3600" b="1" dirty="0"/>
              <a:t>:</a:t>
            </a:r>
          </a:p>
          <a:p>
            <a:pPr lvl="1">
              <a:buFont typeface="Courier New"/>
              <a:buChar char="o"/>
            </a:pPr>
            <a:r>
              <a:rPr lang="en-US" sz="3200" dirty="0" smtClean="0"/>
              <a:t>Tools -</a:t>
            </a:r>
            <a:r>
              <a:rPr lang="en-US" sz="3200" dirty="0"/>
              <a:t>&gt; </a:t>
            </a:r>
            <a:r>
              <a:rPr lang="en-US" sz="3200" dirty="0" smtClean="0"/>
              <a:t>Web Developer </a:t>
            </a:r>
            <a:r>
              <a:rPr lang="en-US" sz="3200" dirty="0"/>
              <a:t>-&gt; </a:t>
            </a:r>
            <a:r>
              <a:rPr lang="en-US" sz="3200" dirty="0" smtClean="0"/>
              <a:t>Firebug -&gt; Open Firebug</a:t>
            </a:r>
          </a:p>
          <a:p>
            <a:pPr lvl="1">
              <a:buFont typeface="Courier New"/>
              <a:buChar char="o"/>
            </a:pPr>
            <a:r>
              <a:rPr lang="en-US" sz="3200" dirty="0" smtClean="0"/>
              <a:t>View -&gt; Firebug</a:t>
            </a:r>
            <a:endParaRPr lang="en-US" sz="3200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3600" b="1" dirty="0" smtClean="0"/>
              <a:t>Setup:</a:t>
            </a:r>
          </a:p>
          <a:p>
            <a:pPr lvl="1">
              <a:buFont typeface="Courier New"/>
              <a:buChar char="o"/>
            </a:pPr>
            <a:r>
              <a:rPr lang="en-US" sz="3200" dirty="0" smtClean="0"/>
              <a:t>Tools -&gt; Web Developer -&gt; Firebug -&gt; Firebug UI Location -&gt; Right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1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Chrome/</a:t>
            </a:r>
            <a:r>
              <a:rPr lang="en-US" dirty="0" smtClean="0">
                <a:solidFill>
                  <a:srgbClr val="333333"/>
                </a:solidFill>
              </a:rPr>
              <a:t>Canary </a:t>
            </a:r>
            <a:r>
              <a:rPr lang="en-US" dirty="0">
                <a:solidFill>
                  <a:srgbClr val="333333"/>
                </a:solidFill>
              </a:rPr>
              <a:t>Enable &amp; Setup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3600" b="1" dirty="0" smtClean="0"/>
              <a:t>Enabling</a:t>
            </a:r>
            <a:r>
              <a:rPr lang="en-US" sz="3600" b="1" dirty="0"/>
              <a:t>:</a:t>
            </a:r>
          </a:p>
          <a:p>
            <a:pPr marL="457200" lvl="1" indent="0">
              <a:buNone/>
            </a:pPr>
            <a:r>
              <a:rPr lang="en-US" sz="3200" dirty="0"/>
              <a:t>View -&gt; Developer -&gt; Developer Tools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3600" b="1" dirty="0" smtClean="0"/>
              <a:t>Setup:</a:t>
            </a:r>
          </a:p>
          <a:p>
            <a:pPr marL="457200" lvl="1" indent="0">
              <a:buNone/>
            </a:pPr>
            <a:r>
              <a:rPr lang="en-US" sz="3200" dirty="0" smtClean="0"/>
              <a:t>Gear -&gt; Dock Right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4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33"/>
                </a:solidFill>
              </a:rPr>
              <a:t>Safari/</a:t>
            </a:r>
            <a:r>
              <a:rPr lang="en-US" dirty="0" err="1" smtClean="0">
                <a:solidFill>
                  <a:srgbClr val="333333"/>
                </a:solidFill>
              </a:rPr>
              <a:t>Webkit</a:t>
            </a:r>
            <a:r>
              <a:rPr lang="en-US" dirty="0" smtClean="0">
                <a:solidFill>
                  <a:srgbClr val="333333"/>
                </a:solidFill>
              </a:rPr>
              <a:t> Enable </a:t>
            </a:r>
            <a:r>
              <a:rPr lang="en-US" dirty="0">
                <a:solidFill>
                  <a:srgbClr val="333333"/>
                </a:solidFill>
              </a:rPr>
              <a:t>&amp; Setup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Enabling</a:t>
            </a:r>
            <a:r>
              <a:rPr lang="en-US" sz="3600" b="1" dirty="0"/>
              <a:t>:</a:t>
            </a:r>
          </a:p>
          <a:p>
            <a:pPr marL="457200" lvl="1" indent="0">
              <a:buNone/>
            </a:pPr>
            <a:r>
              <a:rPr lang="en-US" sz="3200" dirty="0" smtClean="0"/>
              <a:t>Safari -&gt; Preferences ...</a:t>
            </a:r>
          </a:p>
          <a:p>
            <a:pPr marL="457200" lvl="1" indent="0">
              <a:buNone/>
            </a:pPr>
            <a:r>
              <a:rPr lang="en-US" sz="3200" dirty="0" smtClean="0"/>
              <a:t>Advanced Tab</a:t>
            </a:r>
          </a:p>
          <a:p>
            <a:pPr marL="457200" lvl="1" indent="0">
              <a:buNone/>
            </a:pPr>
            <a:r>
              <a:rPr lang="en-US" sz="3200" dirty="0" smtClean="0"/>
              <a:t>[x] Show Develop menu in menu bar</a:t>
            </a:r>
          </a:p>
          <a:p>
            <a:pPr marL="457200" lvl="1" indent="0">
              <a:buNone/>
            </a:pPr>
            <a:r>
              <a:rPr lang="en-US" sz="3200" dirty="0" smtClean="0"/>
              <a:t>Develop -&gt; Show Web Inspector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6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16988</TotalTime>
  <Words>388</Words>
  <Application>Microsoft Office PowerPoint</Application>
  <PresentationFormat>On-screen Show (4:3)</PresentationFormat>
  <Paragraphs>94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Browser Development Requirements</vt:lpstr>
      <vt:lpstr>JavaScript Development Browsers</vt:lpstr>
      <vt:lpstr>JavaScript Development Browsers</vt:lpstr>
      <vt:lpstr>Installing Firebug within Firefox</vt:lpstr>
      <vt:lpstr>JavaScript Development Browsers</vt:lpstr>
      <vt:lpstr>Firefox + Firebug Enable &amp; Setup</vt:lpstr>
      <vt:lpstr>Chrome/Canary Enable &amp; Setup</vt:lpstr>
      <vt:lpstr>Safari/Webkit Enable &amp; Setup</vt:lpstr>
      <vt:lpstr>Running JavaScript Console</vt:lpstr>
      <vt:lpstr>Running JavaScript Console</vt:lpstr>
      <vt:lpstr>JavaScript Console Output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1020</cp:revision>
  <cp:lastPrinted>2014-05-27T20:37:44Z</cp:lastPrinted>
  <dcterms:created xsi:type="dcterms:W3CDTF">2010-05-23T14:28:12Z</dcterms:created>
  <dcterms:modified xsi:type="dcterms:W3CDTF">2016-02-27T22:51:29Z</dcterms:modified>
</cp:coreProperties>
</file>