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29" r:id="rId2"/>
    <p:sldId id="291" r:id="rId3"/>
    <p:sldId id="382" r:id="rId4"/>
    <p:sldId id="436" r:id="rId5"/>
    <p:sldId id="383" r:id="rId6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50" d="100"/>
          <a:sy n="50" d="100"/>
        </p:scale>
        <p:origin x="5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Code Location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4D6425-1123-4482-8C2B-4DA2506DCA77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Code Location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A8EAD32-FE2C-4691-A35C-31494CA9FEC7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BFB2F1D-D8DB-4515-9A99-B7FB92A4EF25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Code Location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Code Location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089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Where does JavaScript go?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Event Attribute:</a:t>
            </a:r>
          </a:p>
          <a:p>
            <a:pPr marL="400050" lvl="1" indent="0">
              <a:buNone/>
            </a:pPr>
            <a:r>
              <a:rPr lang="en-US" sz="3200" dirty="0" smtClean="0"/>
              <a:t>JavaScript can be called from a number of HTML tags via an event attribute.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600" b="1" dirty="0" smtClean="0"/>
              <a:t>Inside Event Attribute in HTML: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&lt;form&gt;</a:t>
            </a:r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   &lt;input type="button" </a:t>
            </a:r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      value="Press for Greeting"</a:t>
            </a:r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      </a:t>
            </a:r>
            <a:r>
              <a:rPr lang="en-US" sz="3200" b="1" dirty="0" err="1" smtClean="0">
                <a:latin typeface="Courier New"/>
                <a:cs typeface="Courier New"/>
              </a:rPr>
              <a:t>onclick</a:t>
            </a:r>
            <a:r>
              <a:rPr lang="en-US" sz="3200" b="1" dirty="0" smtClean="0">
                <a:latin typeface="Courier New"/>
                <a:cs typeface="Courier New"/>
              </a:rPr>
              <a:t>="alert( 'Hello World</a:t>
            </a:r>
            <a:r>
              <a:rPr lang="en-US" sz="3200" b="1" smtClean="0">
                <a:latin typeface="Courier New"/>
                <a:cs typeface="Courier New"/>
              </a:rPr>
              <a:t>!' </a:t>
            </a:r>
            <a:r>
              <a:rPr lang="en-US" sz="3200" b="1" smtClean="0">
                <a:latin typeface="Courier New"/>
                <a:cs typeface="Courier New"/>
              </a:rPr>
              <a:t>);"&gt;</a:t>
            </a:r>
            <a:endParaRPr lang="en-US" sz="32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&lt;/form&gt;</a:t>
            </a:r>
            <a:endParaRPr lang="en-US" sz="88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644996" y="6156583"/>
            <a:ext cx="23006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eventAttribute.html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5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Where else can JavaScript go?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Internal Script:</a:t>
            </a:r>
          </a:p>
          <a:p>
            <a:pPr marL="400050" lvl="1" indent="0">
              <a:buNone/>
            </a:pPr>
            <a:r>
              <a:rPr lang="en-US" sz="3600" dirty="0"/>
              <a:t>JavaScript </a:t>
            </a:r>
            <a:r>
              <a:rPr lang="en-US" sz="3600" dirty="0" smtClean="0"/>
              <a:t>code can </a:t>
            </a:r>
            <a:r>
              <a:rPr lang="en-US" sz="3600" dirty="0"/>
              <a:t>be </a:t>
            </a:r>
            <a:r>
              <a:rPr lang="en-US" sz="3600" dirty="0" smtClean="0"/>
              <a:t>embedded within the &lt;script&gt; tag inside HTML.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 smtClean="0"/>
          </a:p>
          <a:p>
            <a:pPr marL="0" indent="0">
              <a:buNone/>
            </a:pPr>
            <a:r>
              <a:rPr lang="en-US" sz="4000" b="1" dirty="0" smtClean="0"/>
              <a:t>Inside </a:t>
            </a:r>
            <a:r>
              <a:rPr lang="en-US" sz="4000" b="1" dirty="0"/>
              <a:t>HTML &lt;</a:t>
            </a:r>
            <a:r>
              <a:rPr lang="en-US" sz="4000" b="1" dirty="0" smtClean="0"/>
              <a:t>script&gt; tag: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script</a:t>
            </a:r>
          </a:p>
          <a:p>
            <a:pPr marL="457200" lvl="1" indent="0"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type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="text/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alert( 'Hello World!' );</a:t>
            </a:r>
          </a:p>
          <a:p>
            <a:pPr marL="457200" lvl="1" indent="0"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717971" y="6156583"/>
            <a:ext cx="222368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internalScript.html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4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>
                <a:solidFill>
                  <a:srgbClr val="333333"/>
                </a:solidFill>
              </a:rPr>
              <a:t>Yet another place JavaScript goes?</a:t>
            </a:r>
            <a:endParaRPr lang="en-US" sz="3700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External Script:</a:t>
            </a:r>
            <a:endParaRPr lang="en-US" b="1" dirty="0"/>
          </a:p>
          <a:p>
            <a:pPr marL="400050" lvl="1" indent="0">
              <a:buNone/>
            </a:pPr>
            <a:r>
              <a:rPr lang="en-US" sz="3200" dirty="0" smtClean="0"/>
              <a:t>The &lt;script&gt; tag can also be used to reference an external file containing JavaScript code via the “</a:t>
            </a:r>
            <a:r>
              <a:rPr lang="en-US" sz="3200" dirty="0" err="1" smtClean="0"/>
              <a:t>src</a:t>
            </a:r>
            <a:r>
              <a:rPr lang="en-US" sz="3200" dirty="0" smtClean="0"/>
              <a:t>” attribute.</a:t>
            </a:r>
            <a:br>
              <a:rPr lang="en-US" sz="3200" dirty="0" smtClean="0"/>
            </a:br>
            <a:endParaRPr lang="en-US" sz="3200" dirty="0"/>
          </a:p>
          <a:p>
            <a:pPr marL="0" indent="0">
              <a:buNone/>
            </a:pPr>
            <a:r>
              <a:rPr lang="en-US" b="1" dirty="0" smtClean="0"/>
              <a:t>HTML Syntax for External Script:</a:t>
            </a:r>
            <a:endParaRPr lang="en-US" b="1" dirty="0"/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&lt;script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functions.js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type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="text/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248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Where does JavaScript go?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Inside </a:t>
            </a:r>
            <a:r>
              <a:rPr lang="en-US" sz="3600" b="1" dirty="0" smtClean="0"/>
              <a:t>HTML file via &lt;script&gt; tag:</a:t>
            </a:r>
            <a:endParaRPr lang="en-US" sz="3600" b="1" dirty="0"/>
          </a:p>
          <a:p>
            <a:pPr marL="857250" lvl="2" indent="0">
              <a:buNone/>
            </a:pPr>
            <a:r>
              <a:rPr lang="en-US" sz="3200" b="1" dirty="0">
                <a:latin typeface="Courier New"/>
                <a:cs typeface="Courier New"/>
              </a:rPr>
              <a:t>&lt;script </a:t>
            </a:r>
            <a:r>
              <a:rPr lang="en-US" sz="3200" b="1" dirty="0" err="1">
                <a:latin typeface="Courier New"/>
                <a:cs typeface="Courier New"/>
              </a:rPr>
              <a:t>src</a:t>
            </a:r>
            <a:r>
              <a:rPr lang="en-US" sz="3200" b="1" dirty="0">
                <a:latin typeface="Courier New"/>
                <a:cs typeface="Courier New"/>
              </a:rPr>
              <a:t>="</a:t>
            </a:r>
            <a:r>
              <a:rPr lang="en-US" sz="3200" b="1" dirty="0" err="1">
                <a:latin typeface="Courier New"/>
                <a:cs typeface="Courier New"/>
              </a:rPr>
              <a:t>js</a:t>
            </a:r>
            <a:r>
              <a:rPr lang="en-US" sz="3200" b="1" dirty="0">
                <a:latin typeface="Courier New"/>
                <a:cs typeface="Courier New"/>
              </a:rPr>
              <a:t>/</a:t>
            </a:r>
            <a:r>
              <a:rPr lang="en-US" sz="3200" b="1" dirty="0" err="1" smtClean="0">
                <a:latin typeface="Courier New"/>
                <a:cs typeface="Courier New"/>
              </a:rPr>
              <a:t>external.js</a:t>
            </a:r>
            <a:r>
              <a:rPr lang="en-US" sz="3200" b="1" dirty="0" smtClean="0">
                <a:latin typeface="Courier New"/>
                <a:cs typeface="Courier New"/>
              </a:rPr>
              <a:t>"&gt;</a:t>
            </a:r>
            <a:endParaRPr lang="en-US" sz="3200" b="1" dirty="0">
              <a:latin typeface="Courier New"/>
              <a:cs typeface="Courier New"/>
            </a:endParaRPr>
          </a:p>
          <a:p>
            <a:pPr marL="857250" lvl="2" indent="0">
              <a:buNone/>
            </a:pPr>
            <a:r>
              <a:rPr lang="en-US" sz="3200" b="1" dirty="0">
                <a:latin typeface="Courier New"/>
                <a:cs typeface="Courier New"/>
              </a:rPr>
              <a:t>&lt;/script</a:t>
            </a:r>
            <a:r>
              <a:rPr lang="en-US" sz="3200" b="1" dirty="0" smtClean="0">
                <a:latin typeface="Courier New"/>
                <a:cs typeface="Courier New"/>
              </a:rPr>
              <a:t>&gt;</a:t>
            </a:r>
            <a:br>
              <a:rPr lang="en-US" sz="3200" b="1" dirty="0" smtClean="0">
                <a:latin typeface="Courier New"/>
                <a:cs typeface="Courier New"/>
              </a:rPr>
            </a:br>
            <a:endParaRPr lang="en-US" sz="4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b="1" dirty="0" smtClean="0"/>
              <a:t>Inside the JavaScript file “</a:t>
            </a:r>
            <a:r>
              <a:rPr lang="en-US" sz="3600" b="1" dirty="0" err="1" smtClean="0"/>
              <a:t>external.js</a:t>
            </a:r>
            <a:r>
              <a:rPr lang="en-US" sz="3600" b="1" dirty="0" smtClean="0"/>
              <a:t>”:</a:t>
            </a:r>
            <a:endParaRPr lang="en-US" sz="3600" b="1" dirty="0"/>
          </a:p>
          <a:p>
            <a:pPr marL="857250" lvl="2" indent="0">
              <a:lnSpc>
                <a:spcPct val="110000"/>
              </a:lnSpc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// displays greeting dialog</a:t>
            </a:r>
          </a:p>
          <a:p>
            <a:pPr marL="857250" lvl="2" indent="0">
              <a:lnSpc>
                <a:spcPct val="110000"/>
              </a:lnSpc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alert( "Hello World!" );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167014" y="3140968"/>
            <a:ext cx="227498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externalScript.html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7153410" y="4644415"/>
            <a:ext cx="1326004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external.js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3775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17002</TotalTime>
  <Words>131</Words>
  <Application>Microsoft Office PowerPoint</Application>
  <PresentationFormat>On-screen Show (4:3)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DejaVu Sans</vt:lpstr>
      <vt:lpstr>Times New Roman</vt:lpstr>
      <vt:lpstr>Diseño predeterminado</vt:lpstr>
      <vt:lpstr>PowerPoint Presentation</vt:lpstr>
      <vt:lpstr>Where does JavaScript go?</vt:lpstr>
      <vt:lpstr>Where else can JavaScript go?</vt:lpstr>
      <vt:lpstr>Yet another place JavaScript goes?</vt:lpstr>
      <vt:lpstr>Where does JavaScript go?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1019</cp:revision>
  <cp:lastPrinted>2014-05-27T20:40:59Z</cp:lastPrinted>
  <dcterms:created xsi:type="dcterms:W3CDTF">2010-05-23T14:28:12Z</dcterms:created>
  <dcterms:modified xsi:type="dcterms:W3CDTF">2016-03-27T16:27:05Z</dcterms:modified>
</cp:coreProperties>
</file>