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24" r:id="rId2"/>
    <p:sldId id="268" r:id="rId3"/>
    <p:sldId id="292" r:id="rId4"/>
    <p:sldId id="380" r:id="rId5"/>
    <p:sldId id="379" r:id="rId6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20" d="100"/>
          <a:sy n="20" d="100"/>
        </p:scale>
        <p:origin x="36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Comments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16A4604-AA26-450F-B60B-DB37D5D4CB57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Comments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F55D5F4-0F53-44C8-9E64-06B751504B3B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EF0DA0F-882F-4CCE-91A9-EAAB65FBDE4D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Comments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6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Comments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7AE45B7-92DD-4C7F-9CCB-66B8CF587352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Comments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dirty="0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772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JavaScript Comments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600" b="1" dirty="0"/>
              <a:t>What is a comment?</a:t>
            </a:r>
          </a:p>
          <a:p>
            <a:pPr marL="460375" lvl="1" indent="0">
              <a:buNone/>
            </a:pPr>
            <a:r>
              <a:rPr lang="en-US" sz="3600" dirty="0" smtClean="0"/>
              <a:t>Information that is ignored by JavaScript</a:t>
            </a:r>
            <a:endParaRPr lang="en-US" sz="3600" dirty="0"/>
          </a:p>
          <a:p>
            <a:pPr marL="857250" lvl="2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600" b="1" dirty="0" smtClean="0"/>
              <a:t>What purpose do comments serve?</a:t>
            </a:r>
            <a:endParaRPr lang="en-US" sz="3600" b="1" dirty="0"/>
          </a:p>
          <a:p>
            <a:pPr marL="914400" lvl="1" indent="-454025">
              <a:buFont typeface="+mj-lt"/>
              <a:buAutoNum type="arabicPeriod"/>
            </a:pPr>
            <a:r>
              <a:rPr lang="en-US" sz="3600" dirty="0" smtClean="0"/>
              <a:t>Provides code documentation for self</a:t>
            </a:r>
          </a:p>
          <a:p>
            <a:pPr marL="914400" lvl="1" indent="-454025">
              <a:buFont typeface="+mj-lt"/>
              <a:buAutoNum type="arabicPeriod"/>
            </a:pPr>
            <a:r>
              <a:rPr lang="en-US" sz="3600" dirty="0" smtClean="0"/>
              <a:t>Provides code documentation for others</a:t>
            </a:r>
          </a:p>
          <a:p>
            <a:pPr marL="914400" lvl="1" indent="-454025">
              <a:buFont typeface="+mj-lt"/>
              <a:buAutoNum type="arabicPeriod"/>
            </a:pPr>
            <a:r>
              <a:rPr lang="en-US" sz="3600" dirty="0" smtClean="0"/>
              <a:t>Improves readability and maintainability</a:t>
            </a:r>
          </a:p>
          <a:p>
            <a:pPr marL="914400" lvl="1" indent="-454025">
              <a:buFont typeface="+mj-lt"/>
              <a:buAutoNum type="arabicPeriod"/>
            </a:pPr>
            <a:r>
              <a:rPr lang="en-US" sz="3600" dirty="0" smtClean="0"/>
              <a:t>Promotes reuse</a:t>
            </a:r>
          </a:p>
          <a:p>
            <a:pPr marL="914400" lvl="1" indent="-454025">
              <a:buFont typeface="+mj-lt"/>
              <a:buAutoNum type="arabicPeriod"/>
            </a:pPr>
            <a:r>
              <a:rPr lang="en-US" sz="3600" dirty="0" smtClean="0"/>
              <a:t>Disabling code (for debugging)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048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Inline Comment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b="1" dirty="0" smtClean="0"/>
              <a:t>Single Line Comment:</a:t>
            </a:r>
          </a:p>
          <a:p>
            <a:pPr marL="400050" lvl="1" indent="0">
              <a:buNone/>
            </a:pPr>
            <a:r>
              <a:rPr lang="en-US" sz="3600" dirty="0" smtClean="0"/>
              <a:t>The “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3600" dirty="0" smtClean="0"/>
              <a:t>” is for commenting a single line.  From “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3600" dirty="0" smtClean="0"/>
              <a:t>” to end of line is ignored.</a:t>
            </a:r>
          </a:p>
          <a:p>
            <a:pPr marL="400050" lvl="1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4000" b="1" dirty="0" smtClean="0"/>
              <a:t>Example:</a:t>
            </a:r>
            <a:endParaRPr lang="en-US" sz="4000" b="1" dirty="0"/>
          </a:p>
          <a:p>
            <a:pPr marL="457200" lvl="1" indent="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// Single line comment.</a:t>
            </a:r>
          </a:p>
          <a:p>
            <a:pPr marL="457200" lvl="1" indent="0">
              <a:buNone/>
            </a:pPr>
            <a:endParaRPr lang="en-US" sz="3200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// Code following slash-slash</a:t>
            </a:r>
          </a:p>
          <a:p>
            <a:pPr marL="457200" lvl="1" indent="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// to end of line is ignored</a:t>
            </a:r>
          </a:p>
          <a:p>
            <a:pPr marL="457200" lvl="1" indent="0">
              <a:buNone/>
            </a:pPr>
            <a:endParaRPr lang="en-US" sz="3200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200" b="1" dirty="0" smtClean="0">
                <a:latin typeface="Courier New"/>
                <a:cs typeface="Courier New"/>
              </a:rPr>
              <a:t>// Often used after statement</a:t>
            </a:r>
          </a:p>
          <a:p>
            <a:pPr marL="457200" lvl="1" indent="0">
              <a:buNone/>
            </a:pPr>
            <a:r>
              <a:rPr lang="en-US" sz="3200" b="1" dirty="0" err="1" smtClean="0">
                <a:latin typeface="Courier New"/>
                <a:cs typeface="Courier New"/>
              </a:rPr>
              <a:t>var</a:t>
            </a:r>
            <a:r>
              <a:rPr lang="en-US" sz="3200" b="1" dirty="0" smtClean="0">
                <a:latin typeface="Courier New"/>
                <a:cs typeface="Courier New"/>
              </a:rPr>
              <a:t> x = 4;  // inline comment</a:t>
            </a:r>
            <a:endParaRPr lang="en-US" sz="96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944306" y="6375514"/>
            <a:ext cx="1156086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slashSlash.html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33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Multi-</a:t>
            </a:r>
            <a:r>
              <a:rPr lang="en-US" dirty="0" smtClean="0">
                <a:solidFill>
                  <a:srgbClr val="333333"/>
                </a:solidFill>
              </a:rPr>
              <a:t>line </a:t>
            </a:r>
            <a:r>
              <a:rPr lang="en-US" b="1" dirty="0" smtClean="0">
                <a:solidFill>
                  <a:srgbClr val="333333"/>
                </a:solidFill>
              </a:rPr>
              <a:t>Comment: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dirty="0" smtClean="0"/>
              <a:t>Multiple Line (or Block) Comment</a:t>
            </a:r>
            <a:r>
              <a:rPr lang="en-US" sz="4000" b="1" dirty="0"/>
              <a:t>:</a:t>
            </a:r>
          </a:p>
          <a:p>
            <a:pPr marL="457200" lvl="1" indent="0">
              <a:buNone/>
            </a:pPr>
            <a:r>
              <a:rPr lang="en-US" sz="4000" b="1" dirty="0" smtClean="0">
                <a:latin typeface="Courier New"/>
                <a:cs typeface="Courier New"/>
              </a:rPr>
              <a:t>/* single line comment */</a:t>
            </a:r>
          </a:p>
          <a:p>
            <a:pPr marL="457200" lvl="1" indent="0">
              <a:buNone/>
            </a:pPr>
            <a:endParaRPr lang="en-US" sz="4000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4000" b="1" dirty="0" smtClean="0">
                <a:latin typeface="Courier New"/>
                <a:cs typeface="Courier New"/>
              </a:rPr>
              <a:t>/*</a:t>
            </a:r>
          </a:p>
          <a:p>
            <a:pPr marL="457200" lvl="1" indent="0">
              <a:buNone/>
            </a:pPr>
            <a:r>
              <a:rPr lang="en-US" sz="4000" b="1" dirty="0" smtClean="0">
                <a:latin typeface="Courier New"/>
                <a:cs typeface="Courier New"/>
              </a:rPr>
              <a:t> * multiple line </a:t>
            </a:r>
          </a:p>
          <a:p>
            <a:pPr marL="457200" lvl="1" indent="0">
              <a:buNone/>
            </a:pPr>
            <a:r>
              <a:rPr lang="en-US" sz="4000" b="1" dirty="0" smtClean="0">
                <a:latin typeface="Courier New"/>
                <a:cs typeface="Courier New"/>
              </a:rPr>
              <a:t> * block comment</a:t>
            </a:r>
          </a:p>
          <a:p>
            <a:pPr marL="457200" lvl="1" indent="0">
              <a:buNone/>
            </a:pPr>
            <a:r>
              <a:rPr lang="en-US" sz="4000" b="1" dirty="0" smtClean="0">
                <a:latin typeface="Courier New"/>
                <a:cs typeface="Courier New"/>
              </a:rPr>
              <a:t> */</a:t>
            </a:r>
            <a:endParaRPr lang="en-US" sz="96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19653" y="6230044"/>
            <a:ext cx="1064715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slashStar.html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4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Comment Disabling Code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Disabling Code:</a:t>
            </a:r>
            <a:endParaRPr lang="en-US" b="1" dirty="0"/>
          </a:p>
          <a:p>
            <a:pPr marL="457200" lvl="1" indent="0">
              <a:buNone/>
            </a:pPr>
            <a:r>
              <a:rPr lang="tr-TR" sz="3200" b="1" dirty="0" smtClean="0">
                <a:latin typeface="Courier New"/>
                <a:cs typeface="Courier New"/>
              </a:rPr>
              <a:t>// Disabling parts of code</a:t>
            </a:r>
          </a:p>
          <a:p>
            <a:pPr marL="457200" lvl="1" indent="0">
              <a:buNone/>
            </a:pPr>
            <a:r>
              <a:rPr lang="tr-TR" sz="3200" b="1" dirty="0" smtClean="0">
                <a:latin typeface="Courier New"/>
                <a:cs typeface="Courier New"/>
              </a:rPr>
              <a:t>var calendar = {</a:t>
            </a:r>
          </a:p>
          <a:p>
            <a:pPr marL="457200" lvl="1" indent="0">
              <a:buNone/>
            </a:pPr>
            <a:r>
              <a:rPr lang="tr-TR" sz="3200" b="1" dirty="0" smtClean="0">
                <a:latin typeface="Courier New"/>
                <a:cs typeface="Courier New"/>
              </a:rPr>
              <a:t>      // 'year': </a:t>
            </a:r>
            <a:r>
              <a:rPr lang="tr-TR" sz="3200" b="1" dirty="0" smtClean="0">
                <a:latin typeface="Courier New"/>
                <a:cs typeface="Courier New"/>
              </a:rPr>
              <a:t>2016,</a:t>
            </a:r>
            <a:endParaRPr lang="tr-TR" sz="3200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tr-TR" sz="3200" b="1" dirty="0" smtClean="0">
                <a:latin typeface="Courier New"/>
                <a:cs typeface="Courier New"/>
              </a:rPr>
              <a:t>      /* 'month': 'Dec',</a:t>
            </a:r>
          </a:p>
          <a:p>
            <a:pPr marL="457200" lvl="1" indent="0">
              <a:buNone/>
            </a:pPr>
            <a:r>
              <a:rPr lang="tr-TR" sz="3200" b="1" dirty="0" smtClean="0">
                <a:latin typeface="Courier New"/>
                <a:cs typeface="Courier New"/>
              </a:rPr>
              <a:t>      'day': 25, */</a:t>
            </a:r>
          </a:p>
          <a:p>
            <a:pPr marL="457200" lvl="1" indent="0">
              <a:buNone/>
            </a:pPr>
            <a:r>
              <a:rPr lang="tr-TR" sz="3200" b="1" dirty="0" smtClean="0">
                <a:latin typeface="Courier New"/>
                <a:cs typeface="Courier New"/>
              </a:rPr>
              <a:t>      'holiday': 'Christmas',</a:t>
            </a:r>
          </a:p>
          <a:p>
            <a:pPr marL="457200" lvl="1" indent="0">
              <a:buNone/>
            </a:pPr>
            <a:r>
              <a:rPr lang="tr-TR" sz="3200" b="1" dirty="0" smtClean="0">
                <a:latin typeface="Courier New"/>
                <a:cs typeface="Courier New"/>
              </a:rPr>
              <a:t>};</a:t>
            </a:r>
          </a:p>
          <a:p>
            <a:pPr marL="457200" lvl="1" indent="0">
              <a:buNone/>
            </a:pPr>
            <a:endParaRPr lang="tr-TR" sz="3200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tr-TR" sz="3200" b="1" dirty="0" smtClean="0">
                <a:latin typeface="Courier New"/>
                <a:cs typeface="Courier New"/>
              </a:rPr>
              <a:t>console.log( calendar );</a:t>
            </a:r>
            <a:endParaRPr lang="en-US" sz="88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705714" y="6302052"/>
            <a:ext cx="1250662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disableCode.html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78050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17200</TotalTime>
  <Words>198</Words>
  <Application>Microsoft Office PowerPoint</Application>
  <PresentationFormat>On-screen Show (4:3)</PresentationFormat>
  <Paragraphs>59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Courier New</vt:lpstr>
      <vt:lpstr>DejaVu Sans</vt:lpstr>
      <vt:lpstr>Times New Roman</vt:lpstr>
      <vt:lpstr>Diseño predeterminado</vt:lpstr>
      <vt:lpstr>PowerPoint Presentation</vt:lpstr>
      <vt:lpstr>JavaScript Comments</vt:lpstr>
      <vt:lpstr>Inline Comment</vt:lpstr>
      <vt:lpstr>Multi-line Comment:</vt:lpstr>
      <vt:lpstr>Comment Disabling Code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1037</cp:revision>
  <cp:lastPrinted>2014-05-27T20:40:05Z</cp:lastPrinted>
  <dcterms:created xsi:type="dcterms:W3CDTF">2010-05-23T14:28:12Z</dcterms:created>
  <dcterms:modified xsi:type="dcterms:W3CDTF">2016-02-27T23:38:57Z</dcterms:modified>
</cp:coreProperties>
</file>