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58" r:id="rId2"/>
    <p:sldId id="459" r:id="rId3"/>
    <p:sldId id="461" r:id="rId4"/>
    <p:sldId id="463" r:id="rId5"/>
    <p:sldId id="462" r:id="rId6"/>
    <p:sldId id="460" r:id="rId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422C16"/>
    <a:srgbClr val="0C788E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20" autoAdjust="0"/>
    <p:restoredTop sz="94652" autoAdjust="0"/>
  </p:normalViewPr>
  <p:slideViewPr>
    <p:cSldViewPr>
      <p:cViewPr varScale="1">
        <p:scale>
          <a:sx n="39" d="100"/>
          <a:sy n="39" d="100"/>
        </p:scale>
        <p:origin x="48" y="4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Dates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7CC42-021A-445A-A708-C4AA43528596}" type="datetime1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FBEFD-048C-5B44-8D1A-56BC96B6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037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Dates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F4925-A253-4F31-9729-C897BD89725D}" type="datetime1">
              <a:rPr lang="en-US" smtClean="0"/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7C5F8-F2AF-7647-8F85-9475CB6B0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543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E703420-A668-4614-9225-255B6D5EF1EA}" type="datetime1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Dates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97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Dates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36A97B8-B8F7-4452-8373-9F1F212BC4CE}" type="datetime1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4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4AADC-5BE5-AD4E-A2A1-DC602B9554D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8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4FACF-0CC7-D24E-8D42-87CEFF8093C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82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F152B-D6EE-9340-8FC0-1DB120D5218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20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889F8-1024-1C49-B2F4-FB159C0D497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01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CE374-CE89-C449-BA56-BED112ECC3E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04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A3218-C3AE-B84D-B902-E54EF63B5E3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14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3B6A-D7D3-514E-8F63-B8CFAA9E4C6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9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CF023-3F25-3A4F-9F2D-FF277A6D1A6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2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5D191-3DE4-EF45-B078-A4CB241C7BB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7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6E74A-440F-2443-AA0F-99948BB0F7B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2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3FA2C-4B15-3D4F-ADD6-B7DB1E5ADFE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85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ACB66A-6A5B-CB43-B1B7-23FEB9894F2A}" type="slidenum">
              <a:rPr lang="es-ES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Dates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algn="l" eaLnBrk="1" fontAlgn="auto" hangingPunct="1">
              <a:spcBef>
                <a:spcPts val="661"/>
              </a:spcBef>
              <a:buClrTx/>
              <a:buFont typeface="Wingdings"/>
              <a:buNone/>
              <a:defRPr/>
            </a:pPr>
            <a:r>
              <a:rPr lang="en-US" dirty="0" smtClean="0">
                <a:latin typeface="Arial"/>
                <a:cs typeface="Arial"/>
              </a:rPr>
              <a:t>“Bad dates.”</a:t>
            </a:r>
          </a:p>
          <a:p>
            <a:pPr indent="-331754" algn="l" fontAlgn="auto">
              <a:spcBef>
                <a:spcPts val="661"/>
              </a:spcBef>
              <a:defRPr/>
            </a:pPr>
            <a:r>
              <a:rPr lang="en-US" dirty="0" smtClean="0">
                <a:latin typeface="Arial"/>
                <a:cs typeface="Arial"/>
              </a:rPr>
              <a:t>‒ </a:t>
            </a:r>
            <a:r>
              <a:rPr lang="en-US" dirty="0" err="1" smtClean="0">
                <a:latin typeface="Arial"/>
                <a:cs typeface="Arial"/>
              </a:rPr>
              <a:t>Sallah</a:t>
            </a:r>
            <a:r>
              <a:rPr lang="en-US" dirty="0"/>
              <a:t> (John Rhys-Davies</a:t>
            </a:r>
            <a:r>
              <a:rPr lang="en-US" dirty="0" smtClean="0"/>
              <a:t>),</a:t>
            </a:r>
            <a:br>
              <a:rPr lang="en-US" dirty="0" smtClean="0"/>
            </a:br>
            <a:r>
              <a:rPr lang="en-US" i="1" dirty="0" smtClean="0">
                <a:latin typeface="Arial"/>
                <a:cs typeface="Arial"/>
              </a:rPr>
              <a:t>Raiders of the Lost Ark</a:t>
            </a:r>
            <a:r>
              <a:rPr lang="en-US" dirty="0" smtClean="0">
                <a:latin typeface="Arial"/>
                <a:cs typeface="Arial"/>
              </a:rPr>
              <a:t> (1981)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0" y="6291263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Fred McClurg  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0890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Setting </a:t>
            </a:r>
            <a:r>
              <a:rPr lang="en-US" dirty="0" smtClean="0">
                <a:solidFill>
                  <a:srgbClr val="333333"/>
                </a:solidFill>
              </a:rPr>
              <a:t>Today’s Date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What is a Date?</a:t>
            </a:r>
            <a:endParaRPr lang="en-US" sz="3600" b="1" dirty="0"/>
          </a:p>
          <a:p>
            <a:pPr marL="457200" lvl="1" indent="0">
              <a:buNone/>
            </a:pPr>
            <a:r>
              <a:rPr lang="en-US" sz="3600" dirty="0" smtClean="0"/>
              <a:t>Dates in JavaScript are objects.</a:t>
            </a:r>
            <a:br>
              <a:rPr lang="en-US" sz="3600" dirty="0" smtClean="0"/>
            </a:br>
            <a:endParaRPr lang="en-US" sz="3600" dirty="0"/>
          </a:p>
          <a:p>
            <a:pPr marL="0" indent="0">
              <a:buNone/>
            </a:pPr>
            <a:r>
              <a:rPr lang="en-US" sz="3600" b="1" dirty="0" smtClean="0"/>
              <a:t>Example:</a:t>
            </a:r>
            <a:endParaRPr lang="en-US" sz="3600" b="1" dirty="0"/>
          </a:p>
          <a:p>
            <a:pPr marL="457200" lvl="1" indent="0">
              <a:buNone/>
            </a:pP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// set to current date/time</a:t>
            </a:r>
          </a:p>
          <a:p>
            <a:pPr marL="457200" lvl="1" indent="0">
              <a:buNone/>
            </a:pPr>
            <a:r>
              <a:rPr lang="en-US" sz="35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 today = new Date();</a:t>
            </a:r>
          </a:p>
          <a:p>
            <a:pPr marL="457200" lvl="1" indent="0">
              <a:buNone/>
            </a:pP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console.log( today );</a:t>
            </a:r>
            <a:endParaRPr lang="en-US" sz="8800" b="1" dirty="0"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406410" y="6309320"/>
            <a:ext cx="1217000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dateSetToday.html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0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Setting Date via Arguments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600" b="1" dirty="0" smtClean="0"/>
              <a:t>How do I set a specific date?</a:t>
            </a:r>
            <a:endParaRPr lang="en-US" sz="3600" b="1" dirty="0"/>
          </a:p>
          <a:p>
            <a:pPr marL="457200" lvl="1" indent="0">
              <a:buNone/>
            </a:pPr>
            <a:r>
              <a:rPr lang="en-US" sz="3600" dirty="0" smtClean="0"/>
              <a:t>A date can be set via multiple arguments.</a:t>
            </a:r>
            <a:br>
              <a:rPr lang="en-US" sz="3600" dirty="0" smtClean="0"/>
            </a:br>
            <a:endParaRPr lang="en-US" sz="3600" dirty="0"/>
          </a:p>
          <a:p>
            <a:pPr marL="0" indent="0">
              <a:buNone/>
            </a:pPr>
            <a:r>
              <a:rPr lang="en-US" sz="3600" b="1" dirty="0" smtClean="0"/>
              <a:t>Examples:</a:t>
            </a:r>
            <a:endParaRPr lang="en-US" sz="3600" b="1" dirty="0"/>
          </a:p>
          <a:p>
            <a:pPr marL="457200" lvl="1" indent="0">
              <a:buNone/>
            </a:pPr>
            <a:r>
              <a:rPr lang="en-US" sz="35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 year = 1941;</a:t>
            </a:r>
          </a:p>
          <a:p>
            <a:pPr marL="457200" lvl="1" indent="0">
              <a:buNone/>
            </a:pPr>
            <a:r>
              <a:rPr lang="en-US" sz="35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 month = 12 - 1;  // 0=</a:t>
            </a:r>
            <a:r>
              <a:rPr lang="en-US" sz="35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january</a:t>
            </a:r>
            <a:endParaRPr lang="en-US" sz="35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35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 day = 7;</a:t>
            </a:r>
          </a:p>
          <a:p>
            <a:pPr marL="457200" lvl="1" indent="0">
              <a:buNone/>
            </a:pPr>
            <a:r>
              <a:rPr lang="en-US" sz="35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 hour = 7;</a:t>
            </a:r>
          </a:p>
          <a:p>
            <a:pPr marL="457200" lvl="1" indent="0">
              <a:buNone/>
            </a:pPr>
            <a:r>
              <a:rPr lang="en-US" sz="35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 minute = 48;</a:t>
            </a:r>
          </a:p>
          <a:p>
            <a:pPr marL="457200" lvl="1" indent="0">
              <a:buNone/>
            </a:pPr>
            <a:endParaRPr lang="en-US" sz="35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// set to December 7, 1941 7:48 am</a:t>
            </a:r>
          </a:p>
          <a:p>
            <a:pPr marL="457200" lvl="1" indent="0">
              <a:buNone/>
            </a:pPr>
            <a:r>
              <a:rPr lang="en-US" sz="35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pearlHarbor</a:t>
            </a: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 = new Date( year, month, day, </a:t>
            </a:r>
          </a:p>
          <a:p>
            <a:pPr marL="457200" lvl="1" indent="0">
              <a:buNone/>
            </a:pP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             hour, minute );</a:t>
            </a:r>
          </a:p>
          <a:p>
            <a:pPr marL="457200" lvl="1" indent="0">
              <a:buNone/>
            </a:pP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console.log( </a:t>
            </a:r>
            <a:r>
              <a:rPr lang="en-US" sz="35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pearlHarbor</a:t>
            </a: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 );</a:t>
            </a:r>
            <a:endParaRPr lang="en-US" sz="8800" b="1" dirty="0"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564433" y="6381328"/>
            <a:ext cx="1140056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dateSetArgs.html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0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Setting Date via String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smtClean="0"/>
              <a:t>Can I set a date with a string?</a:t>
            </a:r>
            <a:endParaRPr lang="en-US" sz="3600" b="1" dirty="0"/>
          </a:p>
          <a:p>
            <a:pPr marL="457200" lvl="1" indent="0">
              <a:buNone/>
            </a:pPr>
            <a:r>
              <a:rPr lang="en-US" sz="3600" dirty="0" smtClean="0"/>
              <a:t>Dates can also be set via a string.</a:t>
            </a:r>
            <a:br>
              <a:rPr lang="en-US" sz="3600" dirty="0" smtClean="0"/>
            </a:br>
            <a:endParaRPr lang="en-US" sz="3600" dirty="0"/>
          </a:p>
          <a:p>
            <a:pPr marL="0" indent="0">
              <a:buNone/>
            </a:pPr>
            <a:r>
              <a:rPr lang="en-US" sz="3600" b="1" dirty="0" smtClean="0"/>
              <a:t>Examples:</a:t>
            </a:r>
            <a:endParaRPr lang="en-US" sz="3600" b="1" dirty="0"/>
          </a:p>
          <a:p>
            <a:pPr marL="457200" lvl="1" indent="0">
              <a:buNone/>
            </a:pPr>
            <a:r>
              <a:rPr lang="en-US" sz="26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6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dateStr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cs typeface="Courier New"/>
              </a:rPr>
              <a:t> = "December 7, 1941 7:48";</a:t>
            </a:r>
          </a:p>
          <a:p>
            <a:pPr marL="457200" lvl="1" indent="0">
              <a:buNone/>
            </a:pPr>
            <a:r>
              <a:rPr lang="en-US" sz="26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6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pearlHarbor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cs typeface="Courier New"/>
              </a:rPr>
              <a:t> = new Date( </a:t>
            </a:r>
            <a:r>
              <a:rPr lang="en-US" sz="26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dateStr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cs typeface="Courier New"/>
              </a:rPr>
              <a:t> );</a:t>
            </a:r>
          </a:p>
          <a:p>
            <a:pPr marL="457200" lvl="1" indent="0">
              <a:buNone/>
            </a:pPr>
            <a:endParaRPr lang="en-US" sz="26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2600" b="1" dirty="0" smtClean="0">
                <a:solidFill>
                  <a:srgbClr val="000000"/>
                </a:solidFill>
                <a:latin typeface="Courier New"/>
                <a:cs typeface="Courier New"/>
              </a:rPr>
              <a:t>console.log( </a:t>
            </a:r>
            <a:r>
              <a:rPr lang="en-US" sz="26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pearlHarbor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cs typeface="Courier New"/>
              </a:rPr>
              <a:t> );</a:t>
            </a:r>
            <a:endParaRPr lang="en-US" sz="8000" b="1" dirty="0"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787251" y="6381328"/>
            <a:ext cx="1037463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dateSetStr.html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0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Getting Date Values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100" b="1" dirty="0" smtClean="0"/>
              <a:t>What is a Date?</a:t>
            </a:r>
            <a:endParaRPr lang="en-US" sz="2100" b="1" dirty="0"/>
          </a:p>
          <a:p>
            <a:pPr marL="457200" lvl="1" indent="0">
              <a:buNone/>
            </a:pPr>
            <a:r>
              <a:rPr lang="en-US" sz="2100" dirty="0" smtClean="0"/>
              <a:t>The date object has a number of methods for retrieving values.</a:t>
            </a:r>
            <a:br>
              <a:rPr lang="en-US" sz="2100" dirty="0" smtClean="0"/>
            </a:br>
            <a:endParaRPr lang="en-US" sz="2100" dirty="0"/>
          </a:p>
          <a:p>
            <a:pPr marL="0" indent="0">
              <a:buNone/>
            </a:pPr>
            <a:r>
              <a:rPr lang="en-US" sz="2100" b="1" dirty="0" smtClean="0"/>
              <a:t>Examples:</a:t>
            </a:r>
            <a:endParaRPr lang="en-US" sz="2100" b="1" dirty="0"/>
          </a:p>
          <a:p>
            <a:pPr marL="457200" lvl="1" indent="0">
              <a:buNone/>
            </a:pPr>
            <a:r>
              <a:rPr lang="en-US" sz="2100" b="1" dirty="0" smtClean="0">
                <a:solidFill>
                  <a:srgbClr val="000000"/>
                </a:solidFill>
                <a:latin typeface="Courier New"/>
                <a:cs typeface="Courier New"/>
              </a:rPr>
              <a:t>// set to current date/time</a:t>
            </a:r>
          </a:p>
          <a:p>
            <a:pPr marL="457200" lvl="1" indent="0">
              <a:buNone/>
            </a:pPr>
            <a:r>
              <a:rPr lang="en-US" sz="21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  <a:cs typeface="Courier New"/>
              </a:rPr>
              <a:t> today = new Date();</a:t>
            </a:r>
          </a:p>
          <a:p>
            <a:pPr marL="457200" lvl="1" indent="0">
              <a:buNone/>
            </a:pPr>
            <a:r>
              <a:rPr lang="en-US" sz="2100" b="1" dirty="0" smtClean="0">
                <a:solidFill>
                  <a:srgbClr val="000000"/>
                </a:solidFill>
                <a:latin typeface="Courier New"/>
                <a:cs typeface="Courier New"/>
              </a:rPr>
              <a:t>console.log( today );</a:t>
            </a:r>
          </a:p>
          <a:p>
            <a:pPr marL="457200" lvl="1" indent="0">
              <a:buNone/>
            </a:pPr>
            <a:endParaRPr lang="en-US" sz="21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21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today.getFullYear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  <a:cs typeface="Courier New"/>
              </a:rPr>
              <a:t>();  // YYYY</a:t>
            </a:r>
          </a:p>
          <a:p>
            <a:pPr marL="457200" lvl="1" indent="0">
              <a:buNone/>
            </a:pPr>
            <a:r>
              <a:rPr lang="en-US" sz="21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today.getMonth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  <a:cs typeface="Courier New"/>
              </a:rPr>
              <a:t>();  // 0-11 0=</a:t>
            </a:r>
            <a:r>
              <a:rPr lang="en-US" sz="21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january</a:t>
            </a:r>
            <a:endParaRPr lang="en-US" sz="21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21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today.getDate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  <a:cs typeface="Courier New"/>
              </a:rPr>
              <a:t>();  // 1-31 day of month</a:t>
            </a:r>
          </a:p>
          <a:p>
            <a:pPr marL="457200" lvl="1" indent="0">
              <a:buNone/>
            </a:pPr>
            <a:r>
              <a:rPr lang="en-US" sz="21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today.getDay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  <a:cs typeface="Courier New"/>
              </a:rPr>
              <a:t>();  // 0-6 </a:t>
            </a:r>
            <a:r>
              <a:rPr lang="en-US" sz="21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dow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  <a:cs typeface="Courier New"/>
              </a:rPr>
              <a:t> 0=sun</a:t>
            </a:r>
          </a:p>
          <a:p>
            <a:pPr marL="457200" lvl="1" indent="0">
              <a:buNone/>
            </a:pPr>
            <a:r>
              <a:rPr lang="en-US" sz="21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today.getHours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  <a:cs typeface="Courier New"/>
              </a:rPr>
              <a:t>();  // 0-23</a:t>
            </a:r>
          </a:p>
          <a:p>
            <a:pPr marL="457200" lvl="1" indent="0">
              <a:buNone/>
            </a:pPr>
            <a:r>
              <a:rPr lang="en-US" sz="21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today.getTime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  <a:cs typeface="Courier New"/>
              </a:rPr>
              <a:t>();  // ms since 1/1/1970</a:t>
            </a:r>
            <a:endParaRPr lang="en-US" sz="2100" b="1" dirty="0"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616169" y="5661248"/>
            <a:ext cx="1172116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dateMethods.html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0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Day of Week Calculator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5000"/>
              </a:lnSpc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dobStr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prompt( "Enter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birthdate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 (no dashes)",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       "December 7, 1941" );  // default</a:t>
            </a:r>
          </a:p>
          <a:p>
            <a:pPr marL="0" indent="0">
              <a:lnSpc>
                <a:spcPct val="105000"/>
              </a:lnSpc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// convert string to date object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dobObj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new Date(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dobStr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0" indent="0">
              <a:lnSpc>
                <a:spcPct val="105000"/>
              </a:lnSpc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// calculate day of week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dowNum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dobObj.getDay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  // 0-6 day of week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0=Sun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5000"/>
              </a:lnSpc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// create day of week array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dowStr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[ "Sun", "Mon", "Tue", "Wed",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 "Thu", "Fri", "Sat" ];</a:t>
            </a:r>
          </a:p>
          <a:p>
            <a:pPr marL="0" indent="0">
              <a:lnSpc>
                <a:spcPct val="105000"/>
              </a:lnSpc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// create message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"Born on: " +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dowStr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dowNum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];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417172" y="6247948"/>
            <a:ext cx="1345240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dateDowPrompt.html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0267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21754</TotalTime>
  <Words>229</Words>
  <Application>Microsoft Office PowerPoint</Application>
  <PresentationFormat>On-screen Show (4:3)</PresentationFormat>
  <Paragraphs>82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Courier New</vt:lpstr>
      <vt:lpstr>DejaVu Sans</vt:lpstr>
      <vt:lpstr>Times New Roman</vt:lpstr>
      <vt:lpstr>Wingdings</vt:lpstr>
      <vt:lpstr>Diseño predeterminado</vt:lpstr>
      <vt:lpstr>PowerPoint Presentation</vt:lpstr>
      <vt:lpstr>Setting Today’s Date</vt:lpstr>
      <vt:lpstr>Setting Date via Arguments</vt:lpstr>
      <vt:lpstr>Setting Date via String</vt:lpstr>
      <vt:lpstr>Getting Date Values</vt:lpstr>
      <vt:lpstr>Day of Week Calculator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McClurg, Fred R</cp:lastModifiedBy>
  <cp:revision>1255</cp:revision>
  <dcterms:created xsi:type="dcterms:W3CDTF">2010-05-23T14:28:12Z</dcterms:created>
  <dcterms:modified xsi:type="dcterms:W3CDTF">2016-04-01T01:21:27Z</dcterms:modified>
</cp:coreProperties>
</file>