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28" r:id="rId2"/>
    <p:sldId id="425" r:id="rId3"/>
    <p:sldId id="426" r:id="rId4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Development Tools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13E8E9-5B23-4F48-8F6F-2C884A6A0471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Development Tools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564E37-53EF-4EBE-B889-8B100CF91352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2231CB-B8ED-4275-BB10-C0FFEF51BFB8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Development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m.org" TargetMode="External"/><Relationship Id="rId2" Type="http://schemas.openxmlformats.org/officeDocument/2006/relationships/hyperlink" Target="http://www.eclipse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rimsoneditor.com" TargetMode="External"/><Relationship Id="rId4" Type="http://schemas.openxmlformats.org/officeDocument/2006/relationships/hyperlink" Target="http://notepad-plus-plu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Development Tools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Text Editor </a:t>
            </a:r>
            <a:r>
              <a:rPr lang="en-US" b="1" smtClean="0">
                <a:solidFill>
                  <a:srgbClr val="333333"/>
                </a:solidFill>
              </a:rPr>
              <a:t>Required Features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Syntax highlighting</a:t>
            </a:r>
          </a:p>
          <a:p>
            <a:pPr marL="1317625" lvl="2" indent="-457200">
              <a:buFont typeface="Wingdings" charset="2"/>
              <a:buChar char="Ø"/>
            </a:pPr>
            <a:r>
              <a:rPr lang="en-US" sz="2600" dirty="0"/>
              <a:t>Uses color for </a:t>
            </a:r>
            <a:r>
              <a:rPr lang="en-US" sz="2600" dirty="0" smtClean="0"/>
              <a:t>keywords</a:t>
            </a:r>
            <a:br>
              <a:rPr lang="en-US" sz="2600" dirty="0" smtClean="0"/>
            </a:br>
            <a:endParaRPr lang="en-US" sz="2600" dirty="0"/>
          </a:p>
          <a:p>
            <a:r>
              <a:rPr lang="en-US" sz="3000" b="1" dirty="0" smtClean="0"/>
              <a:t>Code completion</a:t>
            </a:r>
          </a:p>
          <a:p>
            <a:pPr marL="1317625" lvl="2" indent="-457200">
              <a:buFont typeface="Wingdings" charset="2"/>
              <a:buChar char="Ø"/>
            </a:pPr>
            <a:r>
              <a:rPr lang="en-US" sz="2600" dirty="0" smtClean="0"/>
              <a:t>Built-In Functions</a:t>
            </a:r>
          </a:p>
          <a:p>
            <a:pPr marL="1317625" lvl="2" indent="-457200">
              <a:buFont typeface="Wingdings" charset="2"/>
              <a:buChar char="Ø"/>
            </a:pPr>
            <a:r>
              <a:rPr lang="en-US" sz="2600" dirty="0" smtClean="0"/>
              <a:t>Custom Functions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3000" b="1" dirty="0" smtClean="0"/>
              <a:t>Hints with function parameters</a:t>
            </a:r>
          </a:p>
          <a:p>
            <a:r>
              <a:rPr lang="en-US" sz="3000" b="1" dirty="0" smtClean="0"/>
              <a:t>Auto indentation</a:t>
            </a:r>
          </a:p>
          <a:p>
            <a:r>
              <a:rPr lang="en-US" sz="3000" b="1" dirty="0" smtClean="0"/>
              <a:t>Auto closing parenthesis, braces, brackets</a:t>
            </a:r>
            <a:endParaRPr lang="en-US" sz="3000" b="1" dirty="0"/>
          </a:p>
          <a:p>
            <a:r>
              <a:rPr lang="en-US" sz="3000" b="1" dirty="0" smtClean="0"/>
              <a:t>Flag syntax errors (Eclipse)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7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Text Editor Recommendations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 smtClean="0"/>
              <a:t>Eclipse: Integrated Development Environment (IDE)</a:t>
            </a:r>
            <a:endParaRPr lang="en-US" sz="3600" b="1" dirty="0"/>
          </a:p>
          <a:p>
            <a:pPr marL="857250" lvl="2" indent="0">
              <a:buNone/>
            </a:pPr>
            <a:r>
              <a:rPr lang="en-US" sz="3200" b="1" dirty="0">
                <a:hlinkClick r:id="rId2"/>
              </a:rPr>
              <a:t>http://</a:t>
            </a:r>
            <a:r>
              <a:rPr lang="en-US" sz="3200" b="1" dirty="0" smtClean="0">
                <a:hlinkClick r:id="rId2"/>
              </a:rPr>
              <a:t>www.eclipse.org</a:t>
            </a:r>
            <a:r>
              <a:rPr lang="en-US" sz="3200" b="1" dirty="0">
                <a:hlinkClick r:id="rId2"/>
              </a:rPr>
              <a:t/>
            </a:r>
            <a:br>
              <a:rPr lang="en-US" sz="3200" b="1" dirty="0">
                <a:hlinkClick r:id="rId2"/>
              </a:rPr>
            </a:br>
            <a:endParaRPr lang="en-US" sz="3200" b="1" dirty="0"/>
          </a:p>
          <a:p>
            <a:r>
              <a:rPr lang="en-US" sz="3600" b="1" dirty="0" err="1" smtClean="0"/>
              <a:t>Gvim</a:t>
            </a:r>
            <a:r>
              <a:rPr lang="en-US" sz="3600" b="1" dirty="0" smtClean="0"/>
              <a:t>: Editor (multiple platforms)</a:t>
            </a:r>
            <a:endParaRPr lang="en-US" sz="3600" b="1" dirty="0"/>
          </a:p>
          <a:p>
            <a:pPr marL="857250" lvl="2" indent="0">
              <a:buNone/>
            </a:pPr>
            <a:r>
              <a:rPr lang="en-US" sz="3200" b="1" dirty="0">
                <a:hlinkClick r:id="rId3"/>
              </a:rPr>
              <a:t>http://www.vim.org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  <a:p>
            <a:r>
              <a:rPr lang="en-US" sz="3600" b="1" dirty="0" smtClean="0"/>
              <a:t>Notepad++: Editor (windows)</a:t>
            </a:r>
          </a:p>
          <a:p>
            <a:pPr marL="857250" lvl="2" indent="0">
              <a:buNone/>
            </a:pPr>
            <a:r>
              <a:rPr lang="en-US" sz="3200" b="1" dirty="0">
                <a:hlinkClick r:id="rId4"/>
              </a:rPr>
              <a:t>http://notepad-plus-plus.org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  <a:p>
            <a:r>
              <a:rPr lang="en-US" sz="3600" b="1" dirty="0" smtClean="0"/>
              <a:t>Crimson Editor: Editor (windows)</a:t>
            </a:r>
          </a:p>
          <a:p>
            <a:pPr marL="857250" lvl="2" indent="0">
              <a:buNone/>
            </a:pPr>
            <a:r>
              <a:rPr lang="en-US" sz="3200" b="1" dirty="0">
                <a:hlinkClick r:id="rId5"/>
              </a:rPr>
              <a:t>http://www.crimsoneditor.com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06814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16954</TotalTime>
  <Words>47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DejaVu Sans</vt:lpstr>
      <vt:lpstr>Times New Roman</vt:lpstr>
      <vt:lpstr>Wingdings</vt:lpstr>
      <vt:lpstr>Diseño predeterminado</vt:lpstr>
      <vt:lpstr>PowerPoint Presentation</vt:lpstr>
      <vt:lpstr>Text Editor Required Features</vt:lpstr>
      <vt:lpstr>Text Editor Recommendations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1014</cp:revision>
  <cp:lastPrinted>2014-05-27T20:36:00Z</cp:lastPrinted>
  <dcterms:created xsi:type="dcterms:W3CDTF">2010-05-23T14:28:12Z</dcterms:created>
  <dcterms:modified xsi:type="dcterms:W3CDTF">2016-02-27T23:58:21Z</dcterms:modified>
</cp:coreProperties>
</file>