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4" r:id="rId2"/>
    <p:sldId id="455" r:id="rId3"/>
    <p:sldId id="456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5E9"/>
    <a:srgbClr val="FFFFCC"/>
    <a:srgbClr val="FFFF99"/>
    <a:srgbClr val="422C16"/>
    <a:srgbClr val="0C788E"/>
    <a:srgbClr val="006666"/>
    <a:srgbClr val="0099CC"/>
    <a:srgbClr val="660066"/>
    <a:srgbClr val="00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Document Object Model (DOM)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F945-E61B-4571-84F4-15DA93367F7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Document Object Model (DOM)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AE9B-B0A5-488C-9070-872E6F1E068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8573F9-8FC9-4386-AEAF-BE4EAAB5480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Document Object Model (DOM)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DOM?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The Document Object Model (DOM) is a hierarchical tree of objects which includes HTML elements, HTML attributes, CSS styles, and HTML events.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DOM used for?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The DOM is used to dynamically access and update the content, structure and style of a document.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 smtClean="0">
              <a:ea typeface="+mn-ea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Example DOM Tree: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71592" y="6309320"/>
            <a:ext cx="133241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getElementById.html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655676" y="3429000"/>
            <a:ext cx="5832648" cy="2601580"/>
            <a:chOff x="2195736" y="3429000"/>
            <a:chExt cx="5832648" cy="2601580"/>
          </a:xfrm>
        </p:grpSpPr>
        <p:cxnSp>
          <p:nvCxnSpPr>
            <p:cNvPr id="18" name="Straight Connector 17"/>
            <p:cNvCxnSpPr>
              <a:stCxn id="6" idx="2"/>
              <a:endCxn id="7" idx="0"/>
            </p:cNvCxnSpPr>
            <p:nvPr/>
          </p:nvCxnSpPr>
          <p:spPr>
            <a:xfrm flipH="1">
              <a:off x="2652936" y="3798332"/>
              <a:ext cx="864096" cy="422756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2"/>
              <a:endCxn id="8" idx="0"/>
            </p:cNvCxnSpPr>
            <p:nvPr/>
          </p:nvCxnSpPr>
          <p:spPr>
            <a:xfrm>
              <a:off x="3517032" y="3798332"/>
              <a:ext cx="1680187" cy="422756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>
              <a:off x="2652936" y="4590420"/>
              <a:ext cx="0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2"/>
              <a:endCxn id="10" idx="0"/>
            </p:cNvCxnSpPr>
            <p:nvPr/>
          </p:nvCxnSpPr>
          <p:spPr>
            <a:xfrm flipH="1">
              <a:off x="3925077" y="4590420"/>
              <a:ext cx="1272142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2"/>
              <a:endCxn id="11" idx="0"/>
            </p:cNvCxnSpPr>
            <p:nvPr/>
          </p:nvCxnSpPr>
          <p:spPr>
            <a:xfrm>
              <a:off x="5197219" y="4590420"/>
              <a:ext cx="0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2"/>
              <a:endCxn id="12" idx="0"/>
            </p:cNvCxnSpPr>
            <p:nvPr/>
          </p:nvCxnSpPr>
          <p:spPr>
            <a:xfrm>
              <a:off x="5197219" y="4590420"/>
              <a:ext cx="1272141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6" idx="0"/>
              <a:endCxn id="12" idx="2"/>
            </p:cNvCxnSpPr>
            <p:nvPr/>
          </p:nvCxnSpPr>
          <p:spPr>
            <a:xfrm flipV="1">
              <a:off x="5317232" y="5310500"/>
              <a:ext cx="1152128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0"/>
              <a:endCxn id="12" idx="2"/>
            </p:cNvCxnSpPr>
            <p:nvPr/>
          </p:nvCxnSpPr>
          <p:spPr>
            <a:xfrm flipV="1">
              <a:off x="6469360" y="5310500"/>
              <a:ext cx="0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5" idx="0"/>
              <a:endCxn id="12" idx="2"/>
            </p:cNvCxnSpPr>
            <p:nvPr/>
          </p:nvCxnSpPr>
          <p:spPr>
            <a:xfrm flipH="1" flipV="1">
              <a:off x="6469360" y="5310500"/>
              <a:ext cx="1101824" cy="350748"/>
            </a:xfrm>
            <a:prstGeom prst="line">
              <a:avLst/>
            </a:prstGeom>
            <a:ln w="50800" cap="rnd">
              <a:solidFill>
                <a:srgbClr val="B5E5E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059832" y="3429000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html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95736" y="422108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5736" y="494116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67877" y="494116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0019" y="422108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body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0019" y="494116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2160" y="494116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ul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2160" y="566124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li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13984" y="566124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li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0032" y="5661248"/>
              <a:ext cx="91440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li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21875</TotalTime>
  <Words>109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What is the DOM?</vt:lpstr>
      <vt:lpstr>What is the DOM used for?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1244</cp:revision>
  <dcterms:created xsi:type="dcterms:W3CDTF">2010-05-23T14:28:12Z</dcterms:created>
  <dcterms:modified xsi:type="dcterms:W3CDTF">2016-02-27T23:59:23Z</dcterms:modified>
</cp:coreProperties>
</file>