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49" r:id="rId2"/>
    <p:sldId id="368" r:id="rId3"/>
    <p:sldId id="366" r:id="rId4"/>
  </p:sldIdLst>
  <p:sldSz cx="9144000" cy="6858000" type="screen4x3"/>
  <p:notesSz cx="70104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0" autoAdjust="0"/>
    <p:restoredTop sz="94652" autoAdjust="0"/>
  </p:normalViewPr>
  <p:slideViewPr>
    <p:cSldViewPr>
      <p:cViewPr varScale="1">
        <p:scale>
          <a:sx n="41" d="100"/>
          <a:sy n="41" d="100"/>
        </p:scale>
        <p:origin x="48" y="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Pass by Reference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8EC53A-F51A-49E5-B4AB-54845B6A5D93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9FBEFD-048C-5B44-8D1A-56BC96B6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037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Pass by Reference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E793E77-3CD2-48D1-8ED1-D11CA1E2F94E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D7C5F8-F2AF-7647-8F85-9475CB6B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43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BAA5DAD-F42E-44DF-B9F3-F686995C3658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Pass by Reference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28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AADC-5BE5-AD4E-A2A1-DC602B9554D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FACF-0CC7-D24E-8D42-87CEFF8093C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152B-D6EE-9340-8FC0-1DB120D521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889F8-1024-1C49-B2F4-FB159C0D497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E374-CE89-C449-BA56-BED112ECC3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3218-C3AE-B84D-B902-E54EF63B5E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6A-D7D3-514E-8F63-B8CFAA9E4C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CF023-3F25-3A4F-9F2D-FF277A6D1A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D191-3DE4-EF45-B078-A4CB241C7BB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E74A-440F-2443-AA0F-99948BB0F7B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3FA2C-4B15-3D4F-ADD6-B7DB1E5ADFE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CB66A-6A5B-CB43-B1B7-23FEB9894F2A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Function Pass by Reference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r>
              <a:rPr lang="en-US" sz="4000" dirty="0" smtClean="0">
                <a:latin typeface="Arial"/>
                <a:cs typeface="Arial"/>
              </a:rPr>
              <a:t>Supplemental Material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3782" y="6291263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Fred McClurg 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976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Pass </a:t>
            </a:r>
            <a:r>
              <a:rPr lang="en-US" dirty="0">
                <a:solidFill>
                  <a:srgbClr val="333333"/>
                </a:solidFill>
              </a:rPr>
              <a:t>by </a:t>
            </a:r>
            <a:r>
              <a:rPr lang="en-US" dirty="0" smtClean="0">
                <a:solidFill>
                  <a:srgbClr val="333333"/>
                </a:solidFill>
              </a:rPr>
              <a:t>Reference: Arrays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cs typeface="Courier"/>
              </a:rPr>
              <a:t>“Passed by Reference” means that modifying the reference modifies the original array.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b="1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brady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 girls ) {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boys = [ "Mike", "Greg", "Peter", "Bobby" ];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girls.push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 boys );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girls = [ "Carol", "Marcia", "Jan", "Cindy" ];</a:t>
            </a:r>
          </a:p>
          <a:p>
            <a:pPr marL="400050" lvl="1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console.log( "Before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brady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(): " + girls );</a:t>
            </a:r>
          </a:p>
          <a:p>
            <a:pPr marL="400050" lvl="1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brady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 girls );  // pass array ref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console.log( "After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brady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(): " + girls 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443045" y="3945607"/>
            <a:ext cx="1345240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arrayPassByRef.html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6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Pass by Reference: Objects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1" dirty="0" smtClean="0">
                <a:cs typeface="Courier"/>
              </a:rPr>
              <a:t>“Passed by Reference” means that modifying the reference modifies the original object.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b="1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function elixir( creature ) {</a:t>
            </a:r>
          </a:p>
          <a:p>
            <a:pPr marL="400050" lvl="1" indent="0"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if ( creature.name == "Dr. Jekyll" )</a:t>
            </a:r>
          </a:p>
          <a:p>
            <a:pPr marL="400050" lvl="1" indent="0"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   creature.name = "Mr. Hyde";</a:t>
            </a:r>
          </a:p>
          <a:p>
            <a:pPr marL="400050" lvl="1" indent="0"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else if ( creature.name == "Mr. Hyde" )</a:t>
            </a:r>
          </a:p>
          <a:p>
            <a:pPr marL="400050" lvl="1" indent="0"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   creature.name = "Dr. Jekyll";</a:t>
            </a:r>
          </a:p>
          <a:p>
            <a:pPr marL="400050" lvl="1" indent="0"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else</a:t>
            </a:r>
          </a:p>
          <a:p>
            <a:pPr marL="400050" lvl="1" indent="0"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console.error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 "Can't transform" + </a:t>
            </a:r>
          </a:p>
          <a:p>
            <a:pPr marL="400050" lvl="1" indent="0"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      creature.name );</a:t>
            </a:r>
          </a:p>
          <a:p>
            <a:pPr marL="400050" lvl="1" indent="0"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endParaRPr lang="en-US" sz="17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person = { name: "Dr. Jekyll" };</a:t>
            </a:r>
          </a:p>
          <a:p>
            <a:pPr marL="400050" lvl="1" indent="0">
              <a:buNone/>
            </a:pPr>
            <a:endParaRPr lang="en-US" sz="17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console.log( "Before elixir(): " + person.name ); // Dr. Jekyll</a:t>
            </a:r>
          </a:p>
          <a:p>
            <a:pPr marL="400050" lvl="1" indent="0"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elixir( person );  // pass object reference</a:t>
            </a:r>
          </a:p>
          <a:p>
            <a:pPr marL="400050" lvl="1" indent="0"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console.log( "After elixir(): " + person.name );  // Mr. Hyde</a:t>
            </a:r>
            <a:endParaRPr lang="en-US" sz="17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50403" y="6465887"/>
            <a:ext cx="1236236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objPassByRef.html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37059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17060</TotalTime>
  <Words>250</Words>
  <Application>Microsoft Office PowerPoint</Application>
  <PresentationFormat>On-screen Show (4:3)</PresentationFormat>
  <Paragraphs>43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ＭＳ Ｐゴシック</vt:lpstr>
      <vt:lpstr>Arial</vt:lpstr>
      <vt:lpstr>Calibri</vt:lpstr>
      <vt:lpstr>Courier</vt:lpstr>
      <vt:lpstr>Courier New</vt:lpstr>
      <vt:lpstr>DejaVu Sans</vt:lpstr>
      <vt:lpstr>Times New Roman</vt:lpstr>
      <vt:lpstr>Wingdings</vt:lpstr>
      <vt:lpstr>Diseño predeterminado</vt:lpstr>
      <vt:lpstr>PowerPoint Presentation</vt:lpstr>
      <vt:lpstr>Pass by Reference: Arrays</vt:lpstr>
      <vt:lpstr>Pass by Reference: Objects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McClurg, Fred R</cp:lastModifiedBy>
  <cp:revision>1022</cp:revision>
  <cp:lastPrinted>2014-05-27T21:04:18Z</cp:lastPrinted>
  <dcterms:created xsi:type="dcterms:W3CDTF">2010-05-23T14:28:12Z</dcterms:created>
  <dcterms:modified xsi:type="dcterms:W3CDTF">2016-02-28T00:02:15Z</dcterms:modified>
</cp:coreProperties>
</file>